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4"/>
    <p:sldMasterId id="2147483922" r:id="rId5"/>
  </p:sldMasterIdLst>
  <p:notesMasterIdLst>
    <p:notesMasterId r:id="rId17"/>
  </p:notesMasterIdLst>
  <p:handoutMasterIdLst>
    <p:handoutMasterId r:id="rId18"/>
  </p:handoutMasterIdLst>
  <p:sldIdLst>
    <p:sldId id="271" r:id="rId6"/>
    <p:sldId id="275" r:id="rId7"/>
    <p:sldId id="276" r:id="rId8"/>
    <p:sldId id="274" r:id="rId9"/>
    <p:sldId id="273" r:id="rId10"/>
    <p:sldId id="280" r:id="rId11"/>
    <p:sldId id="277" r:id="rId12"/>
    <p:sldId id="278" r:id="rId13"/>
    <p:sldId id="279" r:id="rId14"/>
    <p:sldId id="281" r:id="rId15"/>
    <p:sldId id="282" r:id="rId16"/>
  </p:sldIdLst>
  <p:sldSz cx="9144000" cy="6858000" type="screen4x3"/>
  <p:notesSz cx="9926638" cy="6797675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63B"/>
    <a:srgbClr val="CC9966"/>
    <a:srgbClr val="003399"/>
    <a:srgbClr val="FB621D"/>
    <a:srgbClr val="A70101"/>
    <a:srgbClr val="FFD671"/>
    <a:srgbClr val="DD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9754B-F532-F914-063F-9675B680DC87}" v="2" dt="2024-11-05T12:42:16.708"/>
    <p1510:client id="{816B536E-75CF-4A36-A156-DB35955FF965}" v="63" dt="2024-11-05T09:20:23.343"/>
    <p1510:client id="{BB990BB0-774C-4EE5-9384-0FFBA6A3915B}" v="53" dt="2024-11-04T09:31:10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4404" autoAdjust="0"/>
  </p:normalViewPr>
  <p:slideViewPr>
    <p:cSldViewPr snapToGrid="0">
      <p:cViewPr varScale="1">
        <p:scale>
          <a:sx n="91" d="100"/>
          <a:sy n="91" d="100"/>
        </p:scale>
        <p:origin x="132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9" d="100"/>
          <a:sy n="129" d="100"/>
        </p:scale>
        <p:origin x="-978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36A98725-F896-BA5B-7908-AA55464AA0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915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t" anchorCtr="0" compatLnSpc="1">
            <a:prstTxWarp prst="textNoShape">
              <a:avLst/>
            </a:prstTxWarp>
          </a:bodyPr>
          <a:lstStyle>
            <a:lvl1pPr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4B59B96C-4F43-F6C4-91E6-9716D0FD91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532" y="0"/>
            <a:ext cx="4303510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t" anchorCtr="0" compatLnSpc="1">
            <a:prstTxWarp prst="textNoShape">
              <a:avLst/>
            </a:prstTxWarp>
          </a:bodyPr>
          <a:lstStyle>
            <a:lvl1pPr algn="r"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33828" name="Rectangle 4">
            <a:extLst>
              <a:ext uri="{FF2B5EF4-FFF2-40B4-BE49-F238E27FC236}">
                <a16:creationId xmlns:a16="http://schemas.microsoft.com/office/drawing/2014/main" id="{D0C7749E-C2A2-5E5E-E33A-0353F1936B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5231"/>
            <a:ext cx="4301915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b" anchorCtr="0" compatLnSpc="1">
            <a:prstTxWarp prst="textNoShape">
              <a:avLst/>
            </a:prstTxWarp>
          </a:bodyPr>
          <a:lstStyle>
            <a:lvl1pPr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33829" name="Rectangle 5">
            <a:extLst>
              <a:ext uri="{FF2B5EF4-FFF2-40B4-BE49-F238E27FC236}">
                <a16:creationId xmlns:a16="http://schemas.microsoft.com/office/drawing/2014/main" id="{C9C977D8-310C-5898-34E8-A7C6FD5B66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532" y="6455231"/>
            <a:ext cx="4303510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b" anchorCtr="0" compatLnSpc="1">
            <a:prstTxWarp prst="textNoShape">
              <a:avLst/>
            </a:prstTxWarp>
          </a:bodyPr>
          <a:lstStyle>
            <a:lvl1pPr algn="r" defTabSz="921759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247C9F-2F2E-4DD9-8EB5-6D0180FBA35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BC49D0-61CE-D108-CDC3-53DF18B441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915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t" anchorCtr="0" compatLnSpc="1">
            <a:prstTxWarp prst="textNoShape">
              <a:avLst/>
            </a:prstTxWarp>
          </a:bodyPr>
          <a:lstStyle>
            <a:lvl1pPr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8400E10-9146-9A0C-7069-CC0A5A491A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1532" y="0"/>
            <a:ext cx="4303510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t" anchorCtr="0" compatLnSpc="1">
            <a:prstTxWarp prst="textNoShape">
              <a:avLst/>
            </a:prstTxWarp>
          </a:bodyPr>
          <a:lstStyle>
            <a:lvl1pPr algn="r"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94AFC41-D215-2E99-CA41-2CDCF67F5D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2E50C57-CC4B-5865-6244-3F886BD08A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101" y="3227616"/>
            <a:ext cx="7938437" cy="30595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225D85-E715-29BC-6094-269FF9FA59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5231"/>
            <a:ext cx="4301915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b" anchorCtr="0" compatLnSpc="1">
            <a:prstTxWarp prst="textNoShape">
              <a:avLst/>
            </a:prstTxWarp>
          </a:bodyPr>
          <a:lstStyle>
            <a:lvl1pPr defTabSz="92175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4163F83-9641-C425-9ECF-DB0FBD4F6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532" y="6455231"/>
            <a:ext cx="4303510" cy="340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77" tIns="46090" rIns="92177" bIns="46090" numCol="1" anchor="b" anchorCtr="0" compatLnSpc="1">
            <a:prstTxWarp prst="textNoShape">
              <a:avLst/>
            </a:prstTxWarp>
          </a:bodyPr>
          <a:lstStyle>
            <a:lvl1pPr algn="r" defTabSz="921759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3CCF51-B481-4BCD-87F3-CFBB94D7DBD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3CCF51-B481-4BCD-87F3-CFBB94D7DBD5}" type="slidenum">
              <a:rPr lang="fi-FI" altLang="sv-FI" smtClean="0"/>
              <a:pPr>
                <a:defRPr/>
              </a:pPr>
              <a:t>1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007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ABF75-BD03-2C08-AB52-30C5D63A5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D3337-D1E7-A526-CD74-ECFB2891F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45CA3-0332-3CF6-5591-893F80DC1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FF7F-3364-41A1-9560-F240FEDFB48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563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5764EF-B63A-6B9C-5F98-ACDD55A6A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243D4B-8962-E58D-9E43-398A39B23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21918B-E5A7-5509-46A7-DD73912C2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F623-CF90-4396-ACD4-9522BFBE1B6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633444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4632F7-3B46-E5DB-7366-029BD96C1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0AA106-ABE8-7501-C5C2-B2C1E194F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A7961B6-33ED-4CD5-5889-13AC60D87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DBA46-A34A-45BF-9BA3-DDDCBD2B469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3853190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57B4C2-CCA7-618C-456E-087BD8A43F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F9AD01-27CA-0F12-5A25-6E73883E1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5B75CA-20D9-1449-7F2E-8E6B69500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EC6D-ABFE-4D7C-B47C-B39AAB891D2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31929146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F91431-5CB8-90FE-24FF-DBB807818F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2F956F-E15C-0C2B-F603-CDB6EC9B40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9CD0573-76CC-29C1-6731-436FC3951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59E77-DB6B-423E-859A-7FF967753FE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0320525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579456-0E35-0976-5203-7133F7E68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B9E5B8-3C1B-7087-C808-A63167288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229582-C493-AC8B-8AE8-F13C68535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AE93-2DFA-4B73-92CB-7A766054CEE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928605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5E5D19-9333-BA9A-957B-CF46747BA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B85FF0-3548-9BDD-68E5-9BF908F6F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88297C-37CA-6F08-1485-F0AF7DBD4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4F00-7140-41F2-8382-5219C6FFFC0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1693276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1E4A92-153B-70B3-96DA-F506CB59C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B0D248-5A26-D311-99C9-EF1EB021A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6DA419-78C6-AC6E-B151-E9A425F18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4F8B-B084-4F5B-8A6D-1D6ABD9D4682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6146473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D78114-7209-D63E-E37A-6FF8CA818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493D3F-ED07-62AA-80A1-FA8BA4ABD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4E54B5-4A9B-2C43-0B11-8EC136CBB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39B5-E388-49D3-9E10-D1146E82C97C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235832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7012AC-B721-1464-29B0-E5832EC8E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938FF5-B152-0853-5093-7CDE1EEBF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1131E1C-805C-8CE0-9D84-B91446611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AD345-CF49-4231-BAD5-68005980118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660794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2B6517-BB95-78E7-4ACF-C03C4DC1C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4D2DE2-23EB-188D-2E53-69FC6155F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0709F47-268C-27F2-8D60-F6F49FB0A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B25F5-F3D3-4C5D-90A9-8842EC4C415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6952297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2534CB-FEA9-ED74-468E-6BF1D178A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4221C9-05F8-FA0A-F17E-EEB8B28FE8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B502E5A-9B13-DCC5-47B7-D634D840B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ECF07-C4AA-4384-A9B9-EB0052C34CF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8277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7379D1-81D0-2EF3-1FDF-EAFABCBC6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12A41B-2F25-50E0-60C8-2BB8A11CC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81FA12-73E0-73E8-1935-A0B2FD41F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1996-6647-426C-888B-334B94FCCFD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24842579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5BF65-6149-EF0A-31B6-5604743190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A898CA-243A-2955-7032-C67E8A109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3F8D8A1-6227-75F7-FCF8-01255115C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DB7A3-7876-4DEC-AC77-4F68B8F7DE0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08401041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25609E-D948-2C01-FF98-B24F19440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88447E-0AB6-8AEA-6CE5-20E654878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B205FDF-1CA4-7D87-4097-C0FE2D625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A9099-ECE1-4910-AFD2-A9838454460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46575155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E1B9F8-EA8A-4AD4-14CC-33306FC22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6887FA-2273-8788-E96F-0EFA14C0F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785240E-B017-DC8D-0DE0-E793CD756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F15D-D968-4E33-BC8C-C178D3F7A6E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5625793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942AB9-5DF1-698F-24B0-D75BB3B6B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B1E1D9-0BB0-CB3C-95F4-A429D231A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60FE32-F08C-E70B-1F27-5D6B345E0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9362-7A37-4C35-A2D8-5B76A905C45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3726401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384C91-7DBF-A1BF-AF03-D1257551B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B7CCF5-02B2-BAEB-AA35-DD7A1B29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B414193-CD52-11DD-E44F-4D75EF8F79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3AC8-4783-4EC4-AD88-41C10BF5109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130947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FEE5FA-30A3-5BA4-F591-104C74259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DAAC7E-5558-99BE-DED3-595BAF694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9E23602-ED3B-7202-63C8-AF13EB67C0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2A953-95FF-4482-8BFB-BF4D186D458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82173196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B96ABF-C51A-75A7-C93B-0F33F7C0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D2D0F3-4B6B-4477-C520-2D0BA28D3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BFE2793-1136-6A16-D666-1707DA814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44AD-D9EC-49E9-A939-4C730DAAD99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50530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C54085-A8E0-7D02-CD08-EE8E5AC41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D004F2-AFA8-AE0C-A72F-668E0190D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549AC9B-BDF8-72D8-146B-2B1E0F7398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BBFE2-8584-47EE-A50B-FDB6F64BBFA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5918111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C2929F-D1FC-F850-4967-9984682C9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47AA4B-2FA3-85CE-D30F-BA3F1C32F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54A2AA-2070-8848-F614-5150F1210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CB64-A913-47B7-B835-0D0F55D58072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38450818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D62798-4C68-4A90-0ECC-285ED4FAC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240539-6F2B-5B6A-C3AB-E20BFFF4E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3955C2A-5A9D-D944-EEEE-175F28A2D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44862-9D08-485A-BC71-E815C837F51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08609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574455-7E95-5DCF-0DEA-D764FE787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88C658-65E0-2A0A-EE15-481728BDF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35D4099-BEB6-C9F0-A398-F33499B75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B1B8-E39F-42EA-ACCD-0D90397B840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512294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38BD87-2483-218C-6829-A5C7745AE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3A0825-B621-7CDF-0726-47005D884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2912D2-7BBB-7742-1973-C229038EF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1BA4-134A-4567-A528-FFCF509A534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8500544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B4F2FB-1305-8C6A-8F29-E9DA281FD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A562CF-201D-310E-F56E-BE601EB9A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5646DE9-0085-E5FB-68A8-7A51BB9C9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61F5-40A5-47BC-803A-02E5950D74B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45344266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34BD1A-E830-BD2F-8B90-6302D0E37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C3DB4B-9A5C-72C0-A565-E20C9A6AF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F9FD3AD-6F44-E333-F4C1-49A2C0A91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7937-A21E-455F-B957-4BBD27949B0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44563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947B7C-F9AC-463E-0DEA-93CDE87A7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24D6FA-BAF9-7E21-C8A2-1501AF6D1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EFB0A89-1CBC-F52F-BD2D-B93FD4F59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246FB-C080-486C-935E-9ED2AD77E45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2835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260FE5-72D2-E0AD-30BD-F9B6DC7E5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36F9E1-FD4C-F4DC-726A-CF158D899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C7836F6-7B8B-6952-3A1D-1F9EFC7CF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EBA57-C885-44AB-9484-C0DCC2778BFC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225222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40EB63-726E-D775-FA2F-E89CBDFFD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B1997-AEC3-FB38-DA3E-24DE1F496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EAEDE6C-3154-E990-7296-D8ADF7C03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9DA16-8153-4DE4-91B9-109D373BA4A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521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916857-94B4-8705-8ADA-8A6662BF6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B22731C-5517-5E4B-E1DF-80FCC7CF5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6EA5BA9-AC6A-AAFD-BC01-77C4C0218D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4EE75-7027-42AC-9683-D9B708611E2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911503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025128-D61D-81EC-C280-F88ED0E77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ECC60C-D47E-CC93-75F8-DA74C8BC5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02329F2-4C0A-C9AC-D9DB-A74B79535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63EC-6571-452C-AB97-1EAB0B820D1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32492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09DA689-AFD2-75FF-4B6E-6624D2ADE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E1E136D-CB50-3F92-5C1A-1DFAE911F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0F969B8-DCA5-9208-37C2-48CADFAEC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1502-A0C2-4D36-83ED-0A9D2DEEE3D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73442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4B97A-F917-FDC5-B4F9-5EE497878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961D15-368C-2C70-47A2-D87A6C0B6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98A85C-D18D-25E3-0F85-A45EA8172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1E057-628E-4BAA-A762-E6B7CC06FE5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99395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07EC0-2651-2D74-9ED8-00ABB98A4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56C95-60F7-046B-4E8D-8383AE6D9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16A317-E920-D299-23D0-0A8D425BD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9806-0AB2-4C8A-A502-317E2324B5E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6426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B98F89-7BE5-C184-560A-C1E1341FC1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658AE-9FF3-44EF-F31E-F385F721E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FE7C153-C24F-6AA9-DA66-A417B82A6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86C6-A235-44A3-B9C1-FCF9A8C5B05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481994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FBA5DB-B53E-C1A3-59DC-F97105FBB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9E5379-3329-AD76-8C81-6033BD63C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F35221-9226-170C-1871-39E301961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E57DF-2A1C-4155-8735-5D5D7030CEE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992589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760413"/>
            <a:ext cx="2057400" cy="48609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760413"/>
            <a:ext cx="6019800" cy="48609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A8D7E-EA4E-28A7-EFFD-4B8B885DE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CA8742-3DA0-D1CE-6BB6-63FEFCE8B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A4E382-9E5A-FB7D-5A12-58636CBD1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2E81-F010-410D-A26A-03F3C112B0F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11744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833CFC-E1ED-0895-D876-FF4CD7A325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0DCE66-4D28-3E12-C25D-A07550CCD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0578110-D97E-8E65-E2FF-FD8283221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F38C-08B8-45EE-8AAD-CA689382828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709069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4A2DBC-AE10-9805-1757-10D24D9A4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C9FD14-3D7B-146C-A4EA-30DCB13D8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AC0D683-4751-D73A-24D2-A86713888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FA5F7-19F3-45E1-9004-F6AA28FDFBD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216418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252EE4-2D17-5DB0-4ED4-BE93B4066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EB939D-10A1-3C7D-CF4F-C9F918F7E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A1F0047-EDE8-2633-FD9E-3DDCBB9A6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57FA0-D732-4727-802A-6D2D6A4D7462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728995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45CD63-71EF-6324-F656-BA3562C81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879B3C-4CD3-25A5-F6F8-959A06F9D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8548C30-0F99-058A-A5BB-6BE14ED2C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2738-A00B-4AC4-9C57-B16026B615C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23987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717350-3F15-DD37-01A2-D959EFC08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47FE01-4C64-F2F2-44AD-9D8A86FB4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C51B37-4CD2-AA78-3864-12AC25540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8F30-6970-4B3F-9144-3AF625AD79D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98517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98279A-9367-3A73-A859-748D85801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C8D611-52AC-1787-9A54-26B60DF498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5705AC-EEDC-5B01-996E-CB9085AA7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F829-A51D-498E-A984-713F5306351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57085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967AEC-FB53-9F2A-EB84-4A16D0132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7C6EFD-036E-33BC-BC0E-3855BE165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FB6BA4A-8719-97D3-9449-D28732096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07DD2-3E4D-416B-AD1C-FFACF044D64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222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84D5D-E1C5-909A-251A-67209634E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8BCFB-8AE0-BDBA-459B-C96B01E76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0C2DD0-42F4-4877-E880-D7D95F0FE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80DE-0D29-43A9-B728-6F7C335A8C4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267587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5C3ED3-665B-20CB-2645-65DEA8708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830F9E-B128-7E75-4856-F38C5DCBE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1F36655-DCA2-B87A-A021-C518ADD57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10169-922F-4F5A-AF7C-72D74124011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594322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FA184E-D6F0-5F8B-ABD1-BAEDCDB6E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32C088-8CCB-8BED-CB26-02692FBEA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2DC9EF-FF22-311C-4878-F83E34817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AF0EA-3C61-4A07-9258-B440D2B0F3B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63136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958E9F-5FEA-FFEF-19B2-EDAF022E0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FF4380-3FA7-FC98-9631-1559D06993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44BA989-0DF5-D611-11EA-AF7A5FC52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5247F-A98C-4546-A527-B8E9A9111E0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916352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C34D67-ECC6-BF03-FD07-0C2B2C39F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67074E-641A-AFEE-A274-46C69BE468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A229CE8-F61A-9428-88F2-626A9C38D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2622-25B0-45C0-AAAD-D5FD2A6AFE2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7022328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2E6ECD-6401-00F4-68FF-B37EBE236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48BC60-E739-5659-451C-26D201A9A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E2DC12E-3E6C-8C77-0747-61FDABE33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9770-A221-4F99-841D-7971200A417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763401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73BEFC-C7EB-677C-2146-D7D2AF555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1B3F10-C787-87E2-EEB2-CC93EFEF6A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C3EBA8E-4664-E519-F8F4-1C25065E5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0E40-6B93-4738-AC89-000161A51C1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5367704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BBA53E-9350-AEF9-12FB-50856D499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38D1F7-49A9-E46F-5286-0CF327CDD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1EB3A2-1C1B-0B43-25C9-FB6E49911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C72B-6195-49D9-8C13-9323B55D960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122354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81ABDC-A958-E3A9-8257-287B88604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4052EC-24BD-99C2-AF1D-3E582C016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00C667-F798-31F5-8F10-F21C9947F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A167-318D-44A2-A975-C8E2595EA1D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09655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E05FF8-3B4A-DFC6-976E-46663933B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154C13-9028-FAE8-AC68-D0E53A4D2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73400A3-3A57-FA27-C91F-8A818B427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8FB6-EA1E-4002-A2F5-7BE55A78EB0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6989743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D68BBF6-C366-732F-F4DD-A356B46D6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F6E3BE-7449-D6AD-55F2-D5F5CA98F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A00A90-EF26-CBBD-02E8-237CFC969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E942E-F0BC-40E3-BA94-7107FFE75DD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0907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FA396-5D97-F22E-92E5-4390BF424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E5CA8-61D8-43FC-4875-52D2E554F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38B117-DEDF-974B-FCE9-D9BDD40E4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6FFFA-85E5-4E18-AC68-A10C86F43A0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807763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A8B833-857E-50FF-92C6-9720CB2E0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92007F-746A-8199-5930-EB8C5BEDC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32CA39F-72DD-9E98-5CF6-B10FC2C59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438E-72B0-4833-B20E-75E1CBC4FE9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28733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3335A1-2635-A8E1-AE17-FA914D51F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6784E9-E598-AB9C-46B8-18236AE2D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33C568-BA94-FE30-7A7B-F6761438B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984F-BC2D-48D8-A5BF-0ED481DC8B7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134953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71F4B4-917E-7ADC-5214-EA2547136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3A30FC-B37F-180A-AA3E-5E28BBC13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FE1107-6004-D25A-BF8A-B214B175D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0F86-3307-4730-ADA4-3146AA4A2FB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4572951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6CAE75-D514-559D-43AB-2409CC5A5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36C231-52C2-C84E-70E9-7171017D0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420614F-5099-6660-8537-5CAB0DB90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C225D-20C5-4945-97A9-4491B7123F0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7595613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95D47A-6933-8F9D-72C6-1D2DF0AD3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AD5565-7140-27CF-9946-B14575FC9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22FDCF6-C3B3-986E-DC42-40CD776FB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8E4F-A941-444F-AFF9-D6BB97A2CCF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9992055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EE49E2-1CB4-B372-F653-908E32E5B4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82167A-AAB5-4778-5269-9FE19AFDB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1DB0A1E-0FFF-91E0-8F11-C2D9C7089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F5025-731D-4A90-9252-1D178CC4FA3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6238041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389A56-988E-49FA-DC17-52F1FA961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77BE0E-BAAF-9AF5-15FC-1C66F0BB30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41D3368-5624-D54F-E97C-BCBFB1883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0B99-088E-4437-889F-93118854BE4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809160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A0F09-9D38-91B7-E2F7-B6381C038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E9F711-63C9-62C9-DEBB-0E975C8A5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4121125-E692-1FED-9042-5CE04D38D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936E1-C977-4EA9-B150-02C5F0BD010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0433223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D8D0E-355C-9F63-48C5-333FB6B8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50C6E0-0699-696D-80D2-56826F720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1A0CB3-0F64-211C-E981-CD088E175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E989-3310-40EF-A094-5BD081354BF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403627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0FF5D3-D5C9-11EB-2645-4A8CA4449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68815A-14F3-4511-42AE-8AA5A269E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986A38E-E1F0-6D96-34E5-C6D96A6E0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C3CC-8BE2-47BB-A574-29444AAE9D6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24794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30AAD-DFCA-CEE6-E0CF-5B369D2B6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D34A6D-34B2-065D-EA29-467C44DB4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1EEB1D-315A-1F90-3977-CE9FE5C36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5B5F-34CC-4223-BB55-D889EA45782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71914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0CF7C7-0B32-3A27-239D-4B106858D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E840E8-C5E8-A57E-724C-8C3CCA54F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C118A08-090B-7B17-E7B0-46817622C7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9A81-2280-4E35-8F28-87FF639D74D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6662494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8C8899-ACE9-BACD-B5B9-57665187C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976BFB-02C5-1E78-31A8-194046CEB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8EE1AC-8690-9B61-1384-47FCF1F97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72D2-4F7E-4B09-BE59-D5FB29ED2D9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001688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D3C43A-70AF-5012-DEB8-90B015080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C52023-6ADD-4290-0348-060CA7955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C1E749-695B-134B-3C53-1D86259F6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9DF66-58AE-441A-BB61-B1792927E85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6931295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2F7013E-4338-C08A-0B07-BEDFF0CCA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7C2C3A-AD61-160D-8E8D-D160EF7A8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2E1950B-1A07-72C4-0F6F-687B11673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2C75E-4F4E-4880-90F3-4C51B46DD0C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5942684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CC173F-956B-2983-ECDE-EAC3FA6BB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B90AE8-C8DA-8FF0-265D-3BB56AFA9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07845A8-2EE7-7C2F-FA65-87CF01F5B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F47A4-5EFC-4654-B0EC-557745DCF82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745814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14C4EC-61F8-E0C5-D447-A4D8CA592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20A21A-E992-D9D8-B99A-EF08A5B53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60C7624-41EF-CA2E-7AB9-03C392703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FBDC8-492F-4A7C-8419-CF181DECA6F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317744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43ECD1-57E1-9762-C0AA-C561726A4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DE1CD5-C807-5AE5-EB07-8E37C9272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DE53649-2C5F-C499-1B86-A7A337516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BCC5-DEBC-40F2-9938-2A9D031D8FF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644096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7A1CBB-5AE2-F0A1-5940-EF905B4AE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FE424F-CCBF-F3BA-1299-433D30A97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E185DBA-724D-22FD-3696-3BDDA6E7B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EF8CF-ABF7-4D35-A4B5-636CF83B0A6B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631426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4D1087-B85F-66AB-0DA2-0CFD926AD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C573FF-C735-BCDF-94D0-33399C359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1CDE61-1FDC-3192-1FA3-B6C0956F2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0B21-F3E9-49A8-ACAE-81070DAF940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4221108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E0EEBB-C718-51FA-414E-54721EC6F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AD12AD-5E16-1965-3879-76E623D59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8AD4B9-3545-E22A-8EB4-38D2114A8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9F0A-36B0-476E-BD34-2299177E6C28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41304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A3248C-AA86-E63D-A925-4CBD4AB5F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C06D38-BD2B-5C18-EDE9-FCF56C6E2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B5BD0D-D37A-2528-148A-9223F2403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4EA5-269A-4563-B546-057AAE781B55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5466595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2B14AA-62A3-1C3A-C40E-9D4C118E6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F442-24E3-1D51-A424-C7DF8E20D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8964FA9-AE59-A592-FF40-8342D65EA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F0F9-EC13-447A-AF99-AA46A87A372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5392643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B8D36F-F7F2-B86A-9C82-145ABD672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182ABF-4EBD-AD18-498E-47A8C4075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EA232D-1BFD-CFF9-F978-C8AFAE01C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7278-290C-49AD-AC36-876BA655C8EC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6478133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4E864C-4833-B48C-5740-3A0C24D7A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834B86-2429-D533-8FBD-95EF3EAA2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7A039A0-B198-AF4E-1C96-98B514421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4D50-2971-4E38-8A27-595003FD71A2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0659943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F2F81B-D599-E8D2-17EA-D5143F187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A92F33-2E7F-9E3B-BC24-6A020A6A30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2CFB7B6-D3E8-F7B2-37B8-E938B48EE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A953-C852-49B6-A9E6-614DF1298C5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516770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84C0DE-A067-D963-12DF-471AD89F4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4069A5-85E5-706F-AE25-0CCA595AF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6987201-55CC-508E-99FC-FCA30E3F7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F8FB-94F1-460E-87BA-A4402832527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075170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447215-2DA6-B1FD-BC2F-0F345B703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82DC9C-B24F-3D73-926E-0E0C42514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B316A2-D2A7-579E-A834-60CFD6092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63028-EA73-4B21-A982-20B18E33081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598445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2CD38D-6D16-6C41-2158-6BF7D1F00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FFA803-A54E-3F1B-A6D6-57802CBEB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175607F-5431-8AA1-5614-4E9F03C7A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4811F-96CC-466F-8C9A-0DE94DB2306C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6680510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15FCCF-5D3C-09CD-0A60-DBF4E27F1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F21027-F776-7BD1-3706-2845AA76F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FD5E31D-42CF-4E81-F0C2-C4AFC2618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81E53-9B02-43CF-AC13-2A086051A54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005536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318504-EFF1-D71B-5B36-CF04CED33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48F189-BB18-BA5A-47F7-02163CF0D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44C4F3-D60C-D9E8-E1E6-AFF6EAFD2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A817-A299-4DF8-93F7-06DE5C11B02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5020655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9F7273-73EC-6384-593E-3979578EF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8F1978-F20F-336A-1D53-00CBAF832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EC763D0-8324-1362-1472-56474DEBA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EC2B0-414B-4CC9-94FF-B969A0F0F43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75922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13FAD1-EF33-CF11-D600-626CED55A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EB7DCA-F9A2-3D21-8FA6-E23AC1BAC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9B9389-7B58-B02F-A8DB-6C22AF2C2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BE0A-7579-4DE6-B767-13ACB40BD9A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2301518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7EC938-7E2D-D7A9-F16C-B51121627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6558C7-E9DA-0F4D-E2C4-05BABC08E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1C083A-CAB7-D9BE-9441-51BA052AA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9AC1-B274-4B52-BA10-015D1DC61DB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20118760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8224E8-3BD7-4AD2-F8FE-29559FD87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DD26E1-0F38-A773-95F3-19824252E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39F597-5723-1DFB-B261-7CB130AA8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20C7-D076-43ED-8E2E-2CE56A015B2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3774287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C5AA57-0402-A79B-949D-A89A44839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97F357-A2FB-82CB-4D49-A4C9F6527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D820195-1381-0445-683C-9CD578212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D9636-6749-47E2-BFC9-F4993840C86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9362519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77BC74-AA6E-2BDA-2F47-BB4C75F7F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30A947-C89C-DC31-A720-04A27A0DD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22A4959-806E-ABE0-3245-D27FAF0AF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DB39-0F48-44AD-A888-13C7E6F256A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7364453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DFD9A-C4F5-5D62-3052-E6FAC6EAB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C8623E-7CC6-9AA4-BD7E-7EF1C5EDE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534223E-A1DA-2818-9357-5ED57AFA9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8F60-57D5-43A2-BDA9-C9445111E8E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2313391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103838-076C-470B-3AAC-35A8032C3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DE7EE2-2B84-F098-1A6A-5DB9889BE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FA8F2B-BEC2-5ECD-8BFA-1AD4F7CB1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73F1-2281-4FA4-9BE1-46713EA6CC7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1094672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7D60E5-DCCE-9596-258D-D92AC822F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FAD565-8B2E-3E3F-F8A2-D050AF4F4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3B1854-3AF8-D232-AB20-893BF9739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A8F7-97F4-4FEA-B360-A6E7929D441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1841617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82D586-65A3-B906-5800-93048FFA4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8C6446-4515-B388-1335-086DB09AB0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FFE0595-7B6F-37AE-5194-302EFBAFC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8899-C16A-4DF0-A6C8-3C86D4D0C32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8461592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09B0E6-D583-C256-5521-B2095C138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0C76D9-710D-ED70-5251-1A1622AB8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4C766F4-CDCE-43C9-41B8-5AE81FE79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D92F8-0A16-491F-8613-C66F4D6DCEB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1567401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6C5C34-B7B5-C705-858D-C6322D2B4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044D2A-9BB5-3B07-AA58-5DB05FC61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E9F6412-C8CA-C684-6044-812D66ABE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81FB-7BE5-4BBC-BEDF-435B98E5F91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9121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CAF85-09D4-4569-7B6A-FD2956E22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AD827-55FE-6026-9734-43FAAB1C2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66CE2-42ED-FB10-8B4A-153662E87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D13D6-5532-4C71-B631-F100372BA27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330116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58B5C7-1CA6-0D32-589F-B8D8B8E99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B36C6A-500B-E5E6-FAA8-04432658F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D6379F-2B88-6991-1C81-5A0842056C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0DB8D-6E82-46B4-AF12-97BF909E13E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787254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E95157-AB59-ADC4-06DA-66C59141E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FBB2BB-FD97-A513-2C7E-5058C92A8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EE21511-D56A-0C3D-FC29-03619448A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A87C-BED2-4AAE-BC99-F9851C43B243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9966919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4D2ABE-5ABB-94F7-0E1F-34E88B8F0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61860-E950-E0FE-1837-167C87E3E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569425-B0EF-800C-D155-3A5A36CBF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7ECA-2516-453B-A927-DAE5F71C709F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2794555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B6436C-1C03-B2CA-1839-58533FFF9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36CAB-06AF-BC0F-86A5-A4EAFA751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2F28143-986C-1BAE-69AC-A4A07A23A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1E357-1FD5-4467-B436-B1E9A7AC80E9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316816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8DAFB-E133-C531-5E31-14FC84656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FB0F42-96E9-59A7-43B4-7FA78ECBB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1654A20-6C81-98D7-5391-BB977EE76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7CC3-FB34-472F-81D0-1B64A17C145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6378375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08B144-F22B-0D42-99AB-1850BBC4E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FDC102-DE95-D4D5-BC29-CD76F597C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C5F0E9-8334-5DA2-631D-196AB5E2A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AAC6B-DA2B-4CEE-BE12-00A40EA2E8D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768516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FD90EA-9E80-6A4C-807F-58A9EFFE7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160CC0-860C-3FCC-32AD-515D1A24DD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6D29316-6143-04AF-A3E2-C7CF62DB0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C0A5A-FDFD-4278-9FBA-DEEEEBD984C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3397206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6431A3-C6CE-B84F-A53A-E873AAC31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0935B2-058C-7E05-22F7-8BA904FB0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F601A7B-F603-5DAD-42EC-BF68E21B8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B83A5-BA6D-4A92-B94E-4D37ABF9822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1165075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4AC1AE-3204-3C17-59E9-2F7C4FC308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6F220D-4052-92CD-1E7E-597C3A652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7489BBF-8508-A4F0-94A1-49EC2201D9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6385-B452-484F-BB1A-4D91C226D9E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0598056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3B3D65B-71D0-CD7E-877C-63473F09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A19D65-5E05-D448-6EA5-22CBA7247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49E6122-90CB-D728-6D88-127F45DA0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D62B-3504-4212-A2F4-97E6A6326CD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088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1B55C-7F44-40F7-C2FF-A058C6DE1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704CE8-9229-F1B2-D8BC-86371029F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A9217-56F3-F84B-65C3-BBBEE656C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76E1-EDC3-4487-83BC-A30BDCEC1ED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3722800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31DD38-AA69-CA3B-BF55-50CBDFD45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49B488-3A75-F49D-780D-E782DDA16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815E397-14F6-ACD9-B429-91C1EA433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82280-7252-45DA-8D5D-0857E44990D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303592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E0B705-0465-B447-716B-1261D08D5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FF1538-CC93-D5F6-3FD6-7C77252A1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6A23DA-F191-66C0-96B3-B89D90B32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F5DC3-C882-4BF7-BC28-0FB5F361D91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8525847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AEFD43-50F1-D9DB-5665-21C56744D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D51C31-94F3-5E7A-3337-C810840689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791362-5ABC-3361-E394-B37463C11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FBA83-B6A1-4138-84CA-E9C19FB599D1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988853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1F6E38-F874-BBB0-B184-E85AD60E4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DFE1E4-AAC3-4FF1-5DBD-1DA51E5D1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BD9F1E8-63A0-675C-CE68-EB2217176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F7E2-D98B-4655-A7F9-442E2F73E36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42209123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B93D42-AB80-0988-2941-5657BC35BF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12B8E0-3B8F-B9E1-F514-2B1F3D50C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0B7087F-625F-8208-C8EC-5763D38F1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8CD95-2B9C-4725-9017-28ED9C93B96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4510844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6A1694-69D1-B8A6-4372-D925B99E4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4F2D23-A6B3-6F32-A0B5-DDD9E0475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66FE368-459D-A844-8E14-6DB4C6213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6AAE-A272-4233-8C38-FB1440D91BA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8351801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0724A5-75A6-DD8D-7F30-8716F29633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AE3E68-BCE6-7B29-0EE6-A646153C2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8BB8B44-4352-BA13-0834-9AC6910ACB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D70B-B835-4213-8FBB-3BAEC48E6E50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33404419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44DCB3-819D-E5EA-9108-3A69C9BAB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699676-C66B-AB8A-83F3-0002D297F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E2E440-C727-245A-B873-EC9A21F7B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15B83-38A1-4D17-9026-2960F331558A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9730364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727E7B-7A65-A942-7D9F-EAFFB5E5F7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253C26-FF29-627D-C664-2C89F15848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ADC272-44B6-C23E-7259-FC3BEF595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988E-4720-4109-A332-C9CB9DE1EC74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7636335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E6A8C6-F133-9493-C30C-E9FD0E0B3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3E5E82-C6AE-6A4F-455C-06C19BFF0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9CA25C-E757-A1D0-5459-3089A1155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4CFA-4D36-4E29-A3E1-8E39ADCB5CF6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210039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32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63" Type="http://schemas.openxmlformats.org/officeDocument/2006/relationships/slideLayout" Target="../slideLayouts/slideLayout74.xml"/><Relationship Id="rId68" Type="http://schemas.openxmlformats.org/officeDocument/2006/relationships/slideLayout" Target="../slideLayouts/slideLayout79.xml"/><Relationship Id="rId84" Type="http://schemas.openxmlformats.org/officeDocument/2006/relationships/slideLayout" Target="../slideLayouts/slideLayout95.xml"/><Relationship Id="rId89" Type="http://schemas.openxmlformats.org/officeDocument/2006/relationships/slideLayout" Target="../slideLayouts/slideLayout100.xml"/><Relationship Id="rId112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07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22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74" Type="http://schemas.openxmlformats.org/officeDocument/2006/relationships/slideLayout" Target="../slideLayouts/slideLayout85.xml"/><Relationship Id="rId79" Type="http://schemas.openxmlformats.org/officeDocument/2006/relationships/slideLayout" Target="../slideLayouts/slideLayout90.xml"/><Relationship Id="rId102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6.xml"/><Relationship Id="rId90" Type="http://schemas.openxmlformats.org/officeDocument/2006/relationships/slideLayout" Target="../slideLayouts/slideLayout101.xml"/><Relationship Id="rId95" Type="http://schemas.openxmlformats.org/officeDocument/2006/relationships/slideLayout" Target="../slideLayouts/slideLayout106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64" Type="http://schemas.openxmlformats.org/officeDocument/2006/relationships/slideLayout" Target="../slideLayouts/slideLayout75.xml"/><Relationship Id="rId69" Type="http://schemas.openxmlformats.org/officeDocument/2006/relationships/slideLayout" Target="../slideLayouts/slideLayout80.xml"/><Relationship Id="rId113" Type="http://schemas.openxmlformats.org/officeDocument/2006/relationships/image" Target="../media/image1.jpg"/><Relationship Id="rId80" Type="http://schemas.openxmlformats.org/officeDocument/2006/relationships/slideLayout" Target="../slideLayouts/slideLayout91.xml"/><Relationship Id="rId85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59" Type="http://schemas.openxmlformats.org/officeDocument/2006/relationships/slideLayout" Target="../slideLayouts/slideLayout70.xml"/><Relationship Id="rId103" Type="http://schemas.openxmlformats.org/officeDocument/2006/relationships/slideLayout" Target="../slideLayouts/slideLayout114.xml"/><Relationship Id="rId108" Type="http://schemas.openxmlformats.org/officeDocument/2006/relationships/slideLayout" Target="../slideLayouts/slideLayout119.xml"/><Relationship Id="rId54" Type="http://schemas.openxmlformats.org/officeDocument/2006/relationships/slideLayout" Target="../slideLayouts/slideLayout65.xml"/><Relationship Id="rId70" Type="http://schemas.openxmlformats.org/officeDocument/2006/relationships/slideLayout" Target="../slideLayouts/slideLayout81.xml"/><Relationship Id="rId75" Type="http://schemas.openxmlformats.org/officeDocument/2006/relationships/slideLayout" Target="../slideLayouts/slideLayout86.xml"/><Relationship Id="rId91" Type="http://schemas.openxmlformats.org/officeDocument/2006/relationships/slideLayout" Target="../slideLayouts/slideLayout102.xml"/><Relationship Id="rId9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6" Type="http://schemas.openxmlformats.org/officeDocument/2006/relationships/slideLayout" Target="../slideLayouts/slideLayout117.xml"/><Relationship Id="rId114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slideLayout" Target="../slideLayouts/slideLayout71.xml"/><Relationship Id="rId65" Type="http://schemas.openxmlformats.org/officeDocument/2006/relationships/slideLayout" Target="../slideLayouts/slideLayout76.xml"/><Relationship Id="rId73" Type="http://schemas.openxmlformats.org/officeDocument/2006/relationships/slideLayout" Target="../slideLayouts/slideLayout84.xml"/><Relationship Id="rId78" Type="http://schemas.openxmlformats.org/officeDocument/2006/relationships/slideLayout" Target="../slideLayouts/slideLayout89.xml"/><Relationship Id="rId81" Type="http://schemas.openxmlformats.org/officeDocument/2006/relationships/slideLayout" Target="../slideLayouts/slideLayout92.xml"/><Relationship Id="rId86" Type="http://schemas.openxmlformats.org/officeDocument/2006/relationships/slideLayout" Target="../slideLayouts/slideLayout97.xml"/><Relationship Id="rId94" Type="http://schemas.openxmlformats.org/officeDocument/2006/relationships/slideLayout" Target="../slideLayouts/slideLayout105.xml"/><Relationship Id="rId99" Type="http://schemas.openxmlformats.org/officeDocument/2006/relationships/slideLayout" Target="../slideLayouts/slideLayout110.xml"/><Relationship Id="rId101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9" Type="http://schemas.openxmlformats.org/officeDocument/2006/relationships/slideLayout" Target="../slideLayouts/slideLayout50.xml"/><Relationship Id="rId109" Type="http://schemas.openxmlformats.org/officeDocument/2006/relationships/slideLayout" Target="../slideLayouts/slideLayout120.xml"/><Relationship Id="rId34" Type="http://schemas.openxmlformats.org/officeDocument/2006/relationships/slideLayout" Target="../slideLayouts/slideLayout45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76" Type="http://schemas.openxmlformats.org/officeDocument/2006/relationships/slideLayout" Target="../slideLayouts/slideLayout87.xml"/><Relationship Id="rId97" Type="http://schemas.openxmlformats.org/officeDocument/2006/relationships/slideLayout" Target="../slideLayouts/slideLayout108.xml"/><Relationship Id="rId104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8.xml"/><Relationship Id="rId71" Type="http://schemas.openxmlformats.org/officeDocument/2006/relationships/slideLayout" Target="../slideLayouts/slideLayout82.xml"/><Relationship Id="rId9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13.xml"/><Relationship Id="rId29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35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66" Type="http://schemas.openxmlformats.org/officeDocument/2006/relationships/slideLayout" Target="../slideLayouts/slideLayout77.xml"/><Relationship Id="rId87" Type="http://schemas.openxmlformats.org/officeDocument/2006/relationships/slideLayout" Target="../slideLayouts/slideLayout98.xml"/><Relationship Id="rId110" Type="http://schemas.openxmlformats.org/officeDocument/2006/relationships/slideLayout" Target="../slideLayouts/slideLayout121.xml"/><Relationship Id="rId61" Type="http://schemas.openxmlformats.org/officeDocument/2006/relationships/slideLayout" Target="../slideLayouts/slideLayout72.xml"/><Relationship Id="rId82" Type="http://schemas.openxmlformats.org/officeDocument/2006/relationships/slideLayout" Target="../slideLayouts/slideLayout93.xml"/><Relationship Id="rId1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25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56" Type="http://schemas.openxmlformats.org/officeDocument/2006/relationships/slideLayout" Target="../slideLayouts/slideLayout67.xml"/><Relationship Id="rId77" Type="http://schemas.openxmlformats.org/officeDocument/2006/relationships/slideLayout" Target="../slideLayouts/slideLayout88.xml"/><Relationship Id="rId100" Type="http://schemas.openxmlformats.org/officeDocument/2006/relationships/slideLayout" Target="../slideLayouts/slideLayout111.xml"/><Relationship Id="rId105" Type="http://schemas.openxmlformats.org/officeDocument/2006/relationships/slideLayout" Target="../slideLayouts/slideLayout116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72" Type="http://schemas.openxmlformats.org/officeDocument/2006/relationships/slideLayout" Target="../slideLayouts/slideLayout83.xml"/><Relationship Id="rId93" Type="http://schemas.openxmlformats.org/officeDocument/2006/relationships/slideLayout" Target="../slideLayouts/slideLayout104.xml"/><Relationship Id="rId9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4.xml"/><Relationship Id="rId25" Type="http://schemas.openxmlformats.org/officeDocument/2006/relationships/slideLayout" Target="../slideLayouts/slideLayout36.xml"/><Relationship Id="rId46" Type="http://schemas.openxmlformats.org/officeDocument/2006/relationships/slideLayout" Target="../slideLayouts/slideLayout57.xml"/><Relationship Id="rId67" Type="http://schemas.openxmlformats.org/officeDocument/2006/relationships/slideLayout" Target="../slideLayouts/slideLayout78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62" Type="http://schemas.openxmlformats.org/officeDocument/2006/relationships/slideLayout" Target="../slideLayouts/slideLayout73.xml"/><Relationship Id="rId83" Type="http://schemas.openxmlformats.org/officeDocument/2006/relationships/slideLayout" Target="../slideLayouts/slideLayout94.xml"/><Relationship Id="rId88" Type="http://schemas.openxmlformats.org/officeDocument/2006/relationships/slideLayout" Target="../slideLayouts/slideLayout99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tile tx="0" ty="0" sx="100000" sy="100000" flip="none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77BCFE-2CA3-BC4F-B9AA-A87F3301E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835A25-EE43-4579-24D1-251A79723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338948" name="Rectangle 4">
            <a:extLst>
              <a:ext uri="{FF2B5EF4-FFF2-40B4-BE49-F238E27FC236}">
                <a16:creationId xmlns:a16="http://schemas.microsoft.com/office/drawing/2014/main" id="{BC30F853-F8D9-CF3A-7348-97D70A784F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38949" name="Rectangle 5">
            <a:extLst>
              <a:ext uri="{FF2B5EF4-FFF2-40B4-BE49-F238E27FC236}">
                <a16:creationId xmlns:a16="http://schemas.microsoft.com/office/drawing/2014/main" id="{4489B42D-0B23-9F91-D098-C2DE8253B7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38950" name="Rectangle 6">
            <a:extLst>
              <a:ext uri="{FF2B5EF4-FFF2-40B4-BE49-F238E27FC236}">
                <a16:creationId xmlns:a16="http://schemas.microsoft.com/office/drawing/2014/main" id="{1B954F2D-3C1C-B26B-7EA6-2E09687F79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356494-41A9-42AC-B99C-F364ED28F18D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3">
            <a:lum/>
          </a:blip>
          <a:srcRect/>
          <a:tile tx="0" ty="0" sx="100000" sy="100000" flip="none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4730AAA5-E3AC-02D4-35CE-60FB187F9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" y="6238875"/>
            <a:ext cx="7997825" cy="0"/>
          </a:xfrm>
          <a:prstGeom prst="line">
            <a:avLst/>
          </a:prstGeom>
          <a:noFill/>
          <a:ln w="38100">
            <a:solidFill>
              <a:srgbClr val="CC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7A8D41-89F4-85B8-68C1-72C478FBF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04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459008-2649-3202-8B9C-2FD07A4F5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09BC4B60-33DE-D8BA-69CB-EAD4FEBB6D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5225"/>
            <a:ext cx="18192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45094" name="Rectangle 6">
            <a:extLst>
              <a:ext uri="{FF2B5EF4-FFF2-40B4-BE49-F238E27FC236}">
                <a16:creationId xmlns:a16="http://schemas.microsoft.com/office/drawing/2014/main" id="{8573F552-1F63-A332-7A89-CA69112EB9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45095" name="Rectangle 7">
            <a:extLst>
              <a:ext uri="{FF2B5EF4-FFF2-40B4-BE49-F238E27FC236}">
                <a16:creationId xmlns:a16="http://schemas.microsoft.com/office/drawing/2014/main" id="{C5BFE378-1ADC-5402-A9E0-6018D149EF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5B5AF0-C441-4889-A94B-6E1CE21E2807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  <p:pic>
        <p:nvPicPr>
          <p:cNvPr id="2056" name="Kuva 1">
            <a:extLst>
              <a:ext uri="{FF2B5EF4-FFF2-40B4-BE49-F238E27FC236}">
                <a16:creationId xmlns:a16="http://schemas.microsoft.com/office/drawing/2014/main" id="{DE838C9C-0657-7383-545C-74F2EDB4AC82}"/>
              </a:ext>
            </a:extLst>
          </p:cNvPr>
          <p:cNvPicPr>
            <a:picLocks noChangeAspect="1"/>
          </p:cNvPicPr>
          <p:nvPr userDrawn="1"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Suorakulmio 2">
            <a:extLst>
              <a:ext uri="{FF2B5EF4-FFF2-40B4-BE49-F238E27FC236}">
                <a16:creationId xmlns:a16="http://schemas.microsoft.com/office/drawing/2014/main" id="{170F5B69-DCD6-0467-53D3-89FA801680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0" y="5657850"/>
            <a:ext cx="523875" cy="12001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  <p:sldLayoutId id="2147483950" r:id="rId17"/>
    <p:sldLayoutId id="2147483951" r:id="rId18"/>
    <p:sldLayoutId id="2147483952" r:id="rId19"/>
    <p:sldLayoutId id="2147483953" r:id="rId20"/>
    <p:sldLayoutId id="2147483954" r:id="rId21"/>
    <p:sldLayoutId id="2147483955" r:id="rId22"/>
    <p:sldLayoutId id="2147483956" r:id="rId23"/>
    <p:sldLayoutId id="2147483957" r:id="rId24"/>
    <p:sldLayoutId id="2147483958" r:id="rId25"/>
    <p:sldLayoutId id="2147483959" r:id="rId26"/>
    <p:sldLayoutId id="2147483960" r:id="rId27"/>
    <p:sldLayoutId id="2147483961" r:id="rId28"/>
    <p:sldLayoutId id="2147483962" r:id="rId29"/>
    <p:sldLayoutId id="2147483963" r:id="rId30"/>
    <p:sldLayoutId id="2147483964" r:id="rId31"/>
    <p:sldLayoutId id="2147483965" r:id="rId32"/>
    <p:sldLayoutId id="2147483966" r:id="rId33"/>
    <p:sldLayoutId id="2147483967" r:id="rId34"/>
    <p:sldLayoutId id="2147483968" r:id="rId35"/>
    <p:sldLayoutId id="2147483969" r:id="rId36"/>
    <p:sldLayoutId id="2147483970" r:id="rId37"/>
    <p:sldLayoutId id="2147483971" r:id="rId38"/>
    <p:sldLayoutId id="2147483972" r:id="rId39"/>
    <p:sldLayoutId id="2147483973" r:id="rId40"/>
    <p:sldLayoutId id="2147483974" r:id="rId41"/>
    <p:sldLayoutId id="2147483975" r:id="rId42"/>
    <p:sldLayoutId id="2147483976" r:id="rId43"/>
    <p:sldLayoutId id="2147483977" r:id="rId44"/>
    <p:sldLayoutId id="2147483978" r:id="rId45"/>
    <p:sldLayoutId id="2147483979" r:id="rId46"/>
    <p:sldLayoutId id="2147483980" r:id="rId47"/>
    <p:sldLayoutId id="2147483981" r:id="rId48"/>
    <p:sldLayoutId id="2147483982" r:id="rId49"/>
    <p:sldLayoutId id="2147483983" r:id="rId50"/>
    <p:sldLayoutId id="2147483984" r:id="rId51"/>
    <p:sldLayoutId id="2147483985" r:id="rId52"/>
    <p:sldLayoutId id="2147483986" r:id="rId53"/>
    <p:sldLayoutId id="2147483987" r:id="rId54"/>
    <p:sldLayoutId id="2147483988" r:id="rId55"/>
    <p:sldLayoutId id="2147483989" r:id="rId56"/>
    <p:sldLayoutId id="2147483990" r:id="rId57"/>
    <p:sldLayoutId id="2147483991" r:id="rId58"/>
    <p:sldLayoutId id="2147483992" r:id="rId59"/>
    <p:sldLayoutId id="2147483993" r:id="rId60"/>
    <p:sldLayoutId id="2147483994" r:id="rId61"/>
    <p:sldLayoutId id="2147483995" r:id="rId62"/>
    <p:sldLayoutId id="2147483996" r:id="rId63"/>
    <p:sldLayoutId id="2147483997" r:id="rId64"/>
    <p:sldLayoutId id="2147483998" r:id="rId65"/>
    <p:sldLayoutId id="2147483999" r:id="rId66"/>
    <p:sldLayoutId id="2147484000" r:id="rId67"/>
    <p:sldLayoutId id="2147484001" r:id="rId68"/>
    <p:sldLayoutId id="2147484002" r:id="rId69"/>
    <p:sldLayoutId id="2147484003" r:id="rId70"/>
    <p:sldLayoutId id="2147484004" r:id="rId71"/>
    <p:sldLayoutId id="2147484005" r:id="rId72"/>
    <p:sldLayoutId id="2147484006" r:id="rId73"/>
    <p:sldLayoutId id="2147484007" r:id="rId74"/>
    <p:sldLayoutId id="2147484008" r:id="rId75"/>
    <p:sldLayoutId id="2147484009" r:id="rId76"/>
    <p:sldLayoutId id="2147484010" r:id="rId77"/>
    <p:sldLayoutId id="2147484011" r:id="rId78"/>
    <p:sldLayoutId id="2147484012" r:id="rId79"/>
    <p:sldLayoutId id="2147484013" r:id="rId80"/>
    <p:sldLayoutId id="2147484014" r:id="rId81"/>
    <p:sldLayoutId id="2147484015" r:id="rId82"/>
    <p:sldLayoutId id="2147484016" r:id="rId83"/>
    <p:sldLayoutId id="2147484017" r:id="rId84"/>
    <p:sldLayoutId id="2147484018" r:id="rId85"/>
    <p:sldLayoutId id="2147484019" r:id="rId86"/>
    <p:sldLayoutId id="2147484020" r:id="rId87"/>
    <p:sldLayoutId id="2147484021" r:id="rId88"/>
    <p:sldLayoutId id="2147484022" r:id="rId89"/>
    <p:sldLayoutId id="2147484023" r:id="rId90"/>
    <p:sldLayoutId id="2147484024" r:id="rId91"/>
    <p:sldLayoutId id="2147484025" r:id="rId92"/>
    <p:sldLayoutId id="2147484026" r:id="rId93"/>
    <p:sldLayoutId id="2147484027" r:id="rId94"/>
    <p:sldLayoutId id="2147484028" r:id="rId95"/>
    <p:sldLayoutId id="2147484029" r:id="rId96"/>
    <p:sldLayoutId id="2147484030" r:id="rId97"/>
    <p:sldLayoutId id="2147484031" r:id="rId98"/>
    <p:sldLayoutId id="2147484032" r:id="rId99"/>
    <p:sldLayoutId id="2147484033" r:id="rId100"/>
    <p:sldLayoutId id="2147484034" r:id="rId101"/>
    <p:sldLayoutId id="2147484035" r:id="rId102"/>
    <p:sldLayoutId id="2147484036" r:id="rId103"/>
    <p:sldLayoutId id="2147484037" r:id="rId104"/>
    <p:sldLayoutId id="2147484038" r:id="rId105"/>
    <p:sldLayoutId id="2147484039" r:id="rId106"/>
    <p:sldLayoutId id="2147484040" r:id="rId107"/>
    <p:sldLayoutId id="2147484041" r:id="rId108"/>
    <p:sldLayoutId id="2147484042" r:id="rId109"/>
    <p:sldLayoutId id="2147484043" r:id="rId110"/>
    <p:sldLayoutId id="2147484044" r:id="rId1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inion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inion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inion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inion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.lehtiheimo@evl.fi" TargetMode="External"/><Relationship Id="rId2" Type="http://schemas.openxmlformats.org/officeDocument/2006/relationships/hyperlink" Target="mailto:anne.jokela@evl.fi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7A0CBE-E327-CF2D-E811-718FDA547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695477"/>
          </a:xfrm>
        </p:spPr>
        <p:txBody>
          <a:bodyPr/>
          <a:lstStyle/>
          <a:p>
            <a:r>
              <a:rPr lang="fi-FI" b="1" dirty="0"/>
              <a:t>Valmiussuunnittelu ja varautuminen </a:t>
            </a:r>
            <a:br>
              <a:rPr lang="fi-FI" b="1" dirty="0"/>
            </a:br>
            <a:r>
              <a:rPr lang="fi-FI" b="1" dirty="0"/>
              <a:t>Kokkolan seurakuntayhtymässä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7464554-3EDA-C7AF-1778-089FF67E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57990"/>
            <a:ext cx="6400800" cy="1280809"/>
          </a:xfrm>
        </p:spPr>
        <p:txBody>
          <a:bodyPr/>
          <a:lstStyle/>
          <a:p>
            <a:r>
              <a:rPr lang="fi-FI" sz="2800"/>
              <a:t>5.11.2024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38634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A4196-F7AF-127F-5600-272641D7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86" y="357123"/>
            <a:ext cx="8229600" cy="1143000"/>
          </a:xfrm>
        </p:spPr>
        <p:txBody>
          <a:bodyPr/>
          <a:lstStyle/>
          <a:p>
            <a:r>
              <a:rPr lang="fi-FI" dirty="0"/>
              <a:t>Valmiussuunnittelu ja varautuminen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FCCD19-FDC5-AF28-84F8-A7DCA31D9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672077"/>
          </a:xfrm>
        </p:spPr>
        <p:txBody>
          <a:bodyPr/>
          <a:lstStyle/>
          <a:p>
            <a:r>
              <a:rPr lang="fi-FI" sz="2400" dirty="0"/>
              <a:t>Ohjaa miettimään asioita etukäteen, jotta meillä olisi paremmat mahdollisuudet toimia tositilanteessa.</a:t>
            </a:r>
          </a:p>
          <a:p>
            <a:r>
              <a:rPr lang="fi-FI" sz="2400" dirty="0"/>
              <a:t>Auttaa arvioimaan kriittisestikin omaa toimintaamme ja tekemään tarvittavia muutoksia jo ennen kuin mitään tapahtuu.</a:t>
            </a:r>
          </a:p>
          <a:p>
            <a:r>
              <a:rPr lang="fi-FI" sz="2400" dirty="0"/>
              <a:t>Toimii ohjekirjana häiriötilanteessa.</a:t>
            </a:r>
          </a:p>
          <a:p>
            <a:pPr marL="0" indent="0">
              <a:buNone/>
            </a:pPr>
            <a:endParaRPr lang="fi-FI" sz="1100" dirty="0"/>
          </a:p>
          <a:p>
            <a:pPr marL="0" indent="0" algn="ctr">
              <a:buNone/>
            </a:pPr>
            <a:r>
              <a:rPr lang="fi-FI" sz="2400" i="1" dirty="0"/>
              <a:t>Vaikka suunnitteluun ja valmistautumiseen on panostettu, toivomme että niitä ei tarvitse koskaan toteuttaa!</a:t>
            </a:r>
          </a:p>
        </p:txBody>
      </p:sp>
    </p:spTree>
    <p:extLst>
      <p:ext uri="{BB962C8B-B14F-4D97-AF65-F5344CB8AC3E}">
        <p14:creationId xmlns:p14="http://schemas.microsoft.com/office/powerpoint/2010/main" val="301243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C9CB39-C9EB-88D6-ABCF-96F96CB7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7200" b="1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AE5CAD-BBE1-8FF1-495F-E600A1D5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0078"/>
            <a:ext cx="8229600" cy="299126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Kysy lisää:</a:t>
            </a:r>
          </a:p>
          <a:p>
            <a:pPr marL="0" indent="0">
              <a:buNone/>
            </a:pPr>
            <a:endParaRPr lang="fi-FI" sz="900" dirty="0"/>
          </a:p>
          <a:p>
            <a:r>
              <a:rPr lang="fi-FI" sz="2800" dirty="0"/>
              <a:t>Anne Jokela, hallintojohtaja</a:t>
            </a:r>
          </a:p>
          <a:p>
            <a:pPr marL="457200" lvl="1" indent="0">
              <a:buNone/>
            </a:pPr>
            <a:r>
              <a:rPr lang="fi-FI" sz="2000" dirty="0">
                <a:hlinkClick r:id="rId2"/>
              </a:rPr>
              <a:t>anne.jokela@evl.fi</a:t>
            </a:r>
            <a:endParaRPr lang="fi-FI" sz="2000" dirty="0"/>
          </a:p>
          <a:p>
            <a:r>
              <a:rPr lang="fi-FI" sz="2800" dirty="0"/>
              <a:t>Mari Lehtiheimo, palvelupäällikkö/ työsuojelupäällikkö</a:t>
            </a:r>
          </a:p>
          <a:p>
            <a:pPr marL="457200" lvl="1" indent="0">
              <a:buNone/>
            </a:pPr>
            <a:r>
              <a:rPr lang="fi-FI" sz="2000" dirty="0">
                <a:hlinkClick r:id="rId3"/>
              </a:rPr>
              <a:t>mari.lehtiheimo@evl.fi</a:t>
            </a:r>
            <a:endParaRPr lang="fi-FI" sz="2000" dirty="0"/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3522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898869-67FF-01AA-5EBE-67B7806F2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5145"/>
            <a:ext cx="8229600" cy="1143000"/>
          </a:xfrm>
        </p:spPr>
        <p:txBody>
          <a:bodyPr/>
          <a:lstStyle/>
          <a:p>
            <a:r>
              <a:rPr lang="fi-FI" dirty="0"/>
              <a:t>Kirkon tehtävä kriisissä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9CD77F-C778-0F7A-4AB8-41B822833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7438"/>
            <a:ext cx="8229600" cy="3743900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/>
              <a:t>”Henkisen kriisinkestävyyden ylläpitäminen kirkon omasta perustehtävästä käsin – hengellisen tuen tarjoaminen ja toivon ylläpitäminen.”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		-piispa Jukka Keskitalo 20.11.2020-</a:t>
            </a:r>
          </a:p>
        </p:txBody>
      </p:sp>
    </p:spTree>
    <p:extLst>
      <p:ext uri="{BB962C8B-B14F-4D97-AF65-F5344CB8AC3E}">
        <p14:creationId xmlns:p14="http://schemas.microsoft.com/office/powerpoint/2010/main" val="233384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9965BD-4417-227C-B651-C0FCF0CC9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24" y="405961"/>
            <a:ext cx="8229600" cy="1143000"/>
          </a:xfrm>
        </p:spPr>
        <p:txBody>
          <a:bodyPr/>
          <a:lstStyle/>
          <a:p>
            <a:r>
              <a:rPr lang="fi-FI" sz="3600" dirty="0"/>
              <a:t>Seurakunnan varautuminen poikkeusoloihin ja kriisitilanteisiin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D71553-6CA5-7C68-7DE5-09000493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9267"/>
            <a:ext cx="8229600" cy="3452071"/>
          </a:xfrm>
        </p:spPr>
        <p:txBody>
          <a:bodyPr/>
          <a:lstStyle/>
          <a:p>
            <a:pPr marL="0" indent="0">
              <a:buNone/>
            </a:pPr>
            <a:r>
              <a:rPr lang="fi-FI" sz="2400" b="0" i="0" dirty="0">
                <a:effectLst/>
                <a:ea typeface="Verdana" panose="020B0604030504040204" pitchFamily="34" charset="0"/>
              </a:rPr>
              <a:t>Seurakunnan, seurakuntayhtymän, hiippakunnan ja kirkkohallituksen tulee valmiussuunnittelulla ja poikkeusoloissa tapahtuvan toiminnan etukäteisvalmisteluilla sekä muilla toimenpiteillä varmistaa tehtäviensä mahdollisimman hyvä hoitaminen poikkeusoloissa.</a:t>
            </a:r>
          </a:p>
          <a:p>
            <a:pPr marL="0" indent="0">
              <a:buNone/>
            </a:pPr>
            <a:endParaRPr lang="fi-FI" sz="2400" b="0" i="0" dirty="0">
              <a:effectLst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sz="1800" dirty="0">
                <a:ea typeface="Verdana" panose="020B0604030504040204" pitchFamily="34" charset="0"/>
              </a:rPr>
              <a:t>			-Kirkkolaki 11 §3 -</a:t>
            </a:r>
            <a:endParaRPr lang="fi-FI" sz="1800" b="0" i="0" dirty="0">
              <a:effectLst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476F3-34FE-6D08-BD64-07D1089E7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500"/>
            <a:ext cx="8229600" cy="1500661"/>
          </a:xfrm>
        </p:spPr>
        <p:txBody>
          <a:bodyPr/>
          <a:lstStyle/>
          <a:p>
            <a:pPr algn="l"/>
            <a:r>
              <a:rPr lang="fi-FI" sz="3200" dirty="0"/>
              <a:t>Kokkolan seurakuntayhtymän valmiussuunnittelun yleiset 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70D9C5-0325-AAD4-7D04-5F52FC5FA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0161"/>
            <a:ext cx="8229600" cy="4260716"/>
          </a:xfrm>
        </p:spPr>
        <p:txBody>
          <a:bodyPr/>
          <a:lstStyle/>
          <a:p>
            <a:r>
              <a:rPr lang="fi-FI" sz="2400" dirty="0"/>
              <a:t>Suunnitelma vahvistettiin vuonna 2022</a:t>
            </a:r>
          </a:p>
          <a:p>
            <a:r>
              <a:rPr lang="fi-FI" sz="2400" dirty="0"/>
              <a:t>Valmiussuunnitelma luotu Kirkkohallituksen mallipohjalle</a:t>
            </a:r>
          </a:p>
          <a:p>
            <a:r>
              <a:rPr lang="fi-FI" sz="2400" dirty="0"/>
              <a:t>Suunnitelman ajantasaisuuden tarkastelu kahden vuoden välein. Liitteiden päivitys aina tarvittaessa + henkilövaraukset kahden vuoden välein</a:t>
            </a:r>
          </a:p>
          <a:p>
            <a:r>
              <a:rPr lang="fi-FI" sz="2400" dirty="0"/>
              <a:t>Valmiussuunnitelman käyttö rajattu, liitteet salaisia -&gt; </a:t>
            </a:r>
            <a:r>
              <a:rPr lang="fi-FI" sz="2400" u="sng" dirty="0"/>
              <a:t>täytettyjä taulukkoliitteitä </a:t>
            </a:r>
            <a:r>
              <a:rPr lang="fi-FI" sz="2400" dirty="0"/>
              <a:t>ei saa viedä edes päätöksentekoon</a:t>
            </a:r>
          </a:p>
        </p:txBody>
      </p:sp>
    </p:spTree>
    <p:extLst>
      <p:ext uri="{BB962C8B-B14F-4D97-AF65-F5344CB8AC3E}">
        <p14:creationId xmlns:p14="http://schemas.microsoft.com/office/powerpoint/2010/main" val="197901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8F030-D1CE-84D6-49CF-2891C604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8413"/>
            <a:ext cx="8229600" cy="1143000"/>
          </a:xfrm>
        </p:spPr>
        <p:txBody>
          <a:bodyPr/>
          <a:lstStyle/>
          <a:p>
            <a:r>
              <a:rPr lang="fi-FI" sz="4300" dirty="0"/>
              <a:t>Roolitus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1B9A20-9A36-4BAC-F552-2715195D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055"/>
            <a:ext cx="8229600" cy="5223754"/>
          </a:xfrm>
        </p:spPr>
        <p:txBody>
          <a:bodyPr/>
          <a:lstStyle/>
          <a:p>
            <a:r>
              <a:rPr lang="fi-FI" sz="2400" dirty="0"/>
              <a:t>Valmiuspäälliköksi nimetty yhteisen kirkkoneuvoston puheenjohtaja, varalla hallintojohtaja.</a:t>
            </a:r>
          </a:p>
          <a:p>
            <a:r>
              <a:rPr lang="fi-FI" sz="2400" dirty="0"/>
              <a:t>Valmiustoimikunta: valmiuspäällikkö, hallintojohtaja, kirkkoherrat, asiantuntijajäsen (toimii myös sihteerinä)</a:t>
            </a:r>
          </a:p>
          <a:p>
            <a:r>
              <a:rPr lang="fi-FI" sz="2400" dirty="0"/>
              <a:t>Asiantuntijajäsen huolehtii päivitysten aikatauluttamisesta ja liitteiden ajantasaisuudesta. Valmiuspäällikkö vahvistaa liitteet ja tekee tarvittavat henkilö- ja kalustovaraukset.</a:t>
            </a:r>
          </a:p>
        </p:txBody>
      </p:sp>
    </p:spTree>
    <p:extLst>
      <p:ext uri="{BB962C8B-B14F-4D97-AF65-F5344CB8AC3E}">
        <p14:creationId xmlns:p14="http://schemas.microsoft.com/office/powerpoint/2010/main" val="54497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A93EC6-2FC0-4740-D9AC-7235E99F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0971"/>
            <a:ext cx="8229600" cy="1245598"/>
          </a:xfrm>
        </p:spPr>
        <p:txBody>
          <a:bodyPr/>
          <a:lstStyle/>
          <a:p>
            <a:r>
              <a:rPr lang="fi-FI" sz="4300" dirty="0"/>
              <a:t>Valmiussuunnitelman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7E6654-FC54-5E3E-0EBE-E42C6F48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6569"/>
            <a:ext cx="8229600" cy="4713402"/>
          </a:xfrm>
        </p:spPr>
        <p:txBody>
          <a:bodyPr/>
          <a:lstStyle/>
          <a:p>
            <a:r>
              <a:rPr lang="fi-FI" sz="1800" dirty="0"/>
              <a:t>Uhkien arvioiminen</a:t>
            </a:r>
          </a:p>
          <a:p>
            <a:pPr lvl="1"/>
            <a:r>
              <a:rPr lang="fi-FI" sz="1600" dirty="0"/>
              <a:t>Normaaliolojen häiriötilanteet</a:t>
            </a:r>
          </a:p>
          <a:p>
            <a:pPr lvl="1"/>
            <a:r>
              <a:rPr lang="fi-FI" sz="1600" dirty="0"/>
              <a:t>Poikkeusolot</a:t>
            </a:r>
          </a:p>
          <a:p>
            <a:r>
              <a:rPr lang="fi-FI" sz="1800" dirty="0"/>
              <a:t>Johtaminen ja vastuut</a:t>
            </a:r>
          </a:p>
          <a:p>
            <a:pPr lvl="1"/>
            <a:r>
              <a:rPr lang="fi-FI" sz="1600" dirty="0"/>
              <a:t>Toimijat ja keskeiset tehtävät</a:t>
            </a:r>
          </a:p>
          <a:p>
            <a:pPr lvl="1"/>
            <a:r>
              <a:rPr lang="fi-FI" sz="1600" dirty="0"/>
              <a:t>Toimintaedellytysten turvaaminen</a:t>
            </a:r>
          </a:p>
          <a:p>
            <a:pPr lvl="1"/>
            <a:r>
              <a:rPr lang="fi-FI" sz="1600" dirty="0"/>
              <a:t>Kriisiviestintä ja tiedotusvastuu</a:t>
            </a:r>
          </a:p>
          <a:p>
            <a:pPr lvl="1"/>
            <a:r>
              <a:rPr lang="fi-FI" sz="1600" dirty="0">
                <a:highlight>
                  <a:srgbClr val="FF0000"/>
                </a:highlight>
              </a:rPr>
              <a:t>Toiminnan käynnistää aina se, joka saa asiasta ensimmäisenä tiedon!</a:t>
            </a:r>
          </a:p>
          <a:p>
            <a:r>
              <a:rPr lang="fi-FI" sz="1800" dirty="0"/>
              <a:t>Seurakuntayön jatkuvuus häiriötilanteissa ja poikkeusoloissa</a:t>
            </a:r>
          </a:p>
          <a:p>
            <a:r>
              <a:rPr lang="fi-FI" sz="1800" dirty="0"/>
              <a:t>Hallinnon, talouden ja tietojärjestelmien varautuminen</a:t>
            </a:r>
          </a:p>
          <a:p>
            <a:r>
              <a:rPr lang="fi-FI" sz="1800" dirty="0"/>
              <a:t>Hautaustoimi</a:t>
            </a:r>
          </a:p>
          <a:p>
            <a:r>
              <a:rPr lang="fi-FI" sz="1800" dirty="0"/>
              <a:t>Kiinteistötoimi</a:t>
            </a:r>
          </a:p>
          <a:p>
            <a:pPr lvl="1"/>
            <a:r>
              <a:rPr lang="fi-FI" sz="1400" dirty="0"/>
              <a:t>Tilojen luovuttaminen muuhun kuin seurakunnalliseen käyttöön</a:t>
            </a:r>
          </a:p>
          <a:p>
            <a:r>
              <a:rPr lang="fi-FI" sz="1800" dirty="0"/>
              <a:t>Häiriötilanteiden jälkihoito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216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FB2C3B-F30D-A71A-B34C-E123CDD0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8685"/>
            <a:ext cx="8229600" cy="1306106"/>
          </a:xfrm>
        </p:spPr>
        <p:txBody>
          <a:bodyPr/>
          <a:lstStyle/>
          <a:p>
            <a:r>
              <a:rPr lang="fi-FI" dirty="0"/>
              <a:t>Valmiussuunnittelussa huomioitavaa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9DF01F-CF6F-9E6C-F4E3-A75B5F61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523"/>
            <a:ext cx="8229600" cy="4817792"/>
          </a:xfrm>
        </p:spPr>
        <p:txBody>
          <a:bodyPr/>
          <a:lstStyle/>
          <a:p>
            <a:r>
              <a:rPr lang="fi-FI" sz="1800" dirty="0"/>
              <a:t>Henkilövarauksia ei kannata tehdä koko henkilöstölle -&gt; kriisitilanteessa normaaliolojen työtehtävistä vapautuu henkilöstöä, joka on koulutettavissa kriittisiin (ei hengellisiin) tehtäviin</a:t>
            </a:r>
          </a:p>
          <a:p>
            <a:r>
              <a:rPr lang="fi-FI" sz="1800" dirty="0"/>
              <a:t>Kriisialuevarauksia yhtymän alueella on jokaisen entisen oman kunnan hautausmaalla. (Lohtaja, Kälviä, Ullava, Kaustinen, Halsua, </a:t>
            </a:r>
            <a:r>
              <a:rPr lang="fi-FI" sz="1800" dirty="0" err="1"/>
              <a:t>Huom</a:t>
            </a:r>
            <a:r>
              <a:rPr lang="fi-FI" sz="1800" dirty="0"/>
              <a:t>! Kanta-Kokkolassa riittää että se on yhdellä kolmesta hautausmaasta)</a:t>
            </a:r>
          </a:p>
          <a:p>
            <a:r>
              <a:rPr lang="fi-FI" sz="1800" dirty="0"/>
              <a:t>Kriisiviestintäsuunnitelma ja askelmerkit (päivitystyö kesken)</a:t>
            </a:r>
          </a:p>
          <a:p>
            <a:r>
              <a:rPr lang="fi-FI" sz="1800" dirty="0"/>
              <a:t>Valmiussuunnittelussa yhteistyötä ei ole kirkon sisällä.</a:t>
            </a:r>
          </a:p>
          <a:p>
            <a:r>
              <a:rPr lang="fi-FI" sz="1800" dirty="0">
                <a:latin typeface="Verdana"/>
                <a:ea typeface="Verdana"/>
              </a:rPr>
              <a:t>Yleiskirje kirkkoherran sijaisuuksista yhtymässä??</a:t>
            </a:r>
          </a:p>
          <a:p>
            <a:r>
              <a:rPr lang="fi-FI" sz="1800" dirty="0"/>
              <a:t>Nykypäivänä olemme riippuvaisia järjestelmistä! 	</a:t>
            </a:r>
          </a:p>
          <a:p>
            <a:pPr lvl="1"/>
            <a:r>
              <a:rPr lang="fi-FI" sz="1400" dirty="0">
                <a:latin typeface="Verdana"/>
                <a:ea typeface="Verdana"/>
              </a:rPr>
              <a:t>Huomattava esim. Kirkonkirjat, </a:t>
            </a:r>
            <a:r>
              <a:rPr lang="fi-FI" sz="1400" err="1">
                <a:latin typeface="Verdana"/>
                <a:ea typeface="Verdana"/>
              </a:rPr>
              <a:t>Kipa</a:t>
            </a:r>
            <a:r>
              <a:rPr lang="fi-FI" sz="1400" dirty="0">
                <a:latin typeface="Verdana"/>
                <a:ea typeface="Verdana"/>
              </a:rPr>
              <a:t>, It-aluekeskukset -&gt; näillä omat valmius- ja varautumissuunnitelmat -&gt; tarvitaan tieto liitteeksi seurakunnan </a:t>
            </a:r>
            <a:r>
              <a:rPr lang="fi-FI" sz="1400">
                <a:latin typeface="Verdana"/>
                <a:ea typeface="Verdana"/>
              </a:rPr>
              <a:t>valmiussuunnitelmaan</a:t>
            </a:r>
          </a:p>
          <a:p>
            <a:pPr lvl="1"/>
            <a:endParaRPr lang="fi-FI" sz="1800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181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E3B4A7-6692-BE2C-89F0-FD54DAFB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872"/>
            <a:ext cx="8229600" cy="1143000"/>
          </a:xfrm>
        </p:spPr>
        <p:txBody>
          <a:bodyPr/>
          <a:lstStyle/>
          <a:p>
            <a:r>
              <a:rPr lang="fi-FI" dirty="0"/>
              <a:t>Alueellinen yhteistyö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DD0BBC-A4C6-0371-29F3-3ED84522C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1443"/>
            <a:ext cx="8229600" cy="5058720"/>
          </a:xfrm>
        </p:spPr>
        <p:txBody>
          <a:bodyPr/>
          <a:lstStyle/>
          <a:p>
            <a:r>
              <a:rPr lang="fi-FI" sz="1800" dirty="0" err="1"/>
              <a:t>HeHu</a:t>
            </a:r>
            <a:r>
              <a:rPr lang="fi-FI" sz="1800" dirty="0"/>
              <a:t> Keski-pohjanmaa 2 rovastikunnan yhteistyötä (Hälytys joko hätäkeskuksen kautta tai </a:t>
            </a:r>
            <a:r>
              <a:rPr lang="fi-FI" sz="1800" dirty="0" err="1"/>
              <a:t>Soiten</a:t>
            </a:r>
            <a:r>
              <a:rPr lang="fi-FI" sz="1800" dirty="0"/>
              <a:t> ensihoidon johtajalta/ sosiaalipäivystyksen pyynnöstä.)</a:t>
            </a:r>
          </a:p>
          <a:p>
            <a:r>
              <a:rPr lang="fi-FI" sz="1800" dirty="0" err="1"/>
              <a:t>AVIn</a:t>
            </a:r>
            <a:r>
              <a:rPr lang="fi-FI" sz="1800" dirty="0"/>
              <a:t> maanpuolustuskurssille on lähetetty aktiivisesti yhtymästä keskeisiä työntekijöitä aina, kun sinne on mahtunut (rovastikunnan osallistujan määrittää kapituli)</a:t>
            </a:r>
          </a:p>
          <a:p>
            <a:r>
              <a:rPr lang="fi-FI" sz="1800" dirty="0"/>
              <a:t>Alueturvan säännölliset kokoontumiset koollekutsujana pelastuslaitos </a:t>
            </a:r>
          </a:p>
          <a:p>
            <a:pPr lvl="1"/>
            <a:r>
              <a:rPr lang="fi-FI" sz="1600" dirty="0"/>
              <a:t>jaetaan eri viranomaisten kesken tilannetietoa -&gt; iso merkitys pandemian, Ukrainan sodan ja pakolaistilanteen aikana</a:t>
            </a:r>
          </a:p>
          <a:p>
            <a:r>
              <a:rPr lang="fi-FI" sz="1800" dirty="0"/>
              <a:t>Migrin määräys kaupungille valmistautua 200 pakolaisen tuloon -&gt; yhteistyö kaupungin, </a:t>
            </a:r>
            <a:r>
              <a:rPr lang="fi-FI" sz="1800" dirty="0" err="1"/>
              <a:t>Soiten</a:t>
            </a:r>
            <a:r>
              <a:rPr lang="fi-FI" sz="1800" dirty="0"/>
              <a:t> ja seurakuntayhtymän kanssa</a:t>
            </a:r>
          </a:p>
          <a:p>
            <a:r>
              <a:rPr lang="fi-FI" sz="1800" dirty="0"/>
              <a:t>Alueellinen kriisivarautuminen </a:t>
            </a:r>
          </a:p>
          <a:p>
            <a:pPr lvl="1"/>
            <a:r>
              <a:rPr lang="fi-FI" sz="1400" dirty="0"/>
              <a:t>roolitus, seurakunta osana kriisinhallinnassa, missä voidaan hyödyntää seurakunnan myös muuta kuin hengellistä osaamista. </a:t>
            </a:r>
            <a:endParaRPr lang="fi-FI" sz="1800" dirty="0"/>
          </a:p>
          <a:p>
            <a:r>
              <a:rPr lang="fi-FI" sz="1800" dirty="0"/>
              <a:t>Seurakunta halutaan mukaan yhteiseen varautumiseen!</a:t>
            </a:r>
          </a:p>
        </p:txBody>
      </p:sp>
    </p:spTree>
    <p:extLst>
      <p:ext uri="{BB962C8B-B14F-4D97-AF65-F5344CB8AC3E}">
        <p14:creationId xmlns:p14="http://schemas.microsoft.com/office/powerpoint/2010/main" val="186276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C00C7D-8EC2-E62D-F0AA-6B27B20D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43000"/>
          </a:xfrm>
        </p:spPr>
        <p:txBody>
          <a:bodyPr/>
          <a:lstStyle/>
          <a:p>
            <a:r>
              <a:rPr lang="fi-FI" dirty="0"/>
              <a:t>Muu varautuminen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7653D8-7696-76E2-AF3C-C3EEA6786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097338"/>
          </a:xfrm>
        </p:spPr>
        <p:txBody>
          <a:bodyPr/>
          <a:lstStyle/>
          <a:p>
            <a:r>
              <a:rPr lang="fi-FI" sz="2400" dirty="0">
                <a:latin typeface="Verdana"/>
                <a:ea typeface="Verdana"/>
              </a:rPr>
              <a:t>Tietoturva ja tietosuoja -&gt; aktiivinen osallistuminen </a:t>
            </a:r>
            <a:r>
              <a:rPr lang="fi-FI" sz="2400">
                <a:latin typeface="Verdana"/>
                <a:ea typeface="Verdana"/>
              </a:rPr>
              <a:t>DVV:n</a:t>
            </a:r>
            <a:r>
              <a:rPr lang="fi-FI" sz="2400" dirty="0">
                <a:latin typeface="Verdana"/>
                <a:ea typeface="Verdana"/>
              </a:rPr>
              <a:t> järjestämiin TAISTO –harjoituksiin</a:t>
            </a:r>
          </a:p>
          <a:p>
            <a:r>
              <a:rPr lang="fi-FI" sz="2400" dirty="0" err="1"/>
              <a:t>Navisecin</a:t>
            </a:r>
            <a:r>
              <a:rPr lang="fi-FI" sz="2400" dirty="0"/>
              <a:t> kautta säännöllisesti suoritettavat tietosuoja- ja tietoturvakoulutukset koko henkilöstölle</a:t>
            </a:r>
          </a:p>
          <a:p>
            <a:r>
              <a:rPr lang="fi-FI" sz="2400" dirty="0"/>
              <a:t>Seurakuntayhtymän kriittiset kohteet mukana sähkölaitosten luokittelussa</a:t>
            </a:r>
          </a:p>
          <a:p>
            <a:r>
              <a:rPr lang="fi-FI" sz="2400" dirty="0"/>
              <a:t>Säännölliset ensiapukoulutukset koko henkilöstölle, vartiointipalveluiden järjestäminen.</a:t>
            </a:r>
          </a:p>
        </p:txBody>
      </p:sp>
    </p:spTree>
    <p:extLst>
      <p:ext uri="{BB962C8B-B14F-4D97-AF65-F5344CB8AC3E}">
        <p14:creationId xmlns:p14="http://schemas.microsoft.com/office/powerpoint/2010/main" val="48952005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Mukautettu suunnittelumall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ukautettu suunnitteluma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ukautettu suunnittelumall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Minion"/>
        <a:ea typeface=""/>
        <a:cs typeface=""/>
      </a:majorFont>
      <a:minorFont>
        <a:latin typeface="Min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0AA396ED2BA4B41A924578AA7738548" ma:contentTypeVersion="10" ma:contentTypeDescription="Luo uusi asiakirja." ma:contentTypeScope="" ma:versionID="ae899e0610fccae9e05f40535e52c23f">
  <xsd:schema xmlns:xsd="http://www.w3.org/2001/XMLSchema" xmlns:xs="http://www.w3.org/2001/XMLSchema" xmlns:p="http://schemas.microsoft.com/office/2006/metadata/properties" xmlns:ns2="8b81b542-5e75-45ce-9ef2-41988abb647a" targetNamespace="http://schemas.microsoft.com/office/2006/metadata/properties" ma:root="true" ma:fieldsID="05b161b67a0cde844c6b6dd8d6c1e508" ns2:_="">
    <xsd:import namespace="8b81b542-5e75-45ce-9ef2-41988abb64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1b542-5e75-45ce-9ef2-41988abb6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e63a637d-0aac-4958-a5cd-de682de1c7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81b542-5e75-45ce-9ef2-41988abb64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90999D-E7EA-4470-9711-5B2F04E6D3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81b542-5e75-45ce-9ef2-41988abb6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F39F64-4FD2-46BA-A702-5AF3EF60F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11563D-AA5F-4998-9800-368E7C529C5D}">
  <ds:schemaRefs>
    <ds:schemaRef ds:uri="http://schemas.microsoft.com/office/2006/metadata/properties"/>
    <ds:schemaRef ds:uri="http://schemas.microsoft.com/office/infopath/2007/PartnerControls"/>
    <ds:schemaRef ds:uri="8b81b542-5e75-45ce-9ef2-41988abb64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4951</TotalTime>
  <Words>525</Words>
  <Application>Microsoft Office PowerPoint</Application>
  <PresentationFormat>Näytössä katseltava diaesitys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Minion</vt:lpstr>
      <vt:lpstr>Trebuchet MS</vt:lpstr>
      <vt:lpstr>Verdana</vt:lpstr>
      <vt:lpstr>Mukautettu suunnittelumalli</vt:lpstr>
      <vt:lpstr>Oletusrakenne</vt:lpstr>
      <vt:lpstr>Valmiussuunnittelu ja varautuminen  Kokkolan seurakuntayhtymässä</vt:lpstr>
      <vt:lpstr>Kirkon tehtävä kriisissä</vt:lpstr>
      <vt:lpstr>Seurakunnan varautuminen poikkeusoloihin ja kriisitilanteisiin</vt:lpstr>
      <vt:lpstr>Kokkolan seurakuntayhtymän valmiussuunnittelun yleiset perusteet</vt:lpstr>
      <vt:lpstr>Roolitus</vt:lpstr>
      <vt:lpstr>Valmiussuunnitelman rakenne</vt:lpstr>
      <vt:lpstr>Valmiussuunnittelussa huomioitavaa</vt:lpstr>
      <vt:lpstr>Alueellinen yhteistyö</vt:lpstr>
      <vt:lpstr>Muu varautuminen</vt:lpstr>
      <vt:lpstr>Valmiussuunnittelu ja varautuminen</vt:lpstr>
      <vt:lpstr>KIITOS!</vt:lpstr>
    </vt:vector>
  </TitlesOfParts>
  <Company>Oulun Ev. Lut. Seurakuntayhtymä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Viestintäpalvelu</dc:title>
  <dc:creator>essi.tiittanen</dc:creator>
  <cp:lastModifiedBy>Matti Halme</cp:lastModifiedBy>
  <cp:revision>317</cp:revision>
  <cp:lastPrinted>2023-10-27T05:14:18Z</cp:lastPrinted>
  <dcterms:created xsi:type="dcterms:W3CDTF">2006-11-14T07:03:03Z</dcterms:created>
  <dcterms:modified xsi:type="dcterms:W3CDTF">2024-12-12T08:57:25Z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0x01010050AA396ED2BA4B41A924578AA7738548</vt:lpwstr>
  </property>
  <property fmtid="{D5CDD505-2E9C-101B-9397-08002B2CF9AE}" pid="3" name="MediaServiceImageTags">
    <vt:lpwstr/>
  </property>
</Properties>
</file>