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1" r:id="rId4"/>
    <p:sldMasterId id="2147483922" r:id="rId5"/>
  </p:sldMasterIdLst>
  <p:notesMasterIdLst>
    <p:notesMasterId r:id="rId17"/>
  </p:notesMasterIdLst>
  <p:handoutMasterIdLst>
    <p:handoutMasterId r:id="rId18"/>
  </p:handoutMasterIdLst>
  <p:sldIdLst>
    <p:sldId id="271" r:id="rId6"/>
    <p:sldId id="275" r:id="rId7"/>
    <p:sldId id="276" r:id="rId8"/>
    <p:sldId id="274" r:id="rId9"/>
    <p:sldId id="273" r:id="rId10"/>
    <p:sldId id="280" r:id="rId11"/>
    <p:sldId id="277" r:id="rId12"/>
    <p:sldId id="278" r:id="rId13"/>
    <p:sldId id="279" r:id="rId14"/>
    <p:sldId id="281" r:id="rId15"/>
    <p:sldId id="282" r:id="rId16"/>
  </p:sldIdLst>
  <p:sldSz cx="9144000" cy="6858000" type="screen4x3"/>
  <p:notesSz cx="9926638" cy="6797675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763B"/>
    <a:srgbClr val="CC9966"/>
    <a:srgbClr val="003399"/>
    <a:srgbClr val="FB621D"/>
    <a:srgbClr val="A70101"/>
    <a:srgbClr val="FFD671"/>
    <a:srgbClr val="DD9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99754B-F532-F914-063F-9675B680DC87}" v="2" dt="2024-11-05T12:42:16.708"/>
    <p1510:client id="{816B536E-75CF-4A36-A156-DB35955FF965}" v="63" dt="2024-11-05T09:20:23.343"/>
    <p1510:client id="{BB990BB0-774C-4EE5-9384-0FFBA6A3915B}" v="53" dt="2024-11-04T09:31:10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4" autoAdjust="0"/>
    <p:restoredTop sz="94404" autoAdjust="0"/>
  </p:normalViewPr>
  <p:slideViewPr>
    <p:cSldViewPr snapToGrid="0">
      <p:cViewPr varScale="1">
        <p:scale>
          <a:sx n="91" d="100"/>
          <a:sy n="91" d="100"/>
        </p:scale>
        <p:origin x="132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29" d="100"/>
          <a:sy n="129" d="100"/>
        </p:scale>
        <p:origin x="-978" y="-90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>
            <a:extLst>
              <a:ext uri="{FF2B5EF4-FFF2-40B4-BE49-F238E27FC236}">
                <a16:creationId xmlns:a16="http://schemas.microsoft.com/office/drawing/2014/main" id="{36A98725-F896-BA5B-7908-AA55464AA0E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915" cy="3408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77" tIns="46090" rIns="92177" bIns="46090" numCol="1" anchor="t" anchorCtr="0" compatLnSpc="1">
            <a:prstTxWarp prst="textNoShape">
              <a:avLst/>
            </a:prstTxWarp>
          </a:bodyPr>
          <a:lstStyle>
            <a:lvl1pPr defTabSz="92175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33827" name="Rectangle 3">
            <a:extLst>
              <a:ext uri="{FF2B5EF4-FFF2-40B4-BE49-F238E27FC236}">
                <a16:creationId xmlns:a16="http://schemas.microsoft.com/office/drawing/2014/main" id="{4B59B96C-4F43-F6C4-91E6-9716D0FD916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1532" y="0"/>
            <a:ext cx="4303510" cy="3408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77" tIns="46090" rIns="92177" bIns="46090" numCol="1" anchor="t" anchorCtr="0" compatLnSpc="1">
            <a:prstTxWarp prst="textNoShape">
              <a:avLst/>
            </a:prstTxWarp>
          </a:bodyPr>
          <a:lstStyle>
            <a:lvl1pPr algn="r" defTabSz="92175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33828" name="Rectangle 4">
            <a:extLst>
              <a:ext uri="{FF2B5EF4-FFF2-40B4-BE49-F238E27FC236}">
                <a16:creationId xmlns:a16="http://schemas.microsoft.com/office/drawing/2014/main" id="{D0C7749E-C2A2-5E5E-E33A-0353F1936B0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5231"/>
            <a:ext cx="4301915" cy="3408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77" tIns="46090" rIns="92177" bIns="46090" numCol="1" anchor="b" anchorCtr="0" compatLnSpc="1">
            <a:prstTxWarp prst="textNoShape">
              <a:avLst/>
            </a:prstTxWarp>
          </a:bodyPr>
          <a:lstStyle>
            <a:lvl1pPr defTabSz="92175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33829" name="Rectangle 5">
            <a:extLst>
              <a:ext uri="{FF2B5EF4-FFF2-40B4-BE49-F238E27FC236}">
                <a16:creationId xmlns:a16="http://schemas.microsoft.com/office/drawing/2014/main" id="{C9C977D8-310C-5898-34E8-A7C6FD5B665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1532" y="6455231"/>
            <a:ext cx="4303510" cy="3408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77" tIns="46090" rIns="92177" bIns="46090" numCol="1" anchor="b" anchorCtr="0" compatLnSpc="1">
            <a:prstTxWarp prst="textNoShape">
              <a:avLst/>
            </a:prstTxWarp>
          </a:bodyPr>
          <a:lstStyle>
            <a:lvl1pPr algn="r" defTabSz="921759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E247C9F-2F2E-4DD9-8EB5-6D0180FBA356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5BC49D0-61CE-D108-CDC3-53DF18B441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915" cy="3408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77" tIns="46090" rIns="92177" bIns="46090" numCol="1" anchor="t" anchorCtr="0" compatLnSpc="1">
            <a:prstTxWarp prst="textNoShape">
              <a:avLst/>
            </a:prstTxWarp>
          </a:bodyPr>
          <a:lstStyle>
            <a:lvl1pPr defTabSz="92175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8400E10-9146-9A0C-7069-CC0A5A491A2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1532" y="0"/>
            <a:ext cx="4303510" cy="3408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77" tIns="46090" rIns="92177" bIns="46090" numCol="1" anchor="t" anchorCtr="0" compatLnSpc="1">
            <a:prstTxWarp prst="textNoShape">
              <a:avLst/>
            </a:prstTxWarp>
          </a:bodyPr>
          <a:lstStyle>
            <a:lvl1pPr algn="r" defTabSz="92175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94AFC41-D215-2E99-CA41-2CDCF67F5D2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5488" y="511175"/>
            <a:ext cx="3397250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12E50C57-CC4B-5865-6244-3F886BD08A2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101" y="3227616"/>
            <a:ext cx="7938437" cy="30595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77" tIns="46090" rIns="92177" bIns="460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22225D85-E715-29BC-6094-269FF9FA596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5231"/>
            <a:ext cx="4301915" cy="3408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77" tIns="46090" rIns="92177" bIns="46090" numCol="1" anchor="b" anchorCtr="0" compatLnSpc="1">
            <a:prstTxWarp prst="textNoShape">
              <a:avLst/>
            </a:prstTxWarp>
          </a:bodyPr>
          <a:lstStyle>
            <a:lvl1pPr defTabSz="92175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B4163F83-9641-C425-9ECF-DB0FBD4F6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1532" y="6455231"/>
            <a:ext cx="4303510" cy="3408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77" tIns="46090" rIns="92177" bIns="46090" numCol="1" anchor="b" anchorCtr="0" compatLnSpc="1">
            <a:prstTxWarp prst="textNoShape">
              <a:avLst/>
            </a:prstTxWarp>
          </a:bodyPr>
          <a:lstStyle>
            <a:lvl1pPr algn="r" defTabSz="921759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63CCF51-B481-4BCD-87F3-CFBB94D7DBD5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3CCF51-B481-4BCD-87F3-CFBB94D7DBD5}" type="slidenum">
              <a:rPr lang="fi-FI" altLang="sv-FI" smtClean="0"/>
              <a:pPr>
                <a:defRPr/>
              </a:pPr>
              <a:t>1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80070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2ABF75-BD03-2C08-AB52-30C5D63A55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6D3337-D1E7-A526-CD74-ECFB2891F2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445CA3-0332-3CF6-5591-893F80DC11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1FF7F-3364-41A1-9560-F240FEDFB48F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6563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5764EF-B63A-6B9C-5F98-ACDD55A6A0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243D4B-8962-E58D-9E43-398A39B234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21918B-E5A7-5509-46A7-DD73912C27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DF623-CF90-4396-ACD4-9522BFBE1B61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96334441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B4632F7-3B46-E5DB-7366-029BD96C1B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B0AA106-ABE8-7501-C5C2-B2C1E194FD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A7961B6-33ED-4CD5-5889-13AC60D87E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DBA46-A34A-45BF-9BA3-DDDCBD2B4698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3853190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957B4C2-CCA7-618C-456E-087BD8A43F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AF9AD01-27CA-0F12-5A25-6E73883E13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D5B75CA-20D9-1449-7F2E-8E6B69500B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AEC6D-ABFE-4D7C-B47C-B39AAB891D20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31929146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6F91431-5CB8-90FE-24FF-DBB807818F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62F956F-E15C-0C2B-F603-CDB6EC9B40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9CD0573-76CC-29C1-6731-436FC39510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59E77-DB6B-423E-859A-7FF967753FED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403205258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E579456-0E35-0976-5203-7133F7E686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EB9E5B8-3C1B-7087-C808-A63167288D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B229582-C493-AC8B-8AE8-F13C68535D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EAE93-2DFA-4B73-92CB-7A766054CEEF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39286055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65E5D19-9333-BA9A-957B-CF46747BAB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B85FF0-3548-9BDD-68E5-9BF908F6FE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C88297C-37CA-6F08-1485-F0AF7DBD4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C4F00-7140-41F2-8382-5219C6FFFC00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16932764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21E4A92-153B-70B3-96DA-F506CB59CB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1B0D248-5A26-D311-99C9-EF1EB021A0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A6DA419-78C6-AC6E-B151-E9A425F186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94F8B-B084-4F5B-8A6D-1D6ABD9D4682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961464733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0D78114-7209-D63E-E37A-6FF8CA8180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493D3F-ED07-62AA-80A1-FA8BA4ABD8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94E54B5-4A9B-2C43-0B11-8EC136CBB6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339B5-E388-49D3-9E10-D1146E82C97C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12358325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67012AC-B721-1464-29B0-E5832EC8E2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938FF5-B152-0853-5093-7CDE1EEBF4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1131E1C-805C-8CE0-9D84-B914466110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AD345-CF49-4231-BAD5-680059801186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96607945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42B6517-BB95-78E7-4ACF-C03C4DC1C7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44D2DE2-23EB-188D-2E53-69FC6155F6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0709F47-268C-27F2-8D60-F6F49FB0A6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B25F5-F3D3-4C5D-90A9-8842EC4C4150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69522974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32534CB-FEA9-ED74-468E-6BF1D178A5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94221C9-05F8-FA0A-F17E-EEB8B28FE8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B502E5A-9B13-DCC5-47B7-D634D840B8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ECF07-C4AA-4384-A9B9-EB0052C34CF6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88277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7379D1-81D0-2EF3-1FDF-EAFABCBC64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12A41B-2F25-50E0-60C8-2BB8A11CCD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81FA12-73E0-73E8-1935-A0B2FD41F9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01996-6647-426C-888B-334B94FCCFD5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24842579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B15BF65-6149-EF0A-31B6-5604743190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1A898CA-243A-2955-7032-C67E8A109B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3F8D8A1-6227-75F7-FCF8-01255115CB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DB7A3-7876-4DEC-AC77-4F68B8F7DE0D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08401041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625609E-D948-2C01-FF98-B24F19440E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088447E-0AB6-8AEA-6CE5-20E654878A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B205FDF-1CA4-7D87-4097-C0FE2D6255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A9099-ECE1-4910-AFD2-A98384544609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46575155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7E1B9F8-EA8A-4AD4-14CC-33306FC223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36887FA-2273-8788-E96F-0EFA14C0FE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785240E-B017-DC8D-0DE0-E793CD7560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EF15D-D968-4E33-BC8C-C178D3F7A6EF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85625793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0942AB9-5DF1-698F-24B0-D75BB3B6B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B1E1D9-0BB0-CB3C-95F4-A429D231A0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760FE32-F08C-E70B-1F27-5D6B345E0A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59362-7A37-4C35-A2D8-5B76A905C45A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37264015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0384C91-7DBF-A1BF-AF03-D1257551B4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AB7CCF5-02B2-BAEB-AA35-DD7A1B2912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B414193-CD52-11DD-E44F-4D75EF8F79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63AC8-4783-4EC4-AD88-41C10BF51094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6130947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4FEE5FA-30A3-5BA4-F591-104C742599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7DAAC7E-5558-99BE-DED3-595BAF694E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9E23602-ED3B-7202-63C8-AF13EB67C0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2A953-95FF-4482-8BFB-BF4D186D4587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82173196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9B96ABF-C51A-75A7-C93B-0F33F7C0F1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FD2D0F3-4B6B-4477-C520-2D0BA28D3B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BFE2793-1136-6A16-D666-1707DA814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144AD-D9EC-49E9-A939-4C730DAAD99A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505308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6C54085-A8E0-7D02-CD08-EE8E5AC415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AD004F2-AFA8-AE0C-A72F-668E0190D2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549AC9B-BDF8-72D8-146B-2B1E0F7398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BBFE2-8584-47EE-A50B-FDB6F64BBFA8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85918111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5C2929F-D1FC-F850-4967-9984682C9F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47AA4B-2FA3-85CE-D30F-BA3F1C32F3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D54A2AA-2070-8848-F614-5150F12102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8CB64-A913-47B7-B835-0D0F55D58072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38450818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9D62798-4C68-4A90-0ECC-285ED4FAC2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7240539-6F2B-5B6A-C3AB-E20BFFF4E7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3955C2A-5A9D-D944-EEEE-175F28A2D2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44862-9D08-485A-BC71-E815C837F516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808609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574455-7E95-5DCF-0DEA-D764FE7870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588C658-65E0-2A0A-EE15-481728BDF2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35D4099-BEB6-C9F0-A398-F33499B756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5B1B8-E39F-42EA-ACCD-0D90397B8407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3512294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C38BD87-2483-218C-6829-A5C7745AE2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13A0825-B621-7CDF-0726-47005D8849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12912D2-7BBB-7742-1973-C229038EF4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1BA4-134A-4567-A528-FFCF509A534E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98500544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AB4F2FB-1305-8C6A-8F29-E9DA281FD4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3A562CF-201D-310E-F56E-BE601EB9A8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5646DE9-0085-E5FB-68A8-7A51BB9C9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261F5-40A5-47BC-803A-02E5950D74B6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45344266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34BD1A-E830-BD2F-8B90-6302D0E371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6C3DB4B-9A5C-72C0-A565-E20C9A6AFF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F9FD3AD-6F44-E333-F4C1-49A2C0A910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87937-A21E-455F-B957-4BBD27949B07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844563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B947B7C-F9AC-463E-0DEA-93CDE87A77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24D6FA-BAF9-7E21-C8A2-1501AF6D16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EFB0A89-1CBC-F52F-BD2D-B93FD4F59D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246FB-C080-486C-935E-9ED2AD77E458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128359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0260FE5-72D2-E0AD-30BD-F9B6DC7E51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36F9E1-FD4C-F4DC-726A-CF158D8992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C7836F6-7B8B-6952-3A1D-1F9EFC7CF4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EBA57-C885-44AB-9484-C0DCC2778BFC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225222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2060575"/>
            <a:ext cx="4038600" cy="356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2060575"/>
            <a:ext cx="4038600" cy="356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40EB63-726E-D775-FA2F-E89CBDFFDC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B1997-AEC3-FB38-DA3E-24DE1F496D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EAEDE6C-3154-E990-7296-D8ADF7C030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9DA16-8153-4DE4-91B9-109D373BA4A4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15217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B916857-94B4-8705-8ADA-8A6662BF6C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B22731C-5517-5E4B-E1DF-80FCC7CF5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6EA5BA9-AC6A-AAFD-BC01-77C4C0218D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4EE75-7027-42AC-9683-D9B708611E23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911503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E025128-D61D-81EC-C280-F88ED0E77E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9ECC60C-D47E-CC93-75F8-DA74C8BC5A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02329F2-4C0A-C9AC-D9DB-A74B795357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163EC-6571-452C-AB97-1EAB0B820D15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324924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209DA689-AFD2-75FF-4B6E-6624D2ADEE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E1E136D-CB50-3F92-5C1A-1DFAE911F0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0F969B8-DCA5-9208-37C2-48CADFAEC0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61502-A0C2-4D36-83ED-0A9D2DEEE3D3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6734422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04B97A-F917-FDC5-B4F9-5EE497878A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961D15-368C-2C70-47A2-D87A6C0B63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298A85C-D18D-25E3-0F85-A45EA8172C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1E057-628E-4BAA-A762-E6B7CC06FE5E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993958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707EC0-2651-2D74-9ED8-00ABB98A4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F56C95-60F7-046B-4E8D-8383AE6D94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16A317-E920-D299-23D0-0A8D425BD1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29806-0AB2-4C8A-A502-317E2324B5E4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9642666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B98F89-7BE5-C184-560A-C1E1341FC1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C658AE-9FF3-44EF-F31E-F385F721EA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FE7C153-C24F-6AA9-DA66-A417B82A6E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286C6-A235-44A3-B9C1-FCF9A8C5B056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4819949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AFBA5DB-B53E-C1A3-59DC-F97105FBB6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C9E5379-3329-AD76-8C81-6033BD63CA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4F35221-9226-170C-1871-39E301961E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E57DF-2A1C-4155-8735-5D5D7030CEEF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9925898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760413"/>
            <a:ext cx="2057400" cy="48609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760413"/>
            <a:ext cx="6019800" cy="48609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A9A8D7E-EA4E-28A7-EFFD-4B8B885DEE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ACA8742-3DA0-D1CE-6BB6-63FEFCE8B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9A4E382-9E5A-FB7D-5A12-58636CBD1C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B2E81-F010-410D-A26A-03F3C112B0FD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8117443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F833CFC-E1ED-0895-D876-FF4CD7A325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0DCE66-4D28-3E12-C25D-A07550CCDB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0578110-D97E-8E65-E2FF-FD8283221B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BF38C-08B8-45EE-8AAD-CA689382828A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7090693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14A2DBC-AE10-9805-1757-10D24D9A45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8C9FD14-3D7B-146C-A4EA-30DCB13D8D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AC0D683-4751-D73A-24D2-A86713888D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FA5F7-19F3-45E1-9004-F6AA28FDFBD7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42164182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4252EE4-2D17-5DB0-4ED4-BE93B40662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0EB939D-10A1-3C7D-CF4F-C9F918F7E6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A1F0047-EDE8-2633-FD9E-3DDCBB9A6E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57FA0-D732-4727-802A-6D2D6A4D7462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7289955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045CD63-71EF-6324-F656-BA3562C813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A879B3C-4CD3-25A5-F6F8-959A06F9D9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8548C30-0F99-058A-A5BB-6BE14ED2CA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72738-A00B-4AC4-9C57-B16026B615C0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1239877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7717350-3F15-DD37-01A2-D959EFC08F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847FE01-4C64-F2F2-44AD-9D8A86FB44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CC51B37-4CD2-AA78-3864-12AC255408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D8F30-6970-4B3F-9144-3AF625AD79D7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985178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998279A-9367-3A73-A859-748D85801D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EC8D611-52AC-1787-9A54-26B60DF498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25705AC-EEDC-5B01-996E-CB9085AA76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EF829-A51D-498E-A984-713F5306351F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3570855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8967AEC-FB53-9F2A-EB84-4A16D01323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E7C6EFD-036E-33BC-BC0E-3855BE1656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FB6BA4A-8719-97D3-9449-D28732096D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07DD2-3E4D-416B-AD1C-FFACF044D643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92224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C84D5D-E1C5-909A-251A-67209634EF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A8BCFB-8AE0-BDBA-459B-C96B01E76C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0C2DD0-42F4-4877-E880-D7D95F0FEC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B80DE-0D29-43A9-B728-6F7C335A8C45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42675871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25C3ED3-665B-20CB-2645-65DEA87088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0830F9E-B128-7E75-4856-F38C5DCBE8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1F36655-DCA2-B87A-A021-C518ADD57D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10169-922F-4F5A-AF7C-72D74124011A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5943229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AFA184E-D6F0-5F8B-ABD1-BAEDCDB6E4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32C088-8CCB-8BED-CB26-02692FBEA1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02DC9EF-FF22-311C-4878-F83E348178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AF0EA-3C61-4A07-9258-B440D2B0F3BA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8631365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C958E9F-5FEA-FFEF-19B2-EDAF022E09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4FF4380-3FA7-FC98-9631-1559D06993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44BA989-0DF5-D611-11EA-AF7A5FC52A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5247F-A98C-4546-A527-B8E9A9111E00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9163526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6C34D67-ECC6-BF03-FD07-0C2B2C39FC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67074E-641A-AFEE-A274-46C69BE468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A229CE8-F61A-9428-88F2-626A9C38D9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C2622-25B0-45C0-AAAD-D5FD2A6AFE28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7022328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22E6ECD-6401-00F4-68FF-B37EBE2362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48BC60-E739-5659-451C-26D201A9AA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E2DC12E-3E6C-8C77-0747-61FDABE333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D9770-A221-4F99-841D-7971200A4175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7634017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973BEFC-C7EB-677C-2146-D7D2AF5550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81B3F10-C787-87E2-EEB2-CC93EFEF6A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C3EBA8E-4664-E519-F8F4-1C25065E5D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C0E40-6B93-4738-AC89-000161A51C1A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5367704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BBA53E-9350-AEF9-12FB-50856D4993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138D1F7-49A9-E46F-5286-0CF327CDDE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C1EB3A2-1C1B-0B43-25C9-FB6E499114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BC72B-6195-49D9-8C13-9323B55D9600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1223543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081ABDC-A958-E3A9-8257-287B886043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B4052EC-24BD-99C2-AF1D-3E582C016F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300C667-F798-31F5-8F10-F21C9947F6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2A167-318D-44A2-A975-C8E2595EA1DA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8096558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CE05FF8-3B4A-DFC6-976E-46663933B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4154C13-9028-FAE8-AC68-D0E53A4D25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73400A3-3A57-FA27-C91F-8A818B4276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58FB6-EA1E-4002-A2F5-7BE55A78EB0F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6989743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D68BBF6-C366-732F-F4DD-A356B46D62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0F6E3BE-7449-D6AD-55F2-D5F5CA98FE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0A00A90-EF26-CBBD-02E8-237CFC969E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E942E-F0BC-40E3-BA94-7107FFE75DD3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109076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FA396-5D97-F22E-92E5-4390BF424B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AE5CA8-61D8-43FC-4875-52D2E554F5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38B117-DEDF-974B-FCE9-D9BDD40E4D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6FFFA-85E5-4E18-AC68-A10C86F43A0E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9807763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FA8B833-857E-50FF-92C6-9720CB2E07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092007F-746A-8199-5930-EB8C5BEDCE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32CA39F-72DD-9E98-5CF6-B10FC2C594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4438E-72B0-4833-B20E-75E1CBC4FE90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287337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3335A1-2635-A8E1-AE17-FA914D51F4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6784E9-E598-AB9C-46B8-18236AE2D4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233C568-BA94-FE30-7A7B-F6761438B9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9984F-BC2D-48D8-A5BF-0ED481DC8B74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1349530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B71F4B4-917E-7ADC-5214-EA25471369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63A30FC-B37F-180A-AA3E-5E28BBC135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DFE1107-6004-D25A-BF8A-B214B175D7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50F86-3307-4730-ADA4-3146AA4A2FB9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4572951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46CAE75-D514-559D-43AB-2409CC5A5F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936C231-52C2-C84E-70E9-7171017D04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420614F-5099-6660-8537-5CAB0DB90D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C225D-20C5-4945-97A9-4491B7123F0D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7595613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95D47A-6933-8F9D-72C6-1D2DF0AD30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AD5565-7140-27CF-9946-B14575FC95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22FDCF6-C3B3-986E-DC42-40CD776FBE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48E4F-A941-444F-AFF9-D6BB97A2CCF5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9992055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FEE49E2-1CB4-B372-F653-908E32E5B4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082167A-AAB5-4778-5269-9FE19AFDB9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1DB0A1E-0FFF-91E0-8F11-C2D9C7089A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F5025-731D-4A90-9252-1D178CC4FA30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6238041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2389A56-988E-49FA-DC17-52F1FA961E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677BE0E-BAAF-9AF5-15FC-1C66F0BB30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41D3368-5624-D54F-E97C-BCBFB1883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70B99-088E-4437-889F-93118854BE49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8091604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4BA0F09-9D38-91B7-E2F7-B6381C0384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7E9F711-63C9-62C9-DEBB-0E975C8A55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4121125-E692-1FED-9042-5CE04D38DF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936E1-C977-4EA9-B150-02C5F0BD010D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0433223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D8D0E-355C-9F63-48C5-333FB6B8B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B50C6E0-0699-696D-80D2-56826F720B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11A0CB3-0F64-211C-E981-CD088E1755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FE989-3310-40EF-A094-5BD081354BF7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9403627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90FF5D3-D5C9-11EB-2645-4A8CA4449A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68815A-14F3-4511-42AE-8AA5A269E9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986A38E-E1F0-6D96-34E5-C6D96A6E0D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9C3CC-8BE2-47BB-A574-29444AAE9D61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24794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9730AAD-DFCA-CEE6-E0CF-5B369D2B66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3D34A6D-34B2-065D-EA29-467C44DB46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31EEB1D-315A-1F90-3977-CE9FE5C369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B5B5F-34CC-4223-BB55-D889EA457828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971914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0CF7C7-0B32-3A27-239D-4B106858DA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6E840E8-C5E8-A57E-724C-8C3CCA54FD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C118A08-090B-7B17-E7B0-46817622C7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69A81-2280-4E35-8F28-87FF639D74D1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6662494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18C8899-ACE9-BACD-B5B9-57665187C7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C976BFB-02C5-1E78-31A8-194046CEB1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B8EE1AC-8690-9B61-1384-47FCF1F971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572D2-4F7E-4B09-BE59-D5FB29ED2D94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30016880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D3C43A-70AF-5012-DEB8-90B0150807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0C52023-6ADD-4290-0348-060CA7955A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1C1E749-695B-134B-3C53-1D86259F6D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9DF66-58AE-441A-BB61-B1792927E85F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69312953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2F7013E-4338-C08A-0B07-BEDFF0CCA9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C7C2C3A-AD61-160D-8E8D-D160EF7A84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2E1950B-1A07-72C4-0F6F-687B116733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2C75E-4F4E-4880-90F3-4C51B46DD0C1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59426845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8CC173F-956B-2983-ECDE-EAC3FA6BB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1B90AE8-C8DA-8FF0-265D-3BB56AFA94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07845A8-2EE7-7C2F-FA65-87CF01F5B3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F47A4-5EFC-4654-B0EC-557745DCF829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745814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314C4EC-61F8-E0C5-D447-A4D8CA5922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720A21A-E992-D9D8-B99A-EF08A5B539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60C7624-41EF-CA2E-7AB9-03C392703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FBDC8-492F-4A7C-8419-CF181DECA6F5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93177444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143ECD1-57E1-9762-C0AA-C561726A44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7DE1CD5-C807-5AE5-EB07-8E37C92720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DE53649-2C5F-C499-1B86-A7A3375161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9BCC5-DEBC-40F2-9938-2A9D031D8FF7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86440965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A7A1CBB-5AE2-F0A1-5940-EF905B4AED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9FE424F-CCBF-F3BA-1299-433D30A97E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E185DBA-724D-22FD-3696-3BDDA6E7BE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EF8CF-ABF7-4D35-A4B5-636CF83B0A6B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6631426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44D1087-B85F-66AB-0DA2-0CFD926ADB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BC573FF-C735-BCDF-94D0-33399C3590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91CDE61-1FDC-3192-1FA3-B6C0956F25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F0B21-F3E9-49A8-ACAE-81070DAF940E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4221108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FE0EEBB-C718-51FA-414E-54721EC6F1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9AD12AD-5E16-1965-3879-76E623D59E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58AD4B9-3545-E22A-8EB4-38D2114A8D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A9F0A-36B0-476E-BD34-2299177E6C28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413041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CA3248C-AA86-E63D-A925-4CBD4AB5FB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C06D38-BD2B-5C18-EDE9-FCF56C6E2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7B5BD0D-D37A-2528-148A-9223F2403A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34EA5-269A-4563-B546-057AAE781B55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54665955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D2B14AA-62A3-1C3A-C40E-9D4C118E6F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5A5F442-24E3-1D51-A424-C7DF8E20D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8964FA9-AE59-A592-FF40-8342D65EA5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9F0F9-EC13-447A-AF99-AA46A87A3721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53926436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6B8D36F-F7F2-B86A-9C82-145ABD6723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1182ABF-4EBD-AD18-498E-47A8C40750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EA232D-1BFD-CFF9-F978-C8AFAE01CB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37278-290C-49AD-AC36-876BA655C8EC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64781332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C4E864C-4833-B48C-5740-3A0C24D7A7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B834B86-2429-D533-8FBD-95EF3EAA2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7A039A0-B198-AF4E-1C96-98B5144210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F4D50-2971-4E38-8A27-595003FD71A2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0659943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8F2F81B-D599-E8D2-17EA-D5143F1875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FA92F33-2E7F-9E3B-BC24-6A020A6A30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2CFB7B6-D3E8-F7B2-37B8-E938B48EEF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8A953-C852-49B6-A9E6-614DF1298C5A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5167709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084C0DE-A067-D963-12DF-471AD89F46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24069A5-85E5-706F-AE25-0CCA595AF1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6987201-55CC-508E-99FC-FCA30E3F71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AF8FB-94F1-460E-87BA-A44028325273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9075170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B447215-2DA6-B1FD-BC2F-0F345B7036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482DC9C-B24F-3D73-926E-0E0C425146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CB316A2-D2A7-579E-A834-60CFD6092F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63028-EA73-4B21-A982-20B18E33081D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1598445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C2CD38D-6D16-6C41-2158-6BF7D1F002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8FFA803-A54E-3F1B-A6D6-57802CBEB7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175607F-5431-8AA1-5614-4E9F03C7AE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4811F-96CC-466F-8C9A-0DE94DB2306C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6680510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415FCCF-5D3C-09CD-0A60-DBF4E27F1B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F21027-F776-7BD1-3706-2845AA76FC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FD5E31D-42CF-4E81-F0C2-C4AFC2618B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81E53-9B02-43CF-AC13-2A086051A54D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0055367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C318504-EFF1-D71B-5B36-CF04CED33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D48F189-BB18-BA5A-47F7-02163CF0D0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44C4F3-D60C-D9E8-E1E6-AFF6EAFD2A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EA817-A299-4DF8-93F7-06DE5C11B021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50206559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29F7273-73EC-6384-593E-3979578EFC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08F1978-F20F-336A-1D53-00CBAF8328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EC763D0-8324-1362-1472-56474DEBAB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EC2B0-414B-4CC9-94FF-B969A0F0F439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75922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B13FAD1-EF33-CF11-D600-626CED55A7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6EB7DCA-F9A2-3D21-8FA6-E23AC1BAC7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49B9389-7B58-B02F-A8DB-6C22AF2C2F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2BE0A-7579-4DE6-B767-13ACB40BD9A6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423015189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B7EC938-7E2D-D7A9-F16C-B51121627D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D6558C7-E9DA-0F4D-E2C4-05BABC08EF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71C083A-CAB7-D9BE-9441-51BA052AA1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F9AC1-B274-4B52-BA10-015D1DC61DB9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20118760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8224E8-3BD7-4AD2-F8FE-29559FD872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7DD26E1-0F38-A773-95F3-19824252EF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F39F597-5723-1DFB-B261-7CB130AA80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820C7-D076-43ED-8E2E-2CE56A015B2F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37742873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5C5AA57-0402-A79B-949D-A89A448390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097F357-A2FB-82CB-4D49-A4C9F6527B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D820195-1381-0445-683C-9CD5782122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D9636-6749-47E2-BFC9-F4993840C860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93625192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77BC74-AA6E-2BDA-2F47-BB4C75F7FE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D30A947-C89C-DC31-A720-04A27A0DD4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22A4959-806E-ABE0-3245-D27FAF0AFF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9DB39-0F48-44AD-A888-13C7E6F256AD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73644538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2CDFD9A-C4F5-5D62-3052-E6FAC6EAB4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BC8623E-7CC6-9AA4-BD7E-7EF1C5EDE1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534223E-A1DA-2818-9357-5ED57AFA95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08F60-57D5-43A2-BDA9-C9445111E8ED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23133910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6103838-076C-470B-3AAC-35A8032C3F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6DE7EE2-2B84-F098-1A6A-5DB9889BE1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DFA8F2B-BEC2-5ECD-8BFA-1AD4F7CB11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A73F1-2281-4FA4-9BE1-46713EA6CC7D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10946724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77D60E5-DCCE-9596-258D-D92AC822FA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2FAD565-8B2E-3E3F-F8A2-D050AF4F49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53B1854-3AF8-D232-AB20-893BF97396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CA8F7-97F4-4FEA-B360-A6E7929D4416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18416179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882D586-65A3-B906-5800-93048FFA4F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48C6446-4515-B388-1335-086DB09AB0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FFE0595-7B6F-37AE-5194-302EFBAFC2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58899-C16A-4DF0-A6C8-3C86D4D0C321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84615928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B09B0E6-D583-C256-5521-B2095C138E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F0C76D9-710D-ED70-5251-1A1622AB8A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4C766F4-CDCE-43C9-41B8-5AE81FE795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D92F8-0A16-491F-8613-C66F4D6DCEB4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15674017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26C5C34-B7B5-C705-858D-C6322D2B46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0044D2A-9BB5-3B07-AA58-5DB05FC617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E9F6412-C8CA-C684-6044-812D66ABEB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B81FB-7BE5-4BBC-BEDF-435B98E5F91E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39121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4CAF85-09D4-4569-7B6A-FD2956E22B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6AD827-55FE-6026-9734-43FAAB1C28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B66CE2-42ED-FB10-8B4A-153662E87F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D13D6-5532-4C71-B631-F100372BA270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3301166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D58B5C7-1CA6-0D32-589F-B8D8B8E99A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5B36C6A-500B-E5E6-FAA8-04432658F2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DD6379F-2B88-6991-1C81-5A0842056C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0DB8D-6E82-46B4-AF12-97BF909E13ED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67872547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EE95157-AB59-ADC4-06DA-66C59141E9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9FBB2BB-FD97-A513-2C7E-5058C92A83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EE21511-D56A-0C3D-FC29-03619448A9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1A87C-BED2-4AAE-BC99-F9851C43B243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99669197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E4D2ABE-5ABB-94F7-0E1F-34E88B8F0F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B261860-E950-E0FE-1837-167C87E3E5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1569425-B0EF-800C-D155-3A5A36CBF4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37ECA-2516-453B-A927-DAE5F71C709F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27945550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9B6436C-1C03-B2CA-1839-58533FFF9F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4336CAB-06AF-BC0F-86A5-A4EAFA7514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2F28143-986C-1BAE-69AC-A4A07A23AD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1E357-1FD5-4467-B436-B1E9A7AC80E9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33168160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4F8DAFB-E133-C531-5E31-14FC846564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8FB0F42-96E9-59A7-43B4-7FA78ECBBB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1654A20-6C81-98D7-5391-BB977EE762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17CC3-FB34-472F-81D0-1B64A17C145D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63783752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308B144-F22B-0D42-99AB-1850BBC4ED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0FDC102-DE95-D4D5-BC29-CD76F597CA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4C5F0E9-8334-5DA2-631D-196AB5E2AF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AAC6B-DA2B-4CEE-BE12-00A40EA2E8D4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7685161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BFD90EA-9E80-6A4C-807F-58A9EFFE75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A160CC0-860C-3FCC-32AD-515D1A24DD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6D29316-6143-04AF-A3E2-C7CF62DB0B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C0A5A-FDFD-4278-9FBA-DEEEEBD984C7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33972064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E6431A3-C6CE-B84F-A53A-E873AAC318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70935B2-058C-7E05-22F7-8BA904FB03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F601A7B-F603-5DAD-42EC-BF68E21B8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B83A5-BA6D-4A92-B94E-4D37ABF98226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411650758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84AC1AE-3204-3C17-59E9-2F7C4FC308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36F220D-4052-92CD-1E7E-597C3A6521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7489BBF-8508-A4F0-94A1-49EC2201D9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16385-B452-484F-BB1A-4D91C226D9E1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05980563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3B3D65B-71D0-CD7E-877C-63473F097C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7A19D65-5E05-D448-6EA5-22CBA72477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49E6122-90CB-D728-6D88-127F45DA0F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7D62B-3504-4212-A2F4-97E6A6326CDE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10883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31B55C-7F44-40F7-C2FF-A058C6DE10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704CE8-9229-F1B2-D8BC-86371029F2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0A9217-56F3-F84B-65C3-BBBEE656CD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F76E1-EDC3-4487-83BC-A30BDCEC1EDA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37228004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F31DD38-AA69-CA3B-BF55-50CBDFD45D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D49B488-3A75-F49D-780D-E782DDA16E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815E397-14F6-ACD9-B429-91C1EA433F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82280-7252-45DA-8D5D-0857E44990D4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83035921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0E0B705-0465-B447-716B-1261D08D50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EFF1538-CC93-D5F6-3FD6-7C77252A1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C6A23DA-F191-66C0-96B3-B89D90B32B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F5DC3-C882-4BF7-BC28-0FB5F361D914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85258477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0AEFD43-50F1-D9DB-5665-21C56744DC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D51C31-94F3-5E7A-3337-C810840689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8791362-5ABC-3361-E394-B37463C11F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FBA83-B6A1-4138-84CA-E9C19FB599D1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9888538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A1F6E38-F874-BBB0-B184-E85AD60E4B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DFE1E4-AAC3-4FF1-5DBD-1DA51E5D19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BD9F1E8-63A0-675C-CE68-EB22171761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6F7E2-D98B-4655-A7F9-442E2F73E364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422091233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0B93D42-AB80-0988-2941-5657BC35BF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512B8E0-3B8F-B9E1-F514-2B1F3D50C9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0B7087F-625F-8208-C8EC-5763D38F1D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8CD95-2B9C-4725-9017-28ED9C93B964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45108441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26A1694-69D1-B8A6-4372-D925B99E43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E4F2D23-A6B3-6F32-A0B5-DDD9E0475D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66FE368-459D-A844-8E14-6DB4C62138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96AAE-A272-4233-8C38-FB1440D91BAE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8351801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00724A5-75A6-DD8D-7F30-8716F29633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4AE3E68-BCE6-7B29-0EE6-A646153C27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8BB8B44-4352-BA13-0834-9AC6910ACB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DD70B-B835-4213-8FBB-3BAEC48E6E50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334044195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044DCB3-819D-E5EA-9108-3A69C9BAB5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B699676-C66B-AB8A-83F3-0002D297F6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E2E440-C727-245A-B873-EC9A21F7BE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15B83-38A1-4D17-9026-2960F331558A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9730364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2727E7B-7A65-A942-7D9F-EAFFB5E5F7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F253C26-FF29-627D-C664-2C89F15848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CADC272-44B6-C23E-7259-FC3BEF595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C988E-4720-4109-A332-C9CB9DE1EC74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7636335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6E6A8C6-F133-9493-C30C-E9FD0E0B35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53E5E82-C6AE-6A4F-455C-06C19BFF04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F9CA25C-E757-A1D0-5459-3089A1155D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A4CFA-4D36-4E29-A3E1-8E39ADCB5CF6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  <p:extLst>
      <p:ext uri="{BB962C8B-B14F-4D97-AF65-F5344CB8AC3E}">
        <p14:creationId xmlns:p14="http://schemas.microsoft.com/office/powerpoint/2010/main" val="210039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37.xml"/><Relationship Id="rId21" Type="http://schemas.openxmlformats.org/officeDocument/2006/relationships/slideLayout" Target="../slideLayouts/slideLayout32.xml"/><Relationship Id="rId42" Type="http://schemas.openxmlformats.org/officeDocument/2006/relationships/slideLayout" Target="../slideLayouts/slideLayout53.xml"/><Relationship Id="rId47" Type="http://schemas.openxmlformats.org/officeDocument/2006/relationships/slideLayout" Target="../slideLayouts/slideLayout58.xml"/><Relationship Id="rId63" Type="http://schemas.openxmlformats.org/officeDocument/2006/relationships/slideLayout" Target="../slideLayouts/slideLayout74.xml"/><Relationship Id="rId68" Type="http://schemas.openxmlformats.org/officeDocument/2006/relationships/slideLayout" Target="../slideLayouts/slideLayout79.xml"/><Relationship Id="rId84" Type="http://schemas.openxmlformats.org/officeDocument/2006/relationships/slideLayout" Target="../slideLayouts/slideLayout95.xml"/><Relationship Id="rId89" Type="http://schemas.openxmlformats.org/officeDocument/2006/relationships/slideLayout" Target="../slideLayouts/slideLayout100.xml"/><Relationship Id="rId112" Type="http://schemas.openxmlformats.org/officeDocument/2006/relationships/theme" Target="../theme/theme2.xml"/><Relationship Id="rId16" Type="http://schemas.openxmlformats.org/officeDocument/2006/relationships/slideLayout" Target="../slideLayouts/slideLayout27.xml"/><Relationship Id="rId107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22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53" Type="http://schemas.openxmlformats.org/officeDocument/2006/relationships/slideLayout" Target="../slideLayouts/slideLayout64.xml"/><Relationship Id="rId58" Type="http://schemas.openxmlformats.org/officeDocument/2006/relationships/slideLayout" Target="../slideLayouts/slideLayout69.xml"/><Relationship Id="rId74" Type="http://schemas.openxmlformats.org/officeDocument/2006/relationships/slideLayout" Target="../slideLayouts/slideLayout85.xml"/><Relationship Id="rId79" Type="http://schemas.openxmlformats.org/officeDocument/2006/relationships/slideLayout" Target="../slideLayouts/slideLayout90.xml"/><Relationship Id="rId102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6.xml"/><Relationship Id="rId90" Type="http://schemas.openxmlformats.org/officeDocument/2006/relationships/slideLayout" Target="../slideLayouts/slideLayout101.xml"/><Relationship Id="rId95" Type="http://schemas.openxmlformats.org/officeDocument/2006/relationships/slideLayout" Target="../slideLayouts/slideLayout106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43" Type="http://schemas.openxmlformats.org/officeDocument/2006/relationships/slideLayout" Target="../slideLayouts/slideLayout54.xml"/><Relationship Id="rId48" Type="http://schemas.openxmlformats.org/officeDocument/2006/relationships/slideLayout" Target="../slideLayouts/slideLayout59.xml"/><Relationship Id="rId64" Type="http://schemas.openxmlformats.org/officeDocument/2006/relationships/slideLayout" Target="../slideLayouts/slideLayout75.xml"/><Relationship Id="rId69" Type="http://schemas.openxmlformats.org/officeDocument/2006/relationships/slideLayout" Target="../slideLayouts/slideLayout80.xml"/><Relationship Id="rId113" Type="http://schemas.openxmlformats.org/officeDocument/2006/relationships/image" Target="../media/image1.jpg"/><Relationship Id="rId80" Type="http://schemas.openxmlformats.org/officeDocument/2006/relationships/slideLayout" Target="../slideLayouts/slideLayout91.xml"/><Relationship Id="rId85" Type="http://schemas.openxmlformats.org/officeDocument/2006/relationships/slideLayout" Target="../slideLayouts/slideLayout96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59" Type="http://schemas.openxmlformats.org/officeDocument/2006/relationships/slideLayout" Target="../slideLayouts/slideLayout70.xml"/><Relationship Id="rId103" Type="http://schemas.openxmlformats.org/officeDocument/2006/relationships/slideLayout" Target="../slideLayouts/slideLayout114.xml"/><Relationship Id="rId108" Type="http://schemas.openxmlformats.org/officeDocument/2006/relationships/slideLayout" Target="../slideLayouts/slideLayout119.xml"/><Relationship Id="rId54" Type="http://schemas.openxmlformats.org/officeDocument/2006/relationships/slideLayout" Target="../slideLayouts/slideLayout65.xml"/><Relationship Id="rId70" Type="http://schemas.openxmlformats.org/officeDocument/2006/relationships/slideLayout" Target="../slideLayouts/slideLayout81.xml"/><Relationship Id="rId75" Type="http://schemas.openxmlformats.org/officeDocument/2006/relationships/slideLayout" Target="../slideLayouts/slideLayout86.xml"/><Relationship Id="rId91" Type="http://schemas.openxmlformats.org/officeDocument/2006/relationships/slideLayout" Target="../slideLayouts/slideLayout102.xml"/><Relationship Id="rId96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60.xml"/><Relationship Id="rId57" Type="http://schemas.openxmlformats.org/officeDocument/2006/relationships/slideLayout" Target="../slideLayouts/slideLayout68.xml"/><Relationship Id="rId106" Type="http://schemas.openxmlformats.org/officeDocument/2006/relationships/slideLayout" Target="../slideLayouts/slideLayout117.xml"/><Relationship Id="rId114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31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55.xml"/><Relationship Id="rId52" Type="http://schemas.openxmlformats.org/officeDocument/2006/relationships/slideLayout" Target="../slideLayouts/slideLayout63.xml"/><Relationship Id="rId60" Type="http://schemas.openxmlformats.org/officeDocument/2006/relationships/slideLayout" Target="../slideLayouts/slideLayout71.xml"/><Relationship Id="rId65" Type="http://schemas.openxmlformats.org/officeDocument/2006/relationships/slideLayout" Target="../slideLayouts/slideLayout76.xml"/><Relationship Id="rId73" Type="http://schemas.openxmlformats.org/officeDocument/2006/relationships/slideLayout" Target="../slideLayouts/slideLayout84.xml"/><Relationship Id="rId78" Type="http://schemas.openxmlformats.org/officeDocument/2006/relationships/slideLayout" Target="../slideLayouts/slideLayout89.xml"/><Relationship Id="rId81" Type="http://schemas.openxmlformats.org/officeDocument/2006/relationships/slideLayout" Target="../slideLayouts/slideLayout92.xml"/><Relationship Id="rId86" Type="http://schemas.openxmlformats.org/officeDocument/2006/relationships/slideLayout" Target="../slideLayouts/slideLayout97.xml"/><Relationship Id="rId94" Type="http://schemas.openxmlformats.org/officeDocument/2006/relationships/slideLayout" Target="../slideLayouts/slideLayout105.xml"/><Relationship Id="rId99" Type="http://schemas.openxmlformats.org/officeDocument/2006/relationships/slideLayout" Target="../slideLayouts/slideLayout110.xml"/><Relationship Id="rId101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9" Type="http://schemas.openxmlformats.org/officeDocument/2006/relationships/slideLayout" Target="../slideLayouts/slideLayout50.xml"/><Relationship Id="rId109" Type="http://schemas.openxmlformats.org/officeDocument/2006/relationships/slideLayout" Target="../slideLayouts/slideLayout120.xml"/><Relationship Id="rId34" Type="http://schemas.openxmlformats.org/officeDocument/2006/relationships/slideLayout" Target="../slideLayouts/slideLayout45.xml"/><Relationship Id="rId50" Type="http://schemas.openxmlformats.org/officeDocument/2006/relationships/slideLayout" Target="../slideLayouts/slideLayout61.xml"/><Relationship Id="rId55" Type="http://schemas.openxmlformats.org/officeDocument/2006/relationships/slideLayout" Target="../slideLayouts/slideLayout66.xml"/><Relationship Id="rId76" Type="http://schemas.openxmlformats.org/officeDocument/2006/relationships/slideLayout" Target="../slideLayouts/slideLayout87.xml"/><Relationship Id="rId97" Type="http://schemas.openxmlformats.org/officeDocument/2006/relationships/slideLayout" Target="../slideLayouts/slideLayout108.xml"/><Relationship Id="rId104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8.xml"/><Relationship Id="rId71" Type="http://schemas.openxmlformats.org/officeDocument/2006/relationships/slideLayout" Target="../slideLayouts/slideLayout82.xml"/><Relationship Id="rId92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13.xml"/><Relationship Id="rId29" Type="http://schemas.openxmlformats.org/officeDocument/2006/relationships/slideLayout" Target="../slideLayouts/slideLayout40.xml"/><Relationship Id="rId24" Type="http://schemas.openxmlformats.org/officeDocument/2006/relationships/slideLayout" Target="../slideLayouts/slideLayout35.xml"/><Relationship Id="rId40" Type="http://schemas.openxmlformats.org/officeDocument/2006/relationships/slideLayout" Target="../slideLayouts/slideLayout51.xml"/><Relationship Id="rId45" Type="http://schemas.openxmlformats.org/officeDocument/2006/relationships/slideLayout" Target="../slideLayouts/slideLayout56.xml"/><Relationship Id="rId66" Type="http://schemas.openxmlformats.org/officeDocument/2006/relationships/slideLayout" Target="../slideLayouts/slideLayout77.xml"/><Relationship Id="rId87" Type="http://schemas.openxmlformats.org/officeDocument/2006/relationships/slideLayout" Target="../slideLayouts/slideLayout98.xml"/><Relationship Id="rId110" Type="http://schemas.openxmlformats.org/officeDocument/2006/relationships/slideLayout" Target="../slideLayouts/slideLayout121.xml"/><Relationship Id="rId61" Type="http://schemas.openxmlformats.org/officeDocument/2006/relationships/slideLayout" Target="../slideLayouts/slideLayout72.xml"/><Relationship Id="rId82" Type="http://schemas.openxmlformats.org/officeDocument/2006/relationships/slideLayout" Target="../slideLayouts/slideLayout93.xml"/><Relationship Id="rId1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25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56" Type="http://schemas.openxmlformats.org/officeDocument/2006/relationships/slideLayout" Target="../slideLayouts/slideLayout67.xml"/><Relationship Id="rId77" Type="http://schemas.openxmlformats.org/officeDocument/2006/relationships/slideLayout" Target="../slideLayouts/slideLayout88.xml"/><Relationship Id="rId100" Type="http://schemas.openxmlformats.org/officeDocument/2006/relationships/slideLayout" Target="../slideLayouts/slideLayout111.xml"/><Relationship Id="rId105" Type="http://schemas.openxmlformats.org/officeDocument/2006/relationships/slideLayout" Target="../slideLayouts/slideLayout116.xml"/><Relationship Id="rId8" Type="http://schemas.openxmlformats.org/officeDocument/2006/relationships/slideLayout" Target="../slideLayouts/slideLayout19.xml"/><Relationship Id="rId51" Type="http://schemas.openxmlformats.org/officeDocument/2006/relationships/slideLayout" Target="../slideLayouts/slideLayout62.xml"/><Relationship Id="rId72" Type="http://schemas.openxmlformats.org/officeDocument/2006/relationships/slideLayout" Target="../slideLayouts/slideLayout83.xml"/><Relationship Id="rId93" Type="http://schemas.openxmlformats.org/officeDocument/2006/relationships/slideLayout" Target="../slideLayouts/slideLayout104.xml"/><Relationship Id="rId98" Type="http://schemas.openxmlformats.org/officeDocument/2006/relationships/slideLayout" Target="../slideLayouts/slideLayout109.xml"/><Relationship Id="rId3" Type="http://schemas.openxmlformats.org/officeDocument/2006/relationships/slideLayout" Target="../slideLayouts/slideLayout14.xml"/><Relationship Id="rId25" Type="http://schemas.openxmlformats.org/officeDocument/2006/relationships/slideLayout" Target="../slideLayouts/slideLayout36.xml"/><Relationship Id="rId46" Type="http://schemas.openxmlformats.org/officeDocument/2006/relationships/slideLayout" Target="../slideLayouts/slideLayout57.xml"/><Relationship Id="rId67" Type="http://schemas.openxmlformats.org/officeDocument/2006/relationships/slideLayout" Target="../slideLayouts/slideLayout78.xml"/><Relationship Id="rId20" Type="http://schemas.openxmlformats.org/officeDocument/2006/relationships/slideLayout" Target="../slideLayouts/slideLayout31.xml"/><Relationship Id="rId41" Type="http://schemas.openxmlformats.org/officeDocument/2006/relationships/slideLayout" Target="../slideLayouts/slideLayout52.xml"/><Relationship Id="rId62" Type="http://schemas.openxmlformats.org/officeDocument/2006/relationships/slideLayout" Target="../slideLayouts/slideLayout73.xml"/><Relationship Id="rId83" Type="http://schemas.openxmlformats.org/officeDocument/2006/relationships/slideLayout" Target="../slideLayouts/slideLayout94.xml"/><Relationship Id="rId88" Type="http://schemas.openxmlformats.org/officeDocument/2006/relationships/slideLayout" Target="../slideLayouts/slideLayout99.xml"/><Relationship Id="rId111" Type="http://schemas.openxmlformats.org/officeDocument/2006/relationships/slideLayout" Target="../slideLayouts/slideLayout1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tile tx="0" ty="0" sx="100000" sy="100000" flip="none" algn="b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877BCFE-2CA3-BC4F-B9AA-A87F3301EB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5835A25-EE43-4579-24D1-251A797235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338948" name="Rectangle 4">
            <a:extLst>
              <a:ext uri="{FF2B5EF4-FFF2-40B4-BE49-F238E27FC236}">
                <a16:creationId xmlns:a16="http://schemas.microsoft.com/office/drawing/2014/main" id="{BC30F853-F8D9-CF3A-7348-97D70A784F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38949" name="Rectangle 5">
            <a:extLst>
              <a:ext uri="{FF2B5EF4-FFF2-40B4-BE49-F238E27FC236}">
                <a16:creationId xmlns:a16="http://schemas.microsoft.com/office/drawing/2014/main" id="{4489B42D-0B23-9F91-D098-C2DE8253B72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38950" name="Rectangle 6">
            <a:extLst>
              <a:ext uri="{FF2B5EF4-FFF2-40B4-BE49-F238E27FC236}">
                <a16:creationId xmlns:a16="http://schemas.microsoft.com/office/drawing/2014/main" id="{1B954F2D-3C1C-B26B-7EA6-2E09687F79D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1356494-41A9-42AC-B99C-F364ED28F18D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3">
            <a:lum/>
          </a:blip>
          <a:srcRect/>
          <a:tile tx="0" ty="0" sx="100000" sy="100000" flip="none" algn="b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>
            <a:extLst>
              <a:ext uri="{FF2B5EF4-FFF2-40B4-BE49-F238E27FC236}">
                <a16:creationId xmlns:a16="http://schemas.microsoft.com/office/drawing/2014/main" id="{4730AAA5-E3AC-02D4-35CE-60FB187F9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1525" y="6238875"/>
            <a:ext cx="7997825" cy="0"/>
          </a:xfrm>
          <a:prstGeom prst="line">
            <a:avLst/>
          </a:prstGeom>
          <a:noFill/>
          <a:ln w="38100">
            <a:solidFill>
              <a:srgbClr val="CC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FI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97A8D41-89F4-85B8-68C1-72C478FBFD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604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A459008-2649-3202-8B9C-2FD07A4F5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60575"/>
            <a:ext cx="8229600" cy="356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345093" name="Rectangle 5">
            <a:extLst>
              <a:ext uri="{FF2B5EF4-FFF2-40B4-BE49-F238E27FC236}">
                <a16:creationId xmlns:a16="http://schemas.microsoft.com/office/drawing/2014/main" id="{09BC4B60-33DE-D8BA-69CB-EAD4FEBB6D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1525" y="6245225"/>
            <a:ext cx="1819275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45094" name="Rectangle 6">
            <a:extLst>
              <a:ext uri="{FF2B5EF4-FFF2-40B4-BE49-F238E27FC236}">
                <a16:creationId xmlns:a16="http://schemas.microsoft.com/office/drawing/2014/main" id="{8573F552-1F63-A332-7A89-CA69112EB9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45095" name="Rectangle 7">
            <a:extLst>
              <a:ext uri="{FF2B5EF4-FFF2-40B4-BE49-F238E27FC236}">
                <a16:creationId xmlns:a16="http://schemas.microsoft.com/office/drawing/2014/main" id="{C5BFE378-1ADC-5402-A9E0-6018D149EF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D5B5AF0-C441-4889-A94B-6E1CE21E2807}" type="slidenum">
              <a:rPr lang="fi-FI" altLang="sv-FI"/>
              <a:pPr>
                <a:defRPr/>
              </a:pPr>
              <a:t>‹#›</a:t>
            </a:fld>
            <a:endParaRPr lang="fi-FI" altLang="sv-FI"/>
          </a:p>
        </p:txBody>
      </p:sp>
      <p:pic>
        <p:nvPicPr>
          <p:cNvPr id="2056" name="Kuva 1">
            <a:extLst>
              <a:ext uri="{FF2B5EF4-FFF2-40B4-BE49-F238E27FC236}">
                <a16:creationId xmlns:a16="http://schemas.microsoft.com/office/drawing/2014/main" id="{DE838C9C-0657-7383-545C-74F2EDB4AC82}"/>
              </a:ext>
            </a:extLst>
          </p:cNvPr>
          <p:cNvPicPr>
            <a:picLocks noChangeAspect="1"/>
          </p:cNvPicPr>
          <p:nvPr userDrawn="1"/>
        </p:nvPicPr>
        <p:blipFill>
          <a:blip r:embed="rId1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0"/>
            <a:ext cx="21494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Suorakulmio 2">
            <a:extLst>
              <a:ext uri="{FF2B5EF4-FFF2-40B4-BE49-F238E27FC236}">
                <a16:creationId xmlns:a16="http://schemas.microsoft.com/office/drawing/2014/main" id="{170F5B69-DCD6-0467-53D3-89FA8016802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95250" y="5657850"/>
            <a:ext cx="523875" cy="120015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  <p:sldLayoutId id="2147483946" r:id="rId13"/>
    <p:sldLayoutId id="2147483947" r:id="rId14"/>
    <p:sldLayoutId id="2147483948" r:id="rId15"/>
    <p:sldLayoutId id="2147483949" r:id="rId16"/>
    <p:sldLayoutId id="2147483950" r:id="rId17"/>
    <p:sldLayoutId id="2147483951" r:id="rId18"/>
    <p:sldLayoutId id="2147483952" r:id="rId19"/>
    <p:sldLayoutId id="2147483953" r:id="rId20"/>
    <p:sldLayoutId id="2147483954" r:id="rId21"/>
    <p:sldLayoutId id="2147483955" r:id="rId22"/>
    <p:sldLayoutId id="2147483956" r:id="rId23"/>
    <p:sldLayoutId id="2147483957" r:id="rId24"/>
    <p:sldLayoutId id="2147483958" r:id="rId25"/>
    <p:sldLayoutId id="2147483959" r:id="rId26"/>
    <p:sldLayoutId id="2147483960" r:id="rId27"/>
    <p:sldLayoutId id="2147483961" r:id="rId28"/>
    <p:sldLayoutId id="2147483962" r:id="rId29"/>
    <p:sldLayoutId id="2147483963" r:id="rId30"/>
    <p:sldLayoutId id="2147483964" r:id="rId31"/>
    <p:sldLayoutId id="2147483965" r:id="rId32"/>
    <p:sldLayoutId id="2147483966" r:id="rId33"/>
    <p:sldLayoutId id="2147483967" r:id="rId34"/>
    <p:sldLayoutId id="2147483968" r:id="rId35"/>
    <p:sldLayoutId id="2147483969" r:id="rId36"/>
    <p:sldLayoutId id="2147483970" r:id="rId37"/>
    <p:sldLayoutId id="2147483971" r:id="rId38"/>
    <p:sldLayoutId id="2147483972" r:id="rId39"/>
    <p:sldLayoutId id="2147483973" r:id="rId40"/>
    <p:sldLayoutId id="2147483974" r:id="rId41"/>
    <p:sldLayoutId id="2147483975" r:id="rId42"/>
    <p:sldLayoutId id="2147483976" r:id="rId43"/>
    <p:sldLayoutId id="2147483977" r:id="rId44"/>
    <p:sldLayoutId id="2147483978" r:id="rId45"/>
    <p:sldLayoutId id="2147483979" r:id="rId46"/>
    <p:sldLayoutId id="2147483980" r:id="rId47"/>
    <p:sldLayoutId id="2147483981" r:id="rId48"/>
    <p:sldLayoutId id="2147483982" r:id="rId49"/>
    <p:sldLayoutId id="2147483983" r:id="rId50"/>
    <p:sldLayoutId id="2147483984" r:id="rId51"/>
    <p:sldLayoutId id="2147483985" r:id="rId52"/>
    <p:sldLayoutId id="2147483986" r:id="rId53"/>
    <p:sldLayoutId id="2147483987" r:id="rId54"/>
    <p:sldLayoutId id="2147483988" r:id="rId55"/>
    <p:sldLayoutId id="2147483989" r:id="rId56"/>
    <p:sldLayoutId id="2147483990" r:id="rId57"/>
    <p:sldLayoutId id="2147483991" r:id="rId58"/>
    <p:sldLayoutId id="2147483992" r:id="rId59"/>
    <p:sldLayoutId id="2147483993" r:id="rId60"/>
    <p:sldLayoutId id="2147483994" r:id="rId61"/>
    <p:sldLayoutId id="2147483995" r:id="rId62"/>
    <p:sldLayoutId id="2147483996" r:id="rId63"/>
    <p:sldLayoutId id="2147483997" r:id="rId64"/>
    <p:sldLayoutId id="2147483998" r:id="rId65"/>
    <p:sldLayoutId id="2147483999" r:id="rId66"/>
    <p:sldLayoutId id="2147484000" r:id="rId67"/>
    <p:sldLayoutId id="2147484001" r:id="rId68"/>
    <p:sldLayoutId id="2147484002" r:id="rId69"/>
    <p:sldLayoutId id="2147484003" r:id="rId70"/>
    <p:sldLayoutId id="2147484004" r:id="rId71"/>
    <p:sldLayoutId id="2147484005" r:id="rId72"/>
    <p:sldLayoutId id="2147484006" r:id="rId73"/>
    <p:sldLayoutId id="2147484007" r:id="rId74"/>
    <p:sldLayoutId id="2147484008" r:id="rId75"/>
    <p:sldLayoutId id="2147484009" r:id="rId76"/>
    <p:sldLayoutId id="2147484010" r:id="rId77"/>
    <p:sldLayoutId id="2147484011" r:id="rId78"/>
    <p:sldLayoutId id="2147484012" r:id="rId79"/>
    <p:sldLayoutId id="2147484013" r:id="rId80"/>
    <p:sldLayoutId id="2147484014" r:id="rId81"/>
    <p:sldLayoutId id="2147484015" r:id="rId82"/>
    <p:sldLayoutId id="2147484016" r:id="rId83"/>
    <p:sldLayoutId id="2147484017" r:id="rId84"/>
    <p:sldLayoutId id="2147484018" r:id="rId85"/>
    <p:sldLayoutId id="2147484019" r:id="rId86"/>
    <p:sldLayoutId id="2147484020" r:id="rId87"/>
    <p:sldLayoutId id="2147484021" r:id="rId88"/>
    <p:sldLayoutId id="2147484022" r:id="rId89"/>
    <p:sldLayoutId id="2147484023" r:id="rId90"/>
    <p:sldLayoutId id="2147484024" r:id="rId91"/>
    <p:sldLayoutId id="2147484025" r:id="rId92"/>
    <p:sldLayoutId id="2147484026" r:id="rId93"/>
    <p:sldLayoutId id="2147484027" r:id="rId94"/>
    <p:sldLayoutId id="2147484028" r:id="rId95"/>
    <p:sldLayoutId id="2147484029" r:id="rId96"/>
    <p:sldLayoutId id="2147484030" r:id="rId97"/>
    <p:sldLayoutId id="2147484031" r:id="rId98"/>
    <p:sldLayoutId id="2147484032" r:id="rId99"/>
    <p:sldLayoutId id="2147484033" r:id="rId100"/>
    <p:sldLayoutId id="2147484034" r:id="rId101"/>
    <p:sldLayoutId id="2147484035" r:id="rId102"/>
    <p:sldLayoutId id="2147484036" r:id="rId103"/>
    <p:sldLayoutId id="2147484037" r:id="rId104"/>
    <p:sldLayoutId id="2147484038" r:id="rId105"/>
    <p:sldLayoutId id="2147484039" r:id="rId106"/>
    <p:sldLayoutId id="2147484040" r:id="rId107"/>
    <p:sldLayoutId id="2147484041" r:id="rId108"/>
    <p:sldLayoutId id="2147484042" r:id="rId109"/>
    <p:sldLayoutId id="2147484043" r:id="rId110"/>
    <p:sldLayoutId id="2147484044" r:id="rId1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Verdana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inion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inion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inion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inion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Verdan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ari.lehtiheimo@evl.fi" TargetMode="External"/><Relationship Id="rId2" Type="http://schemas.openxmlformats.org/officeDocument/2006/relationships/hyperlink" Target="mailto:anne.jokela@evl.fi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7A0CBE-E327-CF2D-E811-718FDA547F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2695477"/>
          </a:xfrm>
        </p:spPr>
        <p:txBody>
          <a:bodyPr/>
          <a:lstStyle/>
          <a:p>
            <a:r>
              <a:rPr lang="fi-FI" b="1" dirty="0"/>
              <a:t>Valmiussuunnittelu ja varautuminen </a:t>
            </a:r>
            <a:br>
              <a:rPr lang="fi-FI" b="1" dirty="0"/>
            </a:br>
            <a:r>
              <a:rPr lang="fi-FI" b="1" dirty="0"/>
              <a:t>Kokkolan seurakuntayhtymässä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7464554-3EDA-C7AF-1778-089FF67EE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57990"/>
            <a:ext cx="6400800" cy="1280809"/>
          </a:xfrm>
        </p:spPr>
        <p:txBody>
          <a:bodyPr/>
          <a:lstStyle/>
          <a:p>
            <a:r>
              <a:rPr lang="fi-FI" sz="2800"/>
              <a:t>5.11.2024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386344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FA4196-F7AF-127F-5600-272641D7B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786" y="357123"/>
            <a:ext cx="8229600" cy="1143000"/>
          </a:xfrm>
        </p:spPr>
        <p:txBody>
          <a:bodyPr/>
          <a:lstStyle/>
          <a:p>
            <a:r>
              <a:rPr lang="fi-FI" dirty="0"/>
              <a:t>Valmiussuunnittelu ja varautuminen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1FCCD19-FDC5-AF28-84F8-A7DCA31D9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4672077"/>
          </a:xfrm>
        </p:spPr>
        <p:txBody>
          <a:bodyPr/>
          <a:lstStyle/>
          <a:p>
            <a:r>
              <a:rPr lang="fi-FI" sz="2400" dirty="0"/>
              <a:t>Ohjaa miettimään asioita etukäteen, jotta meillä olisi paremmat mahdollisuudet toimia tositilanteessa.</a:t>
            </a:r>
          </a:p>
          <a:p>
            <a:r>
              <a:rPr lang="fi-FI" sz="2400" dirty="0"/>
              <a:t>Auttaa arvioimaan kriittisestikin omaa toimintaamme ja tekemään tarvittavia muutoksia jo ennen kuin mitään tapahtuu.</a:t>
            </a:r>
          </a:p>
          <a:p>
            <a:r>
              <a:rPr lang="fi-FI" sz="2400" dirty="0"/>
              <a:t>Toimii ohjekirjana häiriötilanteessa.</a:t>
            </a:r>
          </a:p>
          <a:p>
            <a:pPr marL="0" indent="0">
              <a:buNone/>
            </a:pPr>
            <a:endParaRPr lang="fi-FI" sz="1100" dirty="0"/>
          </a:p>
          <a:p>
            <a:pPr marL="0" indent="0" algn="ctr">
              <a:buNone/>
            </a:pPr>
            <a:r>
              <a:rPr lang="fi-FI" sz="2400" i="1" dirty="0"/>
              <a:t>Vaikka suunnitteluun ja valmistautumiseen on panostettu, toivomme että niitä ei tarvitse koskaan toteuttaa!</a:t>
            </a:r>
          </a:p>
        </p:txBody>
      </p:sp>
    </p:spTree>
    <p:extLst>
      <p:ext uri="{BB962C8B-B14F-4D97-AF65-F5344CB8AC3E}">
        <p14:creationId xmlns:p14="http://schemas.microsoft.com/office/powerpoint/2010/main" val="301243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C9CB39-C9EB-88D6-ABCF-96F96CB7B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7200" b="1" dirty="0"/>
              <a:t>KIITOS!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AE5CAD-BBE1-8FF1-495F-E600A1D52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0078"/>
            <a:ext cx="8229600" cy="2991260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Kysy lisää:</a:t>
            </a:r>
          </a:p>
          <a:p>
            <a:pPr marL="0" indent="0">
              <a:buNone/>
            </a:pPr>
            <a:endParaRPr lang="fi-FI" sz="900" dirty="0"/>
          </a:p>
          <a:p>
            <a:r>
              <a:rPr lang="fi-FI" sz="2800" dirty="0"/>
              <a:t>Anne Jokela, hallintojohtaja</a:t>
            </a:r>
          </a:p>
          <a:p>
            <a:pPr marL="457200" lvl="1" indent="0">
              <a:buNone/>
            </a:pPr>
            <a:r>
              <a:rPr lang="fi-FI" sz="2000" dirty="0">
                <a:hlinkClick r:id="rId2"/>
              </a:rPr>
              <a:t>anne.jokela@evl.fi</a:t>
            </a:r>
            <a:endParaRPr lang="fi-FI" sz="2000" dirty="0"/>
          </a:p>
          <a:p>
            <a:r>
              <a:rPr lang="fi-FI" sz="2800" dirty="0"/>
              <a:t>Mari Lehtiheimo, palvelupäällikkö/ työsuojelupäällikkö</a:t>
            </a:r>
          </a:p>
          <a:p>
            <a:pPr marL="457200" lvl="1" indent="0">
              <a:buNone/>
            </a:pPr>
            <a:r>
              <a:rPr lang="fi-FI" sz="2000" dirty="0">
                <a:hlinkClick r:id="rId3"/>
              </a:rPr>
              <a:t>mari.lehtiheimo@evl.fi</a:t>
            </a:r>
            <a:endParaRPr lang="fi-FI" sz="2000" dirty="0"/>
          </a:p>
          <a:p>
            <a:pPr lvl="1"/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23522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898869-67FF-01AA-5EBE-67B7806F2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5145"/>
            <a:ext cx="8229600" cy="1143000"/>
          </a:xfrm>
        </p:spPr>
        <p:txBody>
          <a:bodyPr/>
          <a:lstStyle/>
          <a:p>
            <a:r>
              <a:rPr lang="fi-FI" dirty="0"/>
              <a:t>Kirkon tehtävä kriisissä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29CD77F-C778-0F7A-4AB8-41B822833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77438"/>
            <a:ext cx="8229600" cy="3743900"/>
          </a:xfrm>
        </p:spPr>
        <p:txBody>
          <a:bodyPr/>
          <a:lstStyle/>
          <a:p>
            <a:pPr marL="0" indent="0" algn="ctr">
              <a:buNone/>
            </a:pPr>
            <a:r>
              <a:rPr lang="fi-FI" dirty="0"/>
              <a:t>”Henkisen kriisinkestävyyden ylläpitäminen kirkon omasta perustehtävästä käsin – hengellisen tuen tarjoaminen ja toivon ylläpitäminen.”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dirty="0"/>
              <a:t>		-piispa Jukka Keskitalo 20.11.2020-</a:t>
            </a:r>
          </a:p>
        </p:txBody>
      </p:sp>
    </p:spTree>
    <p:extLst>
      <p:ext uri="{BB962C8B-B14F-4D97-AF65-F5344CB8AC3E}">
        <p14:creationId xmlns:p14="http://schemas.microsoft.com/office/powerpoint/2010/main" val="233384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9965BD-4417-227C-B651-C0FCF0CC9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24" y="405961"/>
            <a:ext cx="8229600" cy="1143000"/>
          </a:xfrm>
        </p:spPr>
        <p:txBody>
          <a:bodyPr/>
          <a:lstStyle/>
          <a:p>
            <a:r>
              <a:rPr lang="fi-FI" sz="3600" dirty="0"/>
              <a:t>Seurakunnan varautuminen poikkeusoloihin ja kriisitilanteisiin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D71553-6CA5-7C68-7DE5-09000493B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69267"/>
            <a:ext cx="8229600" cy="3452071"/>
          </a:xfrm>
        </p:spPr>
        <p:txBody>
          <a:bodyPr/>
          <a:lstStyle/>
          <a:p>
            <a:pPr marL="0" indent="0">
              <a:buNone/>
            </a:pPr>
            <a:r>
              <a:rPr lang="fi-FI" sz="2400" b="0" i="0" dirty="0">
                <a:effectLst/>
                <a:ea typeface="Verdana" panose="020B0604030504040204" pitchFamily="34" charset="0"/>
              </a:rPr>
              <a:t>Seurakunnan, seurakuntayhtymän, hiippakunnan ja kirkkohallituksen tulee valmiussuunnittelulla ja poikkeusoloissa tapahtuvan toiminnan etukäteisvalmisteluilla sekä muilla toimenpiteillä varmistaa tehtäviensä mahdollisimman hyvä hoitaminen poikkeusoloissa.</a:t>
            </a:r>
          </a:p>
          <a:p>
            <a:pPr marL="0" indent="0">
              <a:buNone/>
            </a:pPr>
            <a:endParaRPr lang="fi-FI" sz="2400" b="0" i="0" dirty="0">
              <a:effectLst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fi-FI" sz="1800" dirty="0">
                <a:ea typeface="Verdana" panose="020B0604030504040204" pitchFamily="34" charset="0"/>
              </a:rPr>
              <a:t>			-Kirkkolaki 11 §3 -</a:t>
            </a:r>
            <a:endParaRPr lang="fi-FI" sz="1800" b="0" i="0" dirty="0">
              <a:effectLst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464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7476F3-34FE-6D08-BD64-07D1089E7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9500"/>
            <a:ext cx="8229600" cy="1500661"/>
          </a:xfrm>
        </p:spPr>
        <p:txBody>
          <a:bodyPr/>
          <a:lstStyle/>
          <a:p>
            <a:pPr algn="l"/>
            <a:r>
              <a:rPr lang="fi-FI" sz="3200" dirty="0"/>
              <a:t>Kokkolan seurakuntayhtymän valmiussuunnittelun yleiset perusteet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70D9C5-0325-AAD4-7D04-5F52FC5FA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0161"/>
            <a:ext cx="8229600" cy="4260716"/>
          </a:xfrm>
        </p:spPr>
        <p:txBody>
          <a:bodyPr/>
          <a:lstStyle/>
          <a:p>
            <a:r>
              <a:rPr lang="fi-FI" sz="2400" dirty="0"/>
              <a:t>Suunnitelma vahvistettiin vuonna 2022</a:t>
            </a:r>
          </a:p>
          <a:p>
            <a:r>
              <a:rPr lang="fi-FI" sz="2400" dirty="0"/>
              <a:t>Valmiussuunnitelma luotu Kirkkohallituksen mallipohjalle</a:t>
            </a:r>
          </a:p>
          <a:p>
            <a:r>
              <a:rPr lang="fi-FI" sz="2400" dirty="0"/>
              <a:t>Suunnitelman ajantasaisuuden tarkastelu kahden vuoden välein. Liitteiden päivitys aina tarvittaessa + henkilövaraukset kahden vuoden välein</a:t>
            </a:r>
          </a:p>
          <a:p>
            <a:r>
              <a:rPr lang="fi-FI" sz="2400" dirty="0"/>
              <a:t>Valmiussuunnitelman käyttö rajattu, liitteet salaisia -&gt; </a:t>
            </a:r>
            <a:r>
              <a:rPr lang="fi-FI" sz="2400" u="sng" dirty="0"/>
              <a:t>täytettyjä taulukkoliitteitä </a:t>
            </a:r>
            <a:r>
              <a:rPr lang="fi-FI" sz="2400" dirty="0"/>
              <a:t>ei saa viedä edes päätöksentekoon</a:t>
            </a:r>
          </a:p>
        </p:txBody>
      </p:sp>
    </p:spTree>
    <p:extLst>
      <p:ext uri="{BB962C8B-B14F-4D97-AF65-F5344CB8AC3E}">
        <p14:creationId xmlns:p14="http://schemas.microsoft.com/office/powerpoint/2010/main" val="197901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98F030-D1CE-84D6-49CF-2891C604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18413"/>
            <a:ext cx="8229600" cy="1143000"/>
          </a:xfrm>
        </p:spPr>
        <p:txBody>
          <a:bodyPr/>
          <a:lstStyle/>
          <a:p>
            <a:r>
              <a:rPr lang="fi-FI" sz="4300" dirty="0"/>
              <a:t>Roolitus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1B9A20-9A36-4BAC-F552-2715195DF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1055"/>
            <a:ext cx="8229600" cy="5223754"/>
          </a:xfrm>
        </p:spPr>
        <p:txBody>
          <a:bodyPr/>
          <a:lstStyle/>
          <a:p>
            <a:r>
              <a:rPr lang="fi-FI" sz="2400" dirty="0"/>
              <a:t>Valmiuspäälliköksi nimetty yhteisen kirkkoneuvoston puheenjohtaja, varalla hallintojohtaja.</a:t>
            </a:r>
          </a:p>
          <a:p>
            <a:r>
              <a:rPr lang="fi-FI" sz="2400" dirty="0"/>
              <a:t>Valmiustoimikunta: valmiuspäällikkö, hallintojohtaja, kirkkoherrat, asiantuntijajäsen (toimii myös sihteerinä)</a:t>
            </a:r>
          </a:p>
          <a:p>
            <a:r>
              <a:rPr lang="fi-FI" sz="2400" dirty="0"/>
              <a:t>Asiantuntijajäsen huolehtii päivitysten aikatauluttamisesta ja liitteiden ajantasaisuudesta. Valmiuspäällikkö vahvistaa liitteet ja tekee tarvittavat henkilö- ja kalustovaraukset.</a:t>
            </a:r>
          </a:p>
        </p:txBody>
      </p:sp>
    </p:spTree>
    <p:extLst>
      <p:ext uri="{BB962C8B-B14F-4D97-AF65-F5344CB8AC3E}">
        <p14:creationId xmlns:p14="http://schemas.microsoft.com/office/powerpoint/2010/main" val="544974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A93EC6-2FC0-4740-D9AC-7235E99F2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0971"/>
            <a:ext cx="8229600" cy="1245598"/>
          </a:xfrm>
        </p:spPr>
        <p:txBody>
          <a:bodyPr/>
          <a:lstStyle/>
          <a:p>
            <a:r>
              <a:rPr lang="fi-FI" sz="4300" dirty="0"/>
              <a:t>Valmiussuunnitelman rakenne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D7E6654-FC54-5E3E-0EBE-E42C6F48E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36569"/>
            <a:ext cx="8229600" cy="4713402"/>
          </a:xfrm>
        </p:spPr>
        <p:txBody>
          <a:bodyPr/>
          <a:lstStyle/>
          <a:p>
            <a:r>
              <a:rPr lang="fi-FI" sz="1800" dirty="0"/>
              <a:t>Uhkien arvioiminen</a:t>
            </a:r>
          </a:p>
          <a:p>
            <a:pPr lvl="1"/>
            <a:r>
              <a:rPr lang="fi-FI" sz="1600" dirty="0"/>
              <a:t>Normaaliolojen häiriötilanteet</a:t>
            </a:r>
          </a:p>
          <a:p>
            <a:pPr lvl="1"/>
            <a:r>
              <a:rPr lang="fi-FI" sz="1600" dirty="0"/>
              <a:t>Poikkeusolot</a:t>
            </a:r>
          </a:p>
          <a:p>
            <a:r>
              <a:rPr lang="fi-FI" sz="1800" dirty="0"/>
              <a:t>Johtaminen ja vastuut</a:t>
            </a:r>
          </a:p>
          <a:p>
            <a:pPr lvl="1"/>
            <a:r>
              <a:rPr lang="fi-FI" sz="1600" dirty="0"/>
              <a:t>Toimijat ja keskeiset tehtävät</a:t>
            </a:r>
          </a:p>
          <a:p>
            <a:pPr lvl="1"/>
            <a:r>
              <a:rPr lang="fi-FI" sz="1600" dirty="0"/>
              <a:t>Toimintaedellytysten turvaaminen</a:t>
            </a:r>
          </a:p>
          <a:p>
            <a:pPr lvl="1"/>
            <a:r>
              <a:rPr lang="fi-FI" sz="1600" dirty="0"/>
              <a:t>Kriisiviestintä ja tiedotusvastuu</a:t>
            </a:r>
          </a:p>
          <a:p>
            <a:pPr lvl="1"/>
            <a:r>
              <a:rPr lang="fi-FI" sz="1600" dirty="0">
                <a:highlight>
                  <a:srgbClr val="FF0000"/>
                </a:highlight>
              </a:rPr>
              <a:t>Toiminnan käynnistää aina se, joka saa asiasta ensimmäisenä tiedon!</a:t>
            </a:r>
          </a:p>
          <a:p>
            <a:r>
              <a:rPr lang="fi-FI" sz="1800" dirty="0"/>
              <a:t>Seurakuntayön jatkuvuus häiriötilanteissa ja poikkeusoloissa</a:t>
            </a:r>
          </a:p>
          <a:p>
            <a:r>
              <a:rPr lang="fi-FI" sz="1800" dirty="0"/>
              <a:t>Hallinnon, talouden ja tietojärjestelmien varautuminen</a:t>
            </a:r>
          </a:p>
          <a:p>
            <a:r>
              <a:rPr lang="fi-FI" sz="1800" dirty="0"/>
              <a:t>Hautaustoimi</a:t>
            </a:r>
          </a:p>
          <a:p>
            <a:r>
              <a:rPr lang="fi-FI" sz="1800" dirty="0"/>
              <a:t>Kiinteistötoimi</a:t>
            </a:r>
          </a:p>
          <a:p>
            <a:pPr lvl="1"/>
            <a:r>
              <a:rPr lang="fi-FI" sz="1400" dirty="0"/>
              <a:t>Tilojen luovuttaminen muuhun kuin seurakunnalliseen käyttöön</a:t>
            </a:r>
          </a:p>
          <a:p>
            <a:r>
              <a:rPr lang="fi-FI" sz="1800" dirty="0"/>
              <a:t>Häiriötilanteiden jälkihoito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2168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FB2C3B-F30D-A71A-B34C-E123CDD03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8685"/>
            <a:ext cx="8229600" cy="1306106"/>
          </a:xfrm>
        </p:spPr>
        <p:txBody>
          <a:bodyPr/>
          <a:lstStyle/>
          <a:p>
            <a:r>
              <a:rPr lang="fi-FI" dirty="0"/>
              <a:t>Valmiussuunnittelussa huomioitavaa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99DF01F-CF6F-9E6C-F4E3-A75B5F612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1523"/>
            <a:ext cx="8229600" cy="4817792"/>
          </a:xfrm>
        </p:spPr>
        <p:txBody>
          <a:bodyPr/>
          <a:lstStyle/>
          <a:p>
            <a:r>
              <a:rPr lang="fi-FI" sz="1800" dirty="0"/>
              <a:t>Henkilövarauksia ei kannata tehdä koko henkilöstölle -&gt; kriisitilanteessa normaaliolojen työtehtävistä vapautuu henkilöstöä, joka on koulutettavissa kriittisiin (ei hengellisiin) tehtäviin</a:t>
            </a:r>
          </a:p>
          <a:p>
            <a:r>
              <a:rPr lang="fi-FI" sz="1800" dirty="0"/>
              <a:t>Kriisialuevarauksia yhtymän alueella on jokaisen entisen oman kunnan hautausmaalla. (Lohtaja, Kälviä, Ullava, Kaustinen, Halsua, </a:t>
            </a:r>
            <a:r>
              <a:rPr lang="fi-FI" sz="1800" dirty="0" err="1"/>
              <a:t>Huom</a:t>
            </a:r>
            <a:r>
              <a:rPr lang="fi-FI" sz="1800" dirty="0"/>
              <a:t>! Kanta-Kokkolassa riittää että se on yhdellä kolmesta hautausmaasta)</a:t>
            </a:r>
          </a:p>
          <a:p>
            <a:r>
              <a:rPr lang="fi-FI" sz="1800" dirty="0"/>
              <a:t>Kriisiviestintäsuunnitelma ja askelmerkit (päivitystyö kesken)</a:t>
            </a:r>
          </a:p>
          <a:p>
            <a:r>
              <a:rPr lang="fi-FI" sz="1800" dirty="0"/>
              <a:t>Valmiussuunnittelussa yhteistyötä ei ole kirkon sisällä.</a:t>
            </a:r>
          </a:p>
          <a:p>
            <a:r>
              <a:rPr lang="fi-FI" sz="1800" dirty="0">
                <a:latin typeface="Verdana"/>
                <a:ea typeface="Verdana"/>
              </a:rPr>
              <a:t>Yleiskirje kirkkoherran sijaisuuksista yhtymässä??</a:t>
            </a:r>
          </a:p>
          <a:p>
            <a:r>
              <a:rPr lang="fi-FI" sz="1800" dirty="0"/>
              <a:t>Nykypäivänä olemme riippuvaisia järjestelmistä! 	</a:t>
            </a:r>
          </a:p>
          <a:p>
            <a:pPr lvl="1"/>
            <a:r>
              <a:rPr lang="fi-FI" sz="1400" dirty="0">
                <a:latin typeface="Verdana"/>
                <a:ea typeface="Verdana"/>
              </a:rPr>
              <a:t>Huomattava esim. Kirkonkirjat, </a:t>
            </a:r>
            <a:r>
              <a:rPr lang="fi-FI" sz="1400" err="1">
                <a:latin typeface="Verdana"/>
                <a:ea typeface="Verdana"/>
              </a:rPr>
              <a:t>Kipa</a:t>
            </a:r>
            <a:r>
              <a:rPr lang="fi-FI" sz="1400" dirty="0">
                <a:latin typeface="Verdana"/>
                <a:ea typeface="Verdana"/>
              </a:rPr>
              <a:t>, It-aluekeskukset -&gt; näillä omat valmius- ja varautumissuunnitelmat -&gt; tarvitaan tieto liitteeksi seurakunnan </a:t>
            </a:r>
            <a:r>
              <a:rPr lang="fi-FI" sz="1400">
                <a:latin typeface="Verdana"/>
                <a:ea typeface="Verdana"/>
              </a:rPr>
              <a:t>valmiussuunnitelmaan</a:t>
            </a:r>
          </a:p>
          <a:p>
            <a:pPr lvl="1"/>
            <a:endParaRPr lang="fi-FI" sz="1800" dirty="0">
              <a:latin typeface="Verdana"/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41816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E3B4A7-6692-BE2C-89F0-FD54DAFBD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3872"/>
            <a:ext cx="8229600" cy="1143000"/>
          </a:xfrm>
        </p:spPr>
        <p:txBody>
          <a:bodyPr/>
          <a:lstStyle/>
          <a:p>
            <a:r>
              <a:rPr lang="fi-FI" dirty="0"/>
              <a:t>Alueellinen yhteistyö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3DD0BBC-A4C6-0371-29F3-3ED84522C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1443"/>
            <a:ext cx="8229600" cy="5058720"/>
          </a:xfrm>
        </p:spPr>
        <p:txBody>
          <a:bodyPr/>
          <a:lstStyle/>
          <a:p>
            <a:r>
              <a:rPr lang="fi-FI" sz="1800" dirty="0" err="1"/>
              <a:t>HeHu</a:t>
            </a:r>
            <a:r>
              <a:rPr lang="fi-FI" sz="1800" dirty="0"/>
              <a:t> Keski-pohjanmaa 2 rovastikunnan yhteistyötä (Hälytys joko hätäkeskuksen kautta tai </a:t>
            </a:r>
            <a:r>
              <a:rPr lang="fi-FI" sz="1800" dirty="0" err="1"/>
              <a:t>Soiten</a:t>
            </a:r>
            <a:r>
              <a:rPr lang="fi-FI" sz="1800" dirty="0"/>
              <a:t> ensihoidon johtajalta/ sosiaalipäivystyksen pyynnöstä.)</a:t>
            </a:r>
          </a:p>
          <a:p>
            <a:r>
              <a:rPr lang="fi-FI" sz="1800" dirty="0" err="1"/>
              <a:t>AVIn</a:t>
            </a:r>
            <a:r>
              <a:rPr lang="fi-FI" sz="1800" dirty="0"/>
              <a:t> maanpuolustuskurssille on lähetetty aktiivisesti yhtymästä keskeisiä työntekijöitä aina, kun sinne on mahtunut (rovastikunnan osallistujan määrittää kapituli)</a:t>
            </a:r>
          </a:p>
          <a:p>
            <a:r>
              <a:rPr lang="fi-FI" sz="1800" dirty="0"/>
              <a:t>Alueturvan säännölliset kokoontumiset koollekutsujana pelastuslaitos </a:t>
            </a:r>
          </a:p>
          <a:p>
            <a:pPr lvl="1"/>
            <a:r>
              <a:rPr lang="fi-FI" sz="1600" dirty="0"/>
              <a:t>jaetaan eri viranomaisten kesken tilannetietoa -&gt; iso merkitys pandemian, Ukrainan sodan ja pakolaistilanteen aikana</a:t>
            </a:r>
          </a:p>
          <a:p>
            <a:r>
              <a:rPr lang="fi-FI" sz="1800" dirty="0"/>
              <a:t>Migrin määräys kaupungille valmistautua 200 pakolaisen tuloon -&gt; yhteistyö kaupungin, </a:t>
            </a:r>
            <a:r>
              <a:rPr lang="fi-FI" sz="1800" dirty="0" err="1"/>
              <a:t>Soiten</a:t>
            </a:r>
            <a:r>
              <a:rPr lang="fi-FI" sz="1800" dirty="0"/>
              <a:t> ja seurakuntayhtymän kanssa</a:t>
            </a:r>
          </a:p>
          <a:p>
            <a:r>
              <a:rPr lang="fi-FI" sz="1800" dirty="0"/>
              <a:t>Alueellinen kriisivarautuminen </a:t>
            </a:r>
          </a:p>
          <a:p>
            <a:pPr lvl="1"/>
            <a:r>
              <a:rPr lang="fi-FI" sz="1400" dirty="0"/>
              <a:t>roolitus, seurakunta osana kriisinhallinnassa, missä voidaan hyödyntää seurakunnan myös muuta kuin hengellistä osaamista. </a:t>
            </a:r>
            <a:endParaRPr lang="fi-FI" sz="1800" dirty="0"/>
          </a:p>
          <a:p>
            <a:r>
              <a:rPr lang="fi-FI" sz="1800" dirty="0"/>
              <a:t>Seurakunta halutaan mukaan yhteiseen varautumiseen!</a:t>
            </a:r>
          </a:p>
        </p:txBody>
      </p:sp>
    </p:spTree>
    <p:extLst>
      <p:ext uri="{BB962C8B-B14F-4D97-AF65-F5344CB8AC3E}">
        <p14:creationId xmlns:p14="http://schemas.microsoft.com/office/powerpoint/2010/main" val="1862768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C00C7D-8EC2-E62D-F0AA-6B27B20D5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9398"/>
            <a:ext cx="8229600" cy="1143000"/>
          </a:xfrm>
        </p:spPr>
        <p:txBody>
          <a:bodyPr/>
          <a:lstStyle/>
          <a:p>
            <a:r>
              <a:rPr lang="fi-FI" dirty="0"/>
              <a:t>Muu varautuminen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7653D8-7696-76E2-AF3C-C3EEA6786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097338"/>
          </a:xfrm>
        </p:spPr>
        <p:txBody>
          <a:bodyPr/>
          <a:lstStyle/>
          <a:p>
            <a:r>
              <a:rPr lang="fi-FI" sz="2400" dirty="0">
                <a:latin typeface="Verdana"/>
                <a:ea typeface="Verdana"/>
              </a:rPr>
              <a:t>Tietoturva ja tietosuoja -&gt; aktiivinen osallistuminen </a:t>
            </a:r>
            <a:r>
              <a:rPr lang="fi-FI" sz="2400">
                <a:latin typeface="Verdana"/>
                <a:ea typeface="Verdana"/>
              </a:rPr>
              <a:t>DVV:n</a:t>
            </a:r>
            <a:r>
              <a:rPr lang="fi-FI" sz="2400" dirty="0">
                <a:latin typeface="Verdana"/>
                <a:ea typeface="Verdana"/>
              </a:rPr>
              <a:t> järjestämiin TAISTO –harjoituksiin</a:t>
            </a:r>
          </a:p>
          <a:p>
            <a:r>
              <a:rPr lang="fi-FI" sz="2400" dirty="0" err="1"/>
              <a:t>Navisecin</a:t>
            </a:r>
            <a:r>
              <a:rPr lang="fi-FI" sz="2400" dirty="0"/>
              <a:t> kautta säännöllisesti suoritettavat tietosuoja- ja tietoturvakoulutukset koko henkilöstölle</a:t>
            </a:r>
          </a:p>
          <a:p>
            <a:r>
              <a:rPr lang="fi-FI" sz="2400" dirty="0"/>
              <a:t>Seurakuntayhtymän kriittiset kohteet mukana sähkölaitosten luokittelussa</a:t>
            </a:r>
          </a:p>
          <a:p>
            <a:r>
              <a:rPr lang="fi-FI" sz="2400" dirty="0"/>
              <a:t>Säännölliset ensiapukoulutukset koko henkilöstölle, vartiointipalveluiden järjestäminen.</a:t>
            </a:r>
          </a:p>
        </p:txBody>
      </p:sp>
    </p:spTree>
    <p:extLst>
      <p:ext uri="{BB962C8B-B14F-4D97-AF65-F5344CB8AC3E}">
        <p14:creationId xmlns:p14="http://schemas.microsoft.com/office/powerpoint/2010/main" val="48952005"/>
      </p:ext>
    </p:extLst>
  </p:cSld>
  <p:clrMapOvr>
    <a:masterClrMapping/>
  </p:clrMapOvr>
</p:sld>
</file>

<file path=ppt/theme/theme1.xml><?xml version="1.0" encoding="utf-8"?>
<a:theme xmlns:a="http://schemas.openxmlformats.org/drawingml/2006/main" name="Mukautettu suunnittelumalli">
  <a:themeElements>
    <a:clrScheme name="Mukautettu suunnittelumall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ukautettu suunnittelumall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Mukautettu suunnittelumall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kautettu suunnittelumall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kautettu suunnittelumall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kautettu suunnittelumall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kautettu suunnittelumall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kautettu suunnittelumall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kautettu suunnittelumall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kautettu suunnittelumall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kautettu suunnittelumall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kautettu suunnittelumall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kautettu suunnittelumall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kautettu suunnittelumall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Minion"/>
        <a:ea typeface=""/>
        <a:cs typeface=""/>
      </a:majorFont>
      <a:minorFont>
        <a:latin typeface="Minio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0AA396ED2BA4B41A924578AA7738548" ma:contentTypeVersion="10" ma:contentTypeDescription="Luo uusi asiakirja." ma:contentTypeScope="" ma:versionID="ae899e0610fccae9e05f40535e52c23f">
  <xsd:schema xmlns:xsd="http://www.w3.org/2001/XMLSchema" xmlns:xs="http://www.w3.org/2001/XMLSchema" xmlns:p="http://schemas.microsoft.com/office/2006/metadata/properties" xmlns:ns2="8b81b542-5e75-45ce-9ef2-41988abb647a" targetNamespace="http://schemas.microsoft.com/office/2006/metadata/properties" ma:root="true" ma:fieldsID="05b161b67a0cde844c6b6dd8d6c1e508" ns2:_="">
    <xsd:import namespace="8b81b542-5e75-45ce-9ef2-41988abb64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81b542-5e75-45ce-9ef2-41988abb6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Kuvien tunnisteet" ma:readOnly="false" ma:fieldId="{5cf76f15-5ced-4ddc-b409-7134ff3c332f}" ma:taxonomyMulti="true" ma:sspId="e63a637d-0aac-4958-a5cd-de682de1c74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81b542-5e75-45ce-9ef2-41988abb647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A90999D-E7EA-4470-9711-5B2F04E6D3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81b542-5e75-45ce-9ef2-41988abb64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F39F64-4FD2-46BA-A702-5AF3EF60FE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11563D-AA5F-4998-9800-368E7C529C5D}">
  <ds:schemaRefs>
    <ds:schemaRef ds:uri="http://schemas.microsoft.com/office/2006/metadata/properties"/>
    <ds:schemaRef ds:uri="http://schemas.microsoft.com/office/infopath/2007/PartnerControls"/>
    <ds:schemaRef ds:uri="8b81b542-5e75-45ce-9ef2-41988abb647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4951</TotalTime>
  <Words>525</Words>
  <Application>Microsoft Office PowerPoint</Application>
  <PresentationFormat>Näytössä katseltava diaesitys (4:3)</PresentationFormat>
  <Paragraphs>70</Paragraphs>
  <Slides>11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11</vt:i4>
      </vt:variant>
    </vt:vector>
  </HeadingPairs>
  <TitlesOfParts>
    <vt:vector size="17" baseType="lpstr">
      <vt:lpstr>Arial</vt:lpstr>
      <vt:lpstr>Minion</vt:lpstr>
      <vt:lpstr>Trebuchet MS</vt:lpstr>
      <vt:lpstr>Verdana</vt:lpstr>
      <vt:lpstr>Mukautettu suunnittelumalli</vt:lpstr>
      <vt:lpstr>Oletusrakenne</vt:lpstr>
      <vt:lpstr>Valmiussuunnittelu ja varautuminen  Kokkolan seurakuntayhtymässä</vt:lpstr>
      <vt:lpstr>Kirkon tehtävä kriisissä</vt:lpstr>
      <vt:lpstr>Seurakunnan varautuminen poikkeusoloihin ja kriisitilanteisiin</vt:lpstr>
      <vt:lpstr>Kokkolan seurakuntayhtymän valmiussuunnittelun yleiset perusteet</vt:lpstr>
      <vt:lpstr>Roolitus</vt:lpstr>
      <vt:lpstr>Valmiussuunnitelman rakenne</vt:lpstr>
      <vt:lpstr>Valmiussuunnittelussa huomioitavaa</vt:lpstr>
      <vt:lpstr>Alueellinen yhteistyö</vt:lpstr>
      <vt:lpstr>Muu varautuminen</vt:lpstr>
      <vt:lpstr>Valmiussuunnittelu ja varautuminen</vt:lpstr>
      <vt:lpstr>KIITOS!</vt:lpstr>
    </vt:vector>
  </TitlesOfParts>
  <Company>Oulun Ev. Lut. Seurakuntayhtymä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Viestintäpalvelu</dc:title>
  <dc:creator>essi.tiittanen</dc:creator>
  <cp:lastModifiedBy>Matti Halme</cp:lastModifiedBy>
  <cp:revision>317</cp:revision>
  <cp:lastPrinted>2023-10-27T05:14:18Z</cp:lastPrinted>
  <dcterms:created xsi:type="dcterms:W3CDTF">2006-11-14T07:03:03Z</dcterms:created>
  <dcterms:modified xsi:type="dcterms:W3CDTF">2024-12-12T08:57:25Z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0x01010050AA396ED2BA4B41A924578AA7738548</vt:lpwstr>
  </property>
  <property fmtid="{D5CDD505-2E9C-101B-9397-08002B2CF9AE}" pid="3" name="MediaServiceImageTags">
    <vt:lpwstr/>
  </property>
</Properties>
</file>