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5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4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54" y="5728792"/>
            <a:ext cx="971219" cy="97121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54" y="157988"/>
            <a:ext cx="1344541" cy="4309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4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4988" y="6234544"/>
            <a:ext cx="456600" cy="4577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949" y="1349451"/>
            <a:ext cx="11114100" cy="3345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39348" y="6426667"/>
            <a:ext cx="21717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4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54" y="5728792"/>
            <a:ext cx="971219" cy="9712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54" y="157988"/>
            <a:ext cx="1344541" cy="4309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054008" y="6194078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0184" y="1057059"/>
            <a:ext cx="3842385" cy="3345179"/>
          </a:xfrm>
          <a:prstGeom prst="rect">
            <a:avLst/>
          </a:prstGeom>
          <a:ln w="9525">
            <a:solidFill>
              <a:srgbClr val="1A5531"/>
            </a:solidFill>
          </a:ln>
        </p:spPr>
        <p:txBody>
          <a:bodyPr vert="horz" wrap="square" lIns="0" tIns="121920" rIns="0" bIns="0" rtlCol="0">
            <a:spAutoFit/>
          </a:bodyPr>
          <a:lstStyle/>
          <a:p>
            <a:pPr rtl="0">
              <a:lnSpc>
                <a:spcPct val="100000"/>
              </a:lnSpc>
              <a:spcBef>
                <a:spcPts val="960"/>
              </a:spcBef>
            </a:pPr>
            <a:endParaRPr sz="3200">
              <a:latin typeface="Times New Roman"/>
              <a:cs typeface="Times New Roman"/>
            </a:endParaRPr>
          </a:p>
          <a:p>
            <a:pPr marL="90805" marR="170815" rtl="0">
              <a:lnSpc>
                <a:spcPct val="100000"/>
              </a:lnSpc>
            </a:pPr>
            <a:r>
              <a:rPr lang="fi" sz="3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Hautauskulttuuri Ruotsissa</a:t>
            </a:r>
            <a:endParaRPr sz="3200">
              <a:latin typeface="Calibri"/>
              <a:cs typeface="Calibri"/>
            </a:endParaRPr>
          </a:p>
          <a:p>
            <a:pPr marL="90805" marR="582930" rtl="0">
              <a:lnSpc>
                <a:spcPct val="100000"/>
              </a:lnSpc>
              <a:spcBef>
                <a:spcPts val="1200"/>
              </a:spcBef>
            </a:pPr>
            <a:r>
              <a:rPr lang="fi" sz="3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– katsaus menneeseen ja kehittymiseen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3405" y="5909090"/>
            <a:ext cx="1735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Monica Sandberg NFKK 2025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 descr="Kuva, joka sisältää kohteen nurmi, ulkotila, puu, kasvi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5850" y="1063363"/>
            <a:ext cx="6886575" cy="44970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taivas, hauta, hautausma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937" y="300792"/>
            <a:ext cx="11671528" cy="569092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1867" y="6403011"/>
            <a:ext cx="5064133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Reunakivellisiä hautoja Landskronan hautausmaalla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10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1493" y="-33426"/>
            <a:ext cx="12315190" cy="6725920"/>
            <a:chOff x="-61493" y="-33426"/>
            <a:chExt cx="12315190" cy="6725920"/>
          </a:xfrm>
        </p:grpSpPr>
        <p:sp>
          <p:nvSpPr>
            <p:cNvPr id="3" name="object 3"/>
            <p:cNvSpPr/>
            <p:nvPr/>
          </p:nvSpPr>
          <p:spPr>
            <a:xfrm>
              <a:off x="116306" y="144373"/>
              <a:ext cx="11959590" cy="5883910"/>
            </a:xfrm>
            <a:custGeom>
              <a:avLst/>
              <a:gdLst/>
              <a:ahLst/>
              <a:cxnLst/>
              <a:rect l="l" t="t" r="r" b="b"/>
              <a:pathLst>
                <a:path w="11959590" h="5883910">
                  <a:moveTo>
                    <a:pt x="0" y="0"/>
                  </a:moveTo>
                  <a:lnTo>
                    <a:pt x="11959386" y="0"/>
                  </a:lnTo>
                  <a:lnTo>
                    <a:pt x="11959386" y="5883440"/>
                  </a:lnTo>
                  <a:lnTo>
                    <a:pt x="0" y="5883440"/>
                  </a:lnTo>
                  <a:lnTo>
                    <a:pt x="0" y="0"/>
                  </a:lnTo>
                  <a:close/>
                </a:path>
              </a:pathLst>
            </a:custGeom>
            <a:ln w="355600">
              <a:solidFill>
                <a:srgbClr val="394B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 descr="Kuva, joka sisältää kohteen ulkotila, kasvi, puu, hauta&#10;&#10;Tekoälyllä luotu sisältö voi olla virheellistä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575" y="134950"/>
              <a:ext cx="11657654" cy="58340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82460" y="6344131"/>
            <a:ext cx="3341939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Metsähautausmaa Karlskogassa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11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puu, maisemanhoito, ulkotila, puutarha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537" y="165927"/>
            <a:ext cx="11664936" cy="57530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39629" y="6344131"/>
            <a:ext cx="3770571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Uurnalehto Ängelholmin hautausmaalla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12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puu, ulkotila, maisemanhoito, pensasaita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937" y="134938"/>
            <a:ext cx="11664948" cy="58340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9898" y="6309542"/>
            <a:ext cx="4497501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Arkkuhauta-alue Hässleholmin hautausmaalla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13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talvi, puu, lumi, ulkotil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331" y="1161427"/>
            <a:ext cx="5568371" cy="3312629"/>
          </a:xfrm>
          <a:prstGeom prst="rect">
            <a:avLst/>
          </a:prstGeom>
        </p:spPr>
      </p:pic>
      <p:pic>
        <p:nvPicPr>
          <p:cNvPr id="3" name="object 3" descr="Kuva, joka sisältää kohteen ulkotila, nurmi, taivas, haut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161427"/>
            <a:ext cx="5599425" cy="33125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41420" y="6396157"/>
            <a:ext cx="5011780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Uurnahauta-alue Husien hautausmaalla Malmössä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14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urmi, kasvi, ves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647" y="196824"/>
            <a:ext cx="11690718" cy="58420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76224" y="6392504"/>
            <a:ext cx="4695975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Muistolehto Längbron hautausmaalla Örebrossa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15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hauta, hautausmaa, nurmi, ulkotil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525" y="202018"/>
            <a:ext cx="11664937" cy="5765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29387" y="6344131"/>
            <a:ext cx="5176213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Arkkuhauta-alue Alhemin hautausmaalla Skellefteåssa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16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nurmi, puu, ulkotila, haut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258" y="191388"/>
            <a:ext cx="11664943" cy="55820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3060" y="6360607"/>
            <a:ext cx="7416140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Nykyaikaisia hautoja rauhaisan vehreällä Backenin hautausmaalla Uumajassa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17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hauta, ulkotila, nurmi, hautausma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769" y="893133"/>
            <a:ext cx="5264130" cy="4231748"/>
          </a:xfrm>
          <a:prstGeom prst="rect">
            <a:avLst/>
          </a:prstGeom>
        </p:spPr>
      </p:pic>
      <p:pic>
        <p:nvPicPr>
          <p:cNvPr id="3" name="object 3" descr="Kuva, joka sisältää kohteen hauta, hautausmaa, hautajaiset, kasvi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7915" y="893134"/>
            <a:ext cx="5947308" cy="42317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23061" y="6360607"/>
            <a:ext cx="4825339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Hautakulttuuri monikulttuurisessa yhteiskunnassa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18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puita, nurmi, maanpeite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937" y="311302"/>
            <a:ext cx="7508212" cy="5577433"/>
          </a:xfrm>
          <a:prstGeom prst="rect">
            <a:avLst/>
          </a:prstGeom>
        </p:spPr>
      </p:pic>
      <p:pic>
        <p:nvPicPr>
          <p:cNvPr id="3" name="object 3" descr="Kuva, joka sisältää kohteen ruusu, kukka, hauta, ulkotil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95685" y="2903651"/>
            <a:ext cx="3744854" cy="29850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23060" y="6360607"/>
            <a:ext cx="5511140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Tuhkahautapaikkoja Nolbyn hautausmaalla Alingsåsissa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19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44540" y="631694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13791" y="6350432"/>
            <a:ext cx="52204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Nydalan luostarikirkon hautausmaa, 1600-luvun loppu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19391" y="774650"/>
            <a:ext cx="1696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solidFill>
                  <a:srgbClr val="FF7176"/>
                </a:solidFill>
                <a:latin typeface="Calibri"/>
                <a:ea typeface="Calibri"/>
                <a:cs typeface="Calibri"/>
              </a:rPr>
              <a:t>1800-luvun alku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 descr="Kuva, joka sisältää kohteen piirros, luonnos, taulu, puu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12" cy="60737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kasvi, puu, taivas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077" y="256311"/>
            <a:ext cx="8639730" cy="5813691"/>
          </a:xfrm>
          <a:prstGeom prst="rect">
            <a:avLst/>
          </a:prstGeom>
        </p:spPr>
      </p:pic>
      <p:pic>
        <p:nvPicPr>
          <p:cNvPr id="3" name="object 3" descr="Kuva, joka sisältää kohteen kasvi, ulkotila, nurmi, maisemanhoito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275" y="257877"/>
            <a:ext cx="2667644" cy="58103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23060" y="6360607"/>
            <a:ext cx="4901539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Tuhkahautapaikkoja Ängelholmin hautausmaalla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20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4748" y="6395044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9120" y="373913"/>
            <a:ext cx="9004147" cy="54352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744" y="3429000"/>
            <a:ext cx="2574747" cy="23801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23061" y="6346654"/>
            <a:ext cx="46729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Muistolehto St Sigfrids griftegårdissa Boråsissa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44540" y="631694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puu, kasvi, haut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6329" y="699810"/>
            <a:ext cx="2472650" cy="4761519"/>
          </a:xfrm>
          <a:prstGeom prst="rect">
            <a:avLst/>
          </a:prstGeom>
        </p:spPr>
      </p:pic>
      <p:pic>
        <p:nvPicPr>
          <p:cNvPr id="4" name="object 4" descr="Kuva, joka sisältää kohteen ulkotila, hautausmaa, hauta, kasvi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3673" y="699808"/>
            <a:ext cx="2471826" cy="4761522"/>
          </a:xfrm>
          <a:prstGeom prst="rect">
            <a:avLst/>
          </a:prstGeom>
        </p:spPr>
      </p:pic>
      <p:pic>
        <p:nvPicPr>
          <p:cNvPr id="5" name="object 5" descr="Kuva, joka sisältää kohteen hauta, hautausmaa, ulkotila, rakennus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55696" y="692721"/>
            <a:ext cx="2696641" cy="47538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04011" y="6086097"/>
            <a:ext cx="4246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Tittelit vainajan identiteetin ja yhteiskunnallisen aseman ilmentäjinä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 descr="Kuva, joka sisältää kohteen hauta, ulkotila, hautausmaa, rakennus&#10;&#10;Tekoälyllä luotu sisältö voi olla virheellistä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673" y="692721"/>
            <a:ext cx="2581897" cy="476153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4748" y="6395044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hauta, hautausmaa, ulkotila, kasv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89984"/>
            <a:ext cx="8617521" cy="42973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1072" y="5285788"/>
            <a:ext cx="113391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fi" sz="1600" b="0" i="1" u="none" baseline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”Tuntemattomia ei kiinnosta tietää kaikkien haudassa makaavien nimiä ja syntymä- ja kuolinvuosia. Eloonjääneiden sukulaistenkaan vuoksi ei ole välttämätöntä, että hautakivessä on kaikki nämä nimet ja päivämäärät.” </a:t>
            </a:r>
            <a:r>
              <a:rPr lang="fi" sz="1200" b="0" i="1" u="none" baseline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G. Lind, E. Nohlgård 1920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 descr="Kuva, joka sisältää kohteen ulkotila, hauta, hautausmaa, nurmi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4962" y="718515"/>
            <a:ext cx="2630637" cy="42688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urmi, hauta, kasv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8080" y="282282"/>
            <a:ext cx="3674092" cy="3712502"/>
          </a:xfrm>
          <a:prstGeom prst="rect">
            <a:avLst/>
          </a:prstGeom>
        </p:spPr>
      </p:pic>
      <p:pic>
        <p:nvPicPr>
          <p:cNvPr id="3" name="object 3" descr="Kuva, joka sisältää kohteen hauta, nurmi, hautausmaa, ulkotil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2912" y="4464936"/>
            <a:ext cx="3015714" cy="1261201"/>
          </a:xfrm>
          <a:prstGeom prst="rect">
            <a:avLst/>
          </a:prstGeom>
        </p:spPr>
      </p:pic>
      <p:pic>
        <p:nvPicPr>
          <p:cNvPr id="4" name="object 4" descr="Kuva, joka sisältää kohteen hauta, ulkotila, hautausmaa, kasvi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6790" y="282282"/>
            <a:ext cx="3147898" cy="3730383"/>
          </a:xfrm>
          <a:prstGeom prst="rect">
            <a:avLst/>
          </a:prstGeom>
        </p:spPr>
      </p:pic>
      <p:pic>
        <p:nvPicPr>
          <p:cNvPr id="5" name="object 5" descr="Kuva, joka sisältää kohteen selkärangaton, ulkotila, kotilo, nurmi&#10;&#10;Tekoälyllä luotu sisältö voi olla virheellistä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374" y="4466806"/>
            <a:ext cx="1114690" cy="1259344"/>
          </a:xfrm>
          <a:prstGeom prst="rect">
            <a:avLst/>
          </a:prstGeom>
        </p:spPr>
      </p:pic>
      <p:pic>
        <p:nvPicPr>
          <p:cNvPr id="6" name="object 6" descr="Kuva, joka sisältää kohteen ulkotila, nurmi, kasvi, piha&#10;&#10;Tekoälyllä luotu sisältö voi olla virheellistä.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9386" y="282282"/>
            <a:ext cx="3674097" cy="3712499"/>
          </a:xfrm>
          <a:prstGeom prst="rect">
            <a:avLst/>
          </a:prstGeom>
        </p:spPr>
      </p:pic>
      <p:pic>
        <p:nvPicPr>
          <p:cNvPr id="7" name="object 7" descr="Kuva, joka sisältää kohteen teksti, lumi, ulkotila, laatta&#10;&#10;Tekoälyllä luotu sisältö voi olla virheellistä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97462" y="4464939"/>
            <a:ext cx="2782861" cy="126121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23061" y="6360607"/>
            <a:ext cx="2615539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Hautakulttuuri nykyään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24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kasvi, hauta, puu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0347" y="332232"/>
            <a:ext cx="3241547" cy="5657087"/>
          </a:xfrm>
          <a:prstGeom prst="rect">
            <a:avLst/>
          </a:prstGeom>
        </p:spPr>
      </p:pic>
      <p:pic>
        <p:nvPicPr>
          <p:cNvPr id="3" name="object 3" descr="Kuva, joka sisältää kohteen ulkotila, kasvi, nurmi, ihmisen kasvot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7071" y="332231"/>
            <a:ext cx="4029455" cy="25648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23061" y="6360607"/>
            <a:ext cx="2386939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Hautakulttuuri nykyään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25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urmi, puu, haut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6001" y="222008"/>
            <a:ext cx="6295224" cy="5762561"/>
          </a:xfrm>
          <a:prstGeom prst="rect">
            <a:avLst/>
          </a:prstGeom>
        </p:spPr>
      </p:pic>
      <p:pic>
        <p:nvPicPr>
          <p:cNvPr id="3" name="object 3" descr="Kuva, joka sisältää kohteen teksti, vaatteet, näyttökuva, ulkotil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763" y="221999"/>
            <a:ext cx="4172886" cy="57625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23061" y="6360607"/>
            <a:ext cx="390080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Pyhäinpäivän viettoa hautausmaalla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25"/>
              <a:t>26</a:t>
            </a:fld>
            <a:endParaRPr spc="-25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4008" y="6194078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38949" y="1349451"/>
            <a:ext cx="3505200" cy="1889620"/>
          </a:xfrm>
          <a:prstGeom prst="rect">
            <a:avLst/>
          </a:prstGeom>
          <a:ln w="9525">
            <a:solidFill>
              <a:srgbClr val="1A5531"/>
            </a:solidFill>
          </a:ln>
        </p:spPr>
        <p:txBody>
          <a:bodyPr vert="horz" wrap="square" lIns="0" tIns="377825" rIns="0" bIns="0" rtlCol="0">
            <a:spAutoFit/>
          </a:bodyPr>
          <a:lstStyle/>
          <a:p>
            <a:pPr algn="l" rtl="0">
              <a:lnSpc>
                <a:spcPct val="100000"/>
              </a:lnSpc>
              <a:spcBef>
                <a:spcPts val="2975"/>
              </a:spcBef>
            </a:pPr>
            <a:endParaRPr dirty="0"/>
          </a:p>
          <a:p>
            <a:pPr marL="90805" marR="902335" algn="l" rtl="0">
              <a:lnSpc>
                <a:spcPct val="100000"/>
              </a:lnSpc>
            </a:pPr>
            <a:r>
              <a:rPr lang="fi" sz="2800" b="0" i="0" u="none" baseline="0" dirty="0"/>
              <a:t>Kiitos kuuntelemisesta!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40078" y="5899511"/>
            <a:ext cx="1735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Monica Sandberg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 descr="Kuva, joka sisältää kohteen ulkotila, puu, hautausmaa, haut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1674" y="450760"/>
            <a:ext cx="7606842" cy="50847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5370" y="1054798"/>
            <a:ext cx="4689475" cy="4166235"/>
            <a:chOff x="605370" y="1054798"/>
            <a:chExt cx="4689475" cy="4166235"/>
          </a:xfrm>
        </p:grpSpPr>
        <p:sp>
          <p:nvSpPr>
            <p:cNvPr id="3" name="object 3"/>
            <p:cNvSpPr/>
            <p:nvPr/>
          </p:nvSpPr>
          <p:spPr>
            <a:xfrm>
              <a:off x="605370" y="1054798"/>
              <a:ext cx="4689475" cy="4166235"/>
            </a:xfrm>
            <a:custGeom>
              <a:avLst/>
              <a:gdLst/>
              <a:ahLst/>
              <a:cxnLst/>
              <a:rect l="l" t="t" r="r" b="b"/>
              <a:pathLst>
                <a:path w="4689475" h="4166235">
                  <a:moveTo>
                    <a:pt x="4688941" y="0"/>
                  </a:moveTo>
                  <a:lnTo>
                    <a:pt x="0" y="0"/>
                  </a:lnTo>
                  <a:lnTo>
                    <a:pt x="0" y="4165828"/>
                  </a:lnTo>
                  <a:lnTo>
                    <a:pt x="4688941" y="4165828"/>
                  </a:lnTo>
                  <a:lnTo>
                    <a:pt x="4688941" y="0"/>
                  </a:lnTo>
                  <a:close/>
                </a:path>
              </a:pathLst>
            </a:custGeom>
            <a:solidFill>
              <a:srgbClr val="F8E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 descr="Kuva, joka sisältää kohteen mustavalkoinen, ulkotila, puu, hauta&#10;&#10;Tekoälyllä luotu sisältö voi olla virheellistä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055" y="1194627"/>
              <a:ext cx="4440567" cy="38861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544540" y="631694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2786" y="6169115"/>
            <a:ext cx="4290877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Hautakammio ja puisia hautamuistomerkkejä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object 7" descr="Kuva, joka sisältää kohteen luonnos, valokuvapaperi, puu, taide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2046" y="1054798"/>
            <a:ext cx="6030607" cy="41658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0046" y="1473083"/>
            <a:ext cx="16154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>
              <a:lnSpc>
                <a:spcPts val="1710"/>
              </a:lnSpc>
            </a:pPr>
            <a:r>
              <a:rPr lang="fi" sz="1800" b="0" i="0" u="none" baseline="0">
                <a:solidFill>
                  <a:srgbClr val="FF7176"/>
                </a:solidFill>
                <a:latin typeface="Calibri"/>
                <a:ea typeface="Calibri"/>
                <a:cs typeface="Calibri"/>
              </a:rPr>
              <a:t>1800-luvun alku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64748" y="6395044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592" y="895737"/>
            <a:ext cx="7794406" cy="44221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3893" y="5395838"/>
            <a:ext cx="4218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6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Hautausmaa kesäauringossa, Gottfrid Kallstenius 1887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5967" y="5395838"/>
            <a:ext cx="2890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6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Hautausmaa Jönköpingin läänissä, noin 1920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6467" y="3319271"/>
            <a:ext cx="3621023" cy="20177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44540" y="631694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7796" y="6043987"/>
            <a:ext cx="40058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Kirkkomaan hautoja, Flädien hautausmaa Sukuhautojen kiviä, Torpan hautausmaa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19368" y="774528"/>
            <a:ext cx="1477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solidFill>
                  <a:srgbClr val="FF7176"/>
                </a:solidFill>
                <a:latin typeface="Calibri"/>
                <a:ea typeface="Calibri"/>
                <a:cs typeface="Calibri"/>
              </a:rPr>
              <a:t>1800-luvun puoliväli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 descr="Kuva, joka sisältää kohteen teksti, kartta, piirros, paper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141" y="420293"/>
            <a:ext cx="4953215" cy="4819419"/>
          </a:xfrm>
          <a:prstGeom prst="rect">
            <a:avLst/>
          </a:prstGeom>
        </p:spPr>
      </p:pic>
      <p:pic>
        <p:nvPicPr>
          <p:cNvPr id="6" name="object 6" descr="Kuva, joka sisältää kohteen ulkotila, rakennus, hauta, hautausma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59653" y="420293"/>
            <a:ext cx="5795035" cy="48220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44540" y="631694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hautausmaa, hauta, taivas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18" y="274184"/>
            <a:ext cx="6513497" cy="53323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25764" y="6107884"/>
            <a:ext cx="4223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Suunniteltu ja maisemoitu hautausmaa, Uppsalan vanha hautausmaa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87808" y="3105614"/>
            <a:ext cx="4793615" cy="2501265"/>
            <a:chOff x="7087808" y="3105614"/>
            <a:chExt cx="4793615" cy="2501265"/>
          </a:xfrm>
        </p:grpSpPr>
        <p:pic>
          <p:nvPicPr>
            <p:cNvPr id="6" name="object 6" descr="Kuva, joka sisältää kohteen teksti, käsinkirjoitus, kasvi, kirja&#10;&#10;Tekoälyllä luotu sisältö voi olla virheellistä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7808" y="3105614"/>
              <a:ext cx="4793473" cy="2500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4161" y="4134401"/>
              <a:ext cx="155600" cy="17687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luonnos, valokuvapaperi, mustavalkoinen, taide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999" y="218376"/>
            <a:ext cx="10446814" cy="57853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7220" y="6294372"/>
            <a:ext cx="6462380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Ostohautoja ja yleisiä hautoja, Västra Vingåkersin hautausmaa 1917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50"/>
              <a:t>7</a:t>
            </a:fld>
            <a:endParaRPr spc="-50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puu, taivas, rakennus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666" y="444665"/>
            <a:ext cx="5363171" cy="5344210"/>
          </a:xfrm>
          <a:prstGeom prst="rect">
            <a:avLst/>
          </a:prstGeom>
        </p:spPr>
      </p:pic>
      <p:pic>
        <p:nvPicPr>
          <p:cNvPr id="3" name="object 3" descr="Kuva, joka sisältää kohteen ulkotila, hauta, hautausmaa, puu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2552" y="462711"/>
            <a:ext cx="5143492" cy="53442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86218" y="6344131"/>
            <a:ext cx="3219182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Läntinen hautausmaa, Nyköping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045"/>
              </a:lnSpc>
            </a:pPr>
            <a:fld id="{81D60167-4931-47E6-BA6A-407CBD079E47}" type="slidenum">
              <a:rPr spc="-50"/>
              <a:t>8</a:t>
            </a:fld>
            <a:endParaRPr spc="-50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64748" y="6395044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9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hautausmaa, hauta, puu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2873" y="450215"/>
            <a:ext cx="2561431" cy="4924741"/>
          </a:xfrm>
          <a:prstGeom prst="rect">
            <a:avLst/>
          </a:prstGeom>
        </p:spPr>
      </p:pic>
      <p:pic>
        <p:nvPicPr>
          <p:cNvPr id="4" name="object 4" descr="Kuva, joka sisältää kohteen luonnos, teksti, piirros, kirj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8912" y="445731"/>
            <a:ext cx="3084525" cy="4913083"/>
          </a:xfrm>
          <a:prstGeom prst="rect">
            <a:avLst/>
          </a:prstGeom>
        </p:spPr>
      </p:pic>
      <p:pic>
        <p:nvPicPr>
          <p:cNvPr id="5" name="object 5" descr="Kuva, joka sisältää kohteen ulkotila, puu, hauta, hautausmaa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5550" y="445721"/>
            <a:ext cx="4273943" cy="49130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66052" y="5402454"/>
            <a:ext cx="6625348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Hautakivet merkkeinä sosiaalisesta asemasta sekä kuvastotuotteina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206</Words>
  <Application>Microsoft Office PowerPoint</Application>
  <PresentationFormat>Laajakuva</PresentationFormat>
  <Paragraphs>63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Calibri</vt:lpstr>
      <vt:lpstr>Times New Roman</vt:lpstr>
      <vt:lpstr>Verdana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Kiitos kuuntelemisesta!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David Nihl</dc:creator>
  <cp:lastModifiedBy>Wilén Mikael</cp:lastModifiedBy>
  <cp:revision>2</cp:revision>
  <dcterms:created xsi:type="dcterms:W3CDTF">2026-01-16T14:10:59Z</dcterms:created>
  <dcterms:modified xsi:type="dcterms:W3CDTF">2026-03-25T06:19:13Z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2025-09-29T00:00:00Z</vt:filetime>
  </property>
  <property fmtid="{D5CDD505-2E9C-101B-9397-08002B2CF9AE}" pid="3" name="Creator">
    <vt:lpwstr>Acrobat PDFMaker 25 för PowerPoint</vt:lpwstr>
  </property>
  <property fmtid="{D5CDD505-2E9C-101B-9397-08002B2CF9AE}" pid="4" name="LastSaved">
    <vt:filetime>2026-01-16T00:00:00Z</vt:filetime>
  </property>
  <property fmtid="{D5CDD505-2E9C-101B-9397-08002B2CF9AE}" pid="5" name="Producer">
    <vt:lpwstr>Adobe PDF Library 25.1.213</vt:lpwstr>
  </property>
</Properties>
</file>