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954000" cy="7562850"/>
  <p:notesSz cx="129540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1328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959994" cy="756000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787300" y="1670062"/>
            <a:ext cx="6474459" cy="939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44052" y="4235196"/>
            <a:ext cx="9072245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960350" cy="7560309"/>
          </a:xfrm>
          <a:custGeom>
            <a:avLst/>
            <a:gdLst/>
            <a:ahLst/>
            <a:cxnLst/>
            <a:rect l="l" t="t" r="r" b="b"/>
            <a:pathLst>
              <a:path w="12960350" h="7560309">
                <a:moveTo>
                  <a:pt x="12959968" y="0"/>
                </a:moveTo>
                <a:lnTo>
                  <a:pt x="0" y="0"/>
                </a:lnTo>
                <a:lnTo>
                  <a:pt x="0" y="7560005"/>
                </a:lnTo>
                <a:lnTo>
                  <a:pt x="12959968" y="7560005"/>
                </a:lnTo>
                <a:lnTo>
                  <a:pt x="12959968" y="0"/>
                </a:lnTo>
                <a:close/>
              </a:path>
            </a:pathLst>
          </a:custGeom>
          <a:solidFill>
            <a:srgbClr val="000000">
              <a:alpha val="8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16649" y="113685"/>
            <a:ext cx="5380607" cy="727789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48017" y="1739455"/>
            <a:ext cx="5637752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674580" y="1739455"/>
            <a:ext cx="5637752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959968" cy="756000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11676" y="1671826"/>
            <a:ext cx="10184765" cy="8498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48017" y="1739455"/>
            <a:ext cx="11664315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406519" y="7033450"/>
            <a:ext cx="414731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8017" y="7033450"/>
            <a:ext cx="2980880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331452" y="7033450"/>
            <a:ext cx="2980880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nmbu.cloud.panopto.eu/Panopto/Pages/Viewer.aspx?id=8a-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vimeo.com/1073563194/d90341e493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359945" y="445214"/>
            <a:ext cx="1714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sz="6000" b="0" i="0" u="none" spc="-35" baseline="0"/>
              <a:t>HAUTAUSMAAN</a:t>
            </a:r>
            <a:r>
              <a:rPr lang="fi" sz="6000" b="0" i="0" u="none" spc="-275" baseline="0"/>
              <a:t> </a:t>
            </a:r>
            <a:r>
              <a:rPr lang="fi" sz="6000" b="0" i="0" u="none" spc="-25" baseline="0"/>
              <a:t>RAKENNE</a:t>
            </a:r>
            <a:endParaRPr sz="6000"/>
          </a:p>
        </p:txBody>
      </p:sp>
      <p:sp>
        <p:nvSpPr>
          <p:cNvPr id="4" name="object 4"/>
          <p:cNvSpPr txBox="1"/>
          <p:nvPr/>
        </p:nvSpPr>
        <p:spPr>
          <a:xfrm>
            <a:off x="5357298" y="5673610"/>
            <a:ext cx="6301301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4500" b="0" i="0" u="none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ajan</a:t>
            </a:r>
            <a:r>
              <a:rPr lang="fi" sz="4500" b="0" i="0" u="none" spc="-35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4500" b="0" i="0" u="none" spc="-30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tuomien </a:t>
            </a:r>
            <a:r>
              <a:rPr lang="fi" sz="4500" b="0" i="0" u="none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muutosten </a:t>
            </a:r>
            <a:r>
              <a:rPr lang="fi" sz="4500" b="0" i="0" u="none" spc="-25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arvo</a:t>
            </a:r>
            <a:endParaRPr sz="4500" dirty="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959968" cy="756000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359945" y="445214"/>
            <a:ext cx="3746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  <a:p>
            <a:pPr marL="12700" rtl="0">
              <a:lnSpc>
                <a:spcPct val="100000"/>
              </a:lnSpc>
              <a:spcBef>
                <a:spcPts val="400"/>
              </a:spcBef>
            </a:pP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Valokuva:</a:t>
            </a:r>
            <a:r>
              <a:rPr lang="fi" sz="1000" b="0" i="1" u="none" spc="-2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-2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-2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-2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Frognerparken (Frogner-puisto),</a:t>
            </a:r>
            <a:r>
              <a:rPr lang="fi" sz="1000" b="0" i="1" u="none" spc="-2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Oslo</a:t>
            </a:r>
            <a:r>
              <a:rPr lang="fi" sz="1000" b="0" i="1" u="none" spc="-2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2024</a:t>
            </a:r>
            <a:endParaRPr sz="10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959968" cy="756000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359945" y="445214"/>
            <a:ext cx="3746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  <a:p>
            <a:pPr marL="12700" rtl="0">
              <a:lnSpc>
                <a:spcPct val="100000"/>
              </a:lnSpc>
              <a:spcBef>
                <a:spcPts val="400"/>
              </a:spcBef>
            </a:pP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Kuva:</a:t>
            </a:r>
            <a:r>
              <a:rPr lang="fi" sz="1000" b="0" i="1" u="none" spc="-5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Tuva</a:t>
            </a:r>
            <a:r>
              <a:rPr lang="fi" sz="1000" b="0" i="1" u="none" spc="-3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Linea</a:t>
            </a:r>
            <a:r>
              <a:rPr lang="fi" sz="1000" b="0" i="1" u="none" spc="-3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Holland</a:t>
            </a:r>
            <a:r>
              <a:rPr lang="fi" sz="1000" b="0" i="1" u="none" spc="-3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Mathisen</a:t>
            </a:r>
            <a:r>
              <a:rPr lang="fi" sz="1000" b="0" i="1" u="none" spc="-3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12960350" cy="7560309"/>
          </a:xfrm>
          <a:custGeom>
            <a:avLst/>
            <a:gdLst/>
            <a:ahLst/>
            <a:cxnLst/>
            <a:rect l="l" t="t" r="r" b="b"/>
            <a:pathLst>
              <a:path w="12960350" h="7560309">
                <a:moveTo>
                  <a:pt x="12959994" y="0"/>
                </a:moveTo>
                <a:lnTo>
                  <a:pt x="0" y="0"/>
                </a:lnTo>
                <a:lnTo>
                  <a:pt x="0" y="7559992"/>
                </a:lnTo>
                <a:lnTo>
                  <a:pt x="12959994" y="7559992"/>
                </a:lnTo>
                <a:lnTo>
                  <a:pt x="1295999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501031" y="3775241"/>
            <a:ext cx="400685" cy="1122045"/>
            <a:chOff x="501031" y="3775241"/>
            <a:chExt cx="400685" cy="1122045"/>
          </a:xfrm>
        </p:grpSpPr>
        <p:sp>
          <p:nvSpPr>
            <p:cNvPr id="4" name="object 4"/>
            <p:cNvSpPr/>
            <p:nvPr/>
          </p:nvSpPr>
          <p:spPr>
            <a:xfrm>
              <a:off x="726669" y="4130193"/>
              <a:ext cx="170180" cy="762635"/>
            </a:xfrm>
            <a:custGeom>
              <a:avLst/>
              <a:gdLst/>
              <a:ahLst/>
              <a:cxnLst/>
              <a:rect l="l" t="t" r="r" b="b"/>
              <a:pathLst>
                <a:path w="170180" h="762635">
                  <a:moveTo>
                    <a:pt x="25730" y="762215"/>
                  </a:moveTo>
                  <a:lnTo>
                    <a:pt x="25730" y="431012"/>
                  </a:lnTo>
                  <a:lnTo>
                    <a:pt x="26271" y="390362"/>
                  </a:lnTo>
                  <a:lnTo>
                    <a:pt x="26573" y="337562"/>
                  </a:lnTo>
                  <a:lnTo>
                    <a:pt x="24653" y="283186"/>
                  </a:lnTo>
                  <a:lnTo>
                    <a:pt x="18529" y="237807"/>
                  </a:lnTo>
                  <a:lnTo>
                    <a:pt x="10635" y="194957"/>
                  </a:lnTo>
                  <a:lnTo>
                    <a:pt x="4821" y="149239"/>
                  </a:lnTo>
                  <a:lnTo>
                    <a:pt x="1228" y="112857"/>
                  </a:lnTo>
                  <a:lnTo>
                    <a:pt x="0" y="98018"/>
                  </a:lnTo>
                  <a:lnTo>
                    <a:pt x="19319" y="81524"/>
                  </a:lnTo>
                  <a:lnTo>
                    <a:pt x="31064" y="71837"/>
                  </a:lnTo>
                  <a:lnTo>
                    <a:pt x="40008" y="65189"/>
                  </a:lnTo>
                  <a:lnTo>
                    <a:pt x="50926" y="57810"/>
                  </a:lnTo>
                  <a:lnTo>
                    <a:pt x="67355" y="45443"/>
                  </a:lnTo>
                  <a:lnTo>
                    <a:pt x="109652" y="14862"/>
                  </a:lnTo>
                  <a:lnTo>
                    <a:pt x="146948" y="2962"/>
                  </a:lnTo>
                  <a:lnTo>
                    <a:pt x="167091" y="211"/>
                  </a:lnTo>
                  <a:lnTo>
                    <a:pt x="169735" y="0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70595" y="3780003"/>
              <a:ext cx="174625" cy="1112520"/>
            </a:xfrm>
            <a:custGeom>
              <a:avLst/>
              <a:gdLst/>
              <a:ahLst/>
              <a:cxnLst/>
              <a:rect l="l" t="t" r="r" b="b"/>
              <a:pathLst>
                <a:path w="174625" h="1112520">
                  <a:moveTo>
                    <a:pt x="163804" y="1112405"/>
                  </a:moveTo>
                  <a:lnTo>
                    <a:pt x="165062" y="1082477"/>
                  </a:lnTo>
                  <a:lnTo>
                    <a:pt x="165919" y="1033217"/>
                  </a:lnTo>
                  <a:lnTo>
                    <a:pt x="166622" y="972181"/>
                  </a:lnTo>
                  <a:lnTo>
                    <a:pt x="167416" y="906926"/>
                  </a:lnTo>
                  <a:lnTo>
                    <a:pt x="168547" y="845007"/>
                  </a:lnTo>
                  <a:lnTo>
                    <a:pt x="170263" y="793981"/>
                  </a:lnTo>
                  <a:lnTo>
                    <a:pt x="172808" y="761403"/>
                  </a:lnTo>
                  <a:lnTo>
                    <a:pt x="174452" y="722324"/>
                  </a:lnTo>
                  <a:lnTo>
                    <a:pt x="171540" y="670492"/>
                  </a:lnTo>
                  <a:lnTo>
                    <a:pt x="165810" y="611450"/>
                  </a:lnTo>
                  <a:lnTo>
                    <a:pt x="159003" y="550738"/>
                  </a:lnTo>
                  <a:lnTo>
                    <a:pt x="152857" y="493900"/>
                  </a:lnTo>
                  <a:lnTo>
                    <a:pt x="149111" y="446475"/>
                  </a:lnTo>
                  <a:lnTo>
                    <a:pt x="149504" y="414007"/>
                  </a:lnTo>
                  <a:lnTo>
                    <a:pt x="152580" y="366888"/>
                  </a:lnTo>
                  <a:lnTo>
                    <a:pt x="151703" y="313356"/>
                  </a:lnTo>
                  <a:lnTo>
                    <a:pt x="147655" y="263649"/>
                  </a:lnTo>
                  <a:lnTo>
                    <a:pt x="128011" y="196539"/>
                  </a:lnTo>
                  <a:lnTo>
                    <a:pt x="107434" y="159004"/>
                  </a:lnTo>
                  <a:lnTo>
                    <a:pt x="85997" y="125068"/>
                  </a:lnTo>
                  <a:lnTo>
                    <a:pt x="53958" y="83599"/>
                  </a:lnTo>
                  <a:lnTo>
                    <a:pt x="31830" y="51022"/>
                  </a:lnTo>
                  <a:lnTo>
                    <a:pt x="11339" y="19035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1031" y="4232478"/>
              <a:ext cx="227329" cy="1076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8039" y="3928244"/>
              <a:ext cx="138214" cy="223727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1350853" y="3311056"/>
            <a:ext cx="925830" cy="1594485"/>
            <a:chOff x="1350853" y="3311056"/>
            <a:chExt cx="925830" cy="1594485"/>
          </a:xfrm>
        </p:grpSpPr>
        <p:sp>
          <p:nvSpPr>
            <p:cNvPr id="9" name="object 9"/>
            <p:cNvSpPr/>
            <p:nvPr/>
          </p:nvSpPr>
          <p:spPr>
            <a:xfrm>
              <a:off x="1727746" y="3839655"/>
              <a:ext cx="266700" cy="1059180"/>
            </a:xfrm>
            <a:custGeom>
              <a:avLst/>
              <a:gdLst/>
              <a:ahLst/>
              <a:cxnLst/>
              <a:rect l="l" t="t" r="r" b="b"/>
              <a:pathLst>
                <a:path w="266700" h="1059179">
                  <a:moveTo>
                    <a:pt x="11053" y="1059103"/>
                  </a:moveTo>
                  <a:lnTo>
                    <a:pt x="12208" y="978999"/>
                  </a:lnTo>
                  <a:lnTo>
                    <a:pt x="14610" y="923674"/>
                  </a:lnTo>
                  <a:lnTo>
                    <a:pt x="17775" y="862080"/>
                  </a:lnTo>
                  <a:lnTo>
                    <a:pt x="21362" y="797156"/>
                  </a:lnTo>
                  <a:lnTo>
                    <a:pt x="25030" y="731836"/>
                  </a:lnTo>
                  <a:lnTo>
                    <a:pt x="28438" y="669058"/>
                  </a:lnTo>
                  <a:lnTo>
                    <a:pt x="31245" y="611757"/>
                  </a:lnTo>
                  <a:lnTo>
                    <a:pt x="33111" y="562870"/>
                  </a:lnTo>
                  <a:lnTo>
                    <a:pt x="33695" y="525332"/>
                  </a:lnTo>
                  <a:lnTo>
                    <a:pt x="32656" y="502081"/>
                  </a:lnTo>
                  <a:lnTo>
                    <a:pt x="27890" y="468710"/>
                  </a:lnTo>
                  <a:lnTo>
                    <a:pt x="20793" y="420063"/>
                  </a:lnTo>
                  <a:lnTo>
                    <a:pt x="12911" y="361999"/>
                  </a:lnTo>
                  <a:lnTo>
                    <a:pt x="5788" y="300377"/>
                  </a:lnTo>
                  <a:lnTo>
                    <a:pt x="969" y="241056"/>
                  </a:lnTo>
                  <a:lnTo>
                    <a:pt x="0" y="189896"/>
                  </a:lnTo>
                  <a:lnTo>
                    <a:pt x="4424" y="152755"/>
                  </a:lnTo>
                  <a:lnTo>
                    <a:pt x="20423" y="112282"/>
                  </a:lnTo>
                  <a:lnTo>
                    <a:pt x="45906" y="72817"/>
                  </a:lnTo>
                  <a:lnTo>
                    <a:pt x="79172" y="38949"/>
                  </a:lnTo>
                  <a:lnTo>
                    <a:pt x="118524" y="15264"/>
                  </a:lnTo>
                  <a:lnTo>
                    <a:pt x="162259" y="6350"/>
                  </a:lnTo>
                  <a:lnTo>
                    <a:pt x="210461" y="5357"/>
                  </a:lnTo>
                  <a:lnTo>
                    <a:pt x="242803" y="3175"/>
                  </a:lnTo>
                  <a:lnTo>
                    <a:pt x="260972" y="992"/>
                  </a:lnTo>
                  <a:lnTo>
                    <a:pt x="266653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708136" y="3317406"/>
              <a:ext cx="109220" cy="1581785"/>
            </a:xfrm>
            <a:custGeom>
              <a:avLst/>
              <a:gdLst/>
              <a:ahLst/>
              <a:cxnLst/>
              <a:rect l="l" t="t" r="r" b="b"/>
              <a:pathLst>
                <a:path w="109219" h="1581785">
                  <a:moveTo>
                    <a:pt x="13055" y="1581353"/>
                  </a:moveTo>
                  <a:lnTo>
                    <a:pt x="29423" y="1293672"/>
                  </a:lnTo>
                  <a:lnTo>
                    <a:pt x="37463" y="1142565"/>
                  </a:lnTo>
                  <a:lnTo>
                    <a:pt x="39499" y="1078340"/>
                  </a:lnTo>
                  <a:lnTo>
                    <a:pt x="37858" y="1051306"/>
                  </a:lnTo>
                  <a:lnTo>
                    <a:pt x="34981" y="1022539"/>
                  </a:lnTo>
                  <a:lnTo>
                    <a:pt x="30040" y="970798"/>
                  </a:lnTo>
                  <a:lnTo>
                    <a:pt x="23948" y="905074"/>
                  </a:lnTo>
                  <a:lnTo>
                    <a:pt x="17619" y="834361"/>
                  </a:lnTo>
                  <a:lnTo>
                    <a:pt x="11967" y="767651"/>
                  </a:lnTo>
                  <a:lnTo>
                    <a:pt x="7906" y="713935"/>
                  </a:lnTo>
                  <a:lnTo>
                    <a:pt x="5357" y="652138"/>
                  </a:lnTo>
                  <a:lnTo>
                    <a:pt x="3174" y="625276"/>
                  </a:lnTo>
                  <a:lnTo>
                    <a:pt x="992" y="603479"/>
                  </a:lnTo>
                  <a:lnTo>
                    <a:pt x="0" y="588606"/>
                  </a:lnTo>
                  <a:lnTo>
                    <a:pt x="6815" y="576614"/>
                  </a:lnTo>
                  <a:lnTo>
                    <a:pt x="22529" y="562427"/>
                  </a:lnTo>
                  <a:lnTo>
                    <a:pt x="40044" y="546328"/>
                  </a:lnTo>
                  <a:lnTo>
                    <a:pt x="65137" y="495786"/>
                  </a:lnTo>
                  <a:lnTo>
                    <a:pt x="84105" y="444749"/>
                  </a:lnTo>
                  <a:lnTo>
                    <a:pt x="101273" y="391237"/>
                  </a:lnTo>
                  <a:lnTo>
                    <a:pt x="108750" y="351002"/>
                  </a:lnTo>
                  <a:lnTo>
                    <a:pt x="108750" y="214198"/>
                  </a:lnTo>
                  <a:lnTo>
                    <a:pt x="103786" y="203542"/>
                  </a:lnTo>
                  <a:lnTo>
                    <a:pt x="91606" y="188328"/>
                  </a:lnTo>
                  <a:lnTo>
                    <a:pt x="76276" y="169399"/>
                  </a:lnTo>
                  <a:lnTo>
                    <a:pt x="61861" y="147599"/>
                  </a:lnTo>
                  <a:lnTo>
                    <a:pt x="47147" y="114160"/>
                  </a:lnTo>
                  <a:lnTo>
                    <a:pt x="31157" y="69075"/>
                  </a:lnTo>
                  <a:lnTo>
                    <a:pt x="18318" y="26352"/>
                  </a:lnTo>
                  <a:lnTo>
                    <a:pt x="13055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721191" y="3662146"/>
              <a:ext cx="548640" cy="309880"/>
            </a:xfrm>
            <a:custGeom>
              <a:avLst/>
              <a:gdLst/>
              <a:ahLst/>
              <a:cxnLst/>
              <a:rect l="l" t="t" r="r" b="b"/>
              <a:pathLst>
                <a:path w="548639" h="309879">
                  <a:moveTo>
                    <a:pt x="0" y="309860"/>
                  </a:moveTo>
                  <a:lnTo>
                    <a:pt x="0" y="254831"/>
                  </a:lnTo>
                  <a:lnTo>
                    <a:pt x="2622" y="243230"/>
                  </a:lnTo>
                  <a:lnTo>
                    <a:pt x="9361" y="232859"/>
                  </a:lnTo>
                  <a:lnTo>
                    <a:pt x="18521" y="223533"/>
                  </a:lnTo>
                  <a:lnTo>
                    <a:pt x="28409" y="215068"/>
                  </a:lnTo>
                  <a:lnTo>
                    <a:pt x="41250" y="198356"/>
                  </a:lnTo>
                  <a:lnTo>
                    <a:pt x="57323" y="169799"/>
                  </a:lnTo>
                  <a:lnTo>
                    <a:pt x="71988" y="137440"/>
                  </a:lnTo>
                  <a:lnTo>
                    <a:pt x="80606" y="109327"/>
                  </a:lnTo>
                  <a:lnTo>
                    <a:pt x="84690" y="88068"/>
                  </a:lnTo>
                  <a:lnTo>
                    <a:pt x="89234" y="70145"/>
                  </a:lnTo>
                  <a:lnTo>
                    <a:pt x="94824" y="54446"/>
                  </a:lnTo>
                  <a:lnTo>
                    <a:pt x="102044" y="39858"/>
                  </a:lnTo>
                  <a:lnTo>
                    <a:pt x="112122" y="29943"/>
                  </a:lnTo>
                  <a:lnTo>
                    <a:pt x="125812" y="26839"/>
                  </a:lnTo>
                  <a:lnTo>
                    <a:pt x="142960" y="27334"/>
                  </a:lnTo>
                  <a:lnTo>
                    <a:pt x="163410" y="28213"/>
                  </a:lnTo>
                  <a:lnTo>
                    <a:pt x="182114" y="28728"/>
                  </a:lnTo>
                  <a:lnTo>
                    <a:pt x="195586" y="28936"/>
                  </a:lnTo>
                  <a:lnTo>
                    <a:pt x="206019" y="26830"/>
                  </a:lnTo>
                  <a:lnTo>
                    <a:pt x="215607" y="20402"/>
                  </a:lnTo>
                  <a:lnTo>
                    <a:pt x="225369" y="11190"/>
                  </a:lnTo>
                  <a:lnTo>
                    <a:pt x="235491" y="3616"/>
                  </a:lnTo>
                  <a:lnTo>
                    <a:pt x="246920" y="0"/>
                  </a:lnTo>
                  <a:lnTo>
                    <a:pt x="260604" y="2660"/>
                  </a:lnTo>
                  <a:lnTo>
                    <a:pt x="271221" y="11412"/>
                  </a:lnTo>
                  <a:lnTo>
                    <a:pt x="279642" y="21556"/>
                  </a:lnTo>
                  <a:lnTo>
                    <a:pt x="296095" y="28640"/>
                  </a:lnTo>
                  <a:lnTo>
                    <a:pt x="330809" y="28213"/>
                  </a:lnTo>
                  <a:lnTo>
                    <a:pt x="381661" y="25030"/>
                  </a:lnTo>
                  <a:lnTo>
                    <a:pt x="433860" y="25384"/>
                  </a:lnTo>
                  <a:lnTo>
                    <a:pt x="478635" y="27152"/>
                  </a:lnTo>
                  <a:lnTo>
                    <a:pt x="507212" y="28213"/>
                  </a:lnTo>
                  <a:lnTo>
                    <a:pt x="522284" y="25543"/>
                  </a:lnTo>
                  <a:lnTo>
                    <a:pt x="533309" y="19264"/>
                  </a:lnTo>
                  <a:lnTo>
                    <a:pt x="541636" y="11973"/>
                  </a:lnTo>
                  <a:lnTo>
                    <a:pt x="548614" y="6267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16882" y="3542652"/>
              <a:ext cx="354871" cy="14567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99673" y="3773657"/>
              <a:ext cx="131800" cy="10629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820124" y="3364199"/>
              <a:ext cx="116839" cy="309880"/>
            </a:xfrm>
            <a:custGeom>
              <a:avLst/>
              <a:gdLst/>
              <a:ahLst/>
              <a:cxnLst/>
              <a:rect l="l" t="t" r="r" b="b"/>
              <a:pathLst>
                <a:path w="116839" h="309879">
                  <a:moveTo>
                    <a:pt x="3107" y="309537"/>
                  </a:moveTo>
                  <a:lnTo>
                    <a:pt x="2071" y="283082"/>
                  </a:lnTo>
                  <a:lnTo>
                    <a:pt x="345" y="240747"/>
                  </a:lnTo>
                  <a:lnTo>
                    <a:pt x="0" y="197726"/>
                  </a:lnTo>
                  <a:lnTo>
                    <a:pt x="3107" y="169214"/>
                  </a:lnTo>
                  <a:lnTo>
                    <a:pt x="6439" y="158721"/>
                  </a:lnTo>
                  <a:lnTo>
                    <a:pt x="8881" y="154135"/>
                  </a:lnTo>
                  <a:lnTo>
                    <a:pt x="15678" y="147188"/>
                  </a:lnTo>
                  <a:lnTo>
                    <a:pt x="32076" y="129616"/>
                  </a:lnTo>
                  <a:lnTo>
                    <a:pt x="49636" y="112177"/>
                  </a:lnTo>
                  <a:lnTo>
                    <a:pt x="60308" y="103514"/>
                  </a:lnTo>
                  <a:lnTo>
                    <a:pt x="69913" y="92150"/>
                  </a:lnTo>
                  <a:lnTo>
                    <a:pt x="84273" y="66611"/>
                  </a:lnTo>
                  <a:lnTo>
                    <a:pt x="99590" y="40256"/>
                  </a:lnTo>
                  <a:lnTo>
                    <a:pt x="109139" y="27233"/>
                  </a:lnTo>
                  <a:lnTo>
                    <a:pt x="114355" y="17246"/>
                  </a:lnTo>
                  <a:lnTo>
                    <a:pt x="11667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99998" y="3346210"/>
              <a:ext cx="234315" cy="1537335"/>
            </a:xfrm>
            <a:custGeom>
              <a:avLst/>
              <a:gdLst/>
              <a:ahLst/>
              <a:cxnLst/>
              <a:rect l="l" t="t" r="r" b="b"/>
              <a:pathLst>
                <a:path w="234314" h="1537335">
                  <a:moveTo>
                    <a:pt x="201790" y="1537195"/>
                  </a:moveTo>
                  <a:lnTo>
                    <a:pt x="209278" y="1457336"/>
                  </a:lnTo>
                  <a:lnTo>
                    <a:pt x="213147" y="1394373"/>
                  </a:lnTo>
                  <a:lnTo>
                    <a:pt x="216913" y="1327223"/>
                  </a:lnTo>
                  <a:lnTo>
                    <a:pt x="220437" y="1264260"/>
                  </a:lnTo>
                  <a:lnTo>
                    <a:pt x="223579" y="1213861"/>
                  </a:lnTo>
                  <a:lnTo>
                    <a:pt x="226199" y="1184402"/>
                  </a:lnTo>
                  <a:lnTo>
                    <a:pt x="230080" y="1150004"/>
                  </a:lnTo>
                  <a:lnTo>
                    <a:pt x="232951" y="1107538"/>
                  </a:lnTo>
                  <a:lnTo>
                    <a:pt x="233795" y="1063029"/>
                  </a:lnTo>
                  <a:lnTo>
                    <a:pt x="231597" y="1022502"/>
                  </a:lnTo>
                  <a:lnTo>
                    <a:pt x="229402" y="995359"/>
                  </a:lnTo>
                  <a:lnTo>
                    <a:pt x="226529" y="949862"/>
                  </a:lnTo>
                  <a:lnTo>
                    <a:pt x="223149" y="891206"/>
                  </a:lnTo>
                  <a:lnTo>
                    <a:pt x="219433" y="824585"/>
                  </a:lnTo>
                  <a:lnTo>
                    <a:pt x="215552" y="755193"/>
                  </a:lnTo>
                  <a:lnTo>
                    <a:pt x="211677" y="688224"/>
                  </a:lnTo>
                  <a:lnTo>
                    <a:pt x="207977" y="628872"/>
                  </a:lnTo>
                  <a:lnTo>
                    <a:pt x="204624" y="582331"/>
                  </a:lnTo>
                  <a:lnTo>
                    <a:pt x="201790" y="553796"/>
                  </a:lnTo>
                  <a:lnTo>
                    <a:pt x="200519" y="513089"/>
                  </a:lnTo>
                  <a:lnTo>
                    <a:pt x="203419" y="460609"/>
                  </a:lnTo>
                  <a:lnTo>
                    <a:pt x="206954" y="404690"/>
                  </a:lnTo>
                  <a:lnTo>
                    <a:pt x="207590" y="353667"/>
                  </a:lnTo>
                  <a:lnTo>
                    <a:pt x="201790" y="315874"/>
                  </a:lnTo>
                  <a:lnTo>
                    <a:pt x="193569" y="283929"/>
                  </a:lnTo>
                  <a:lnTo>
                    <a:pt x="188947" y="256814"/>
                  </a:lnTo>
                  <a:lnTo>
                    <a:pt x="179748" y="231112"/>
                  </a:lnTo>
                  <a:lnTo>
                    <a:pt x="157797" y="203403"/>
                  </a:lnTo>
                  <a:lnTo>
                    <a:pt x="123710" y="173442"/>
                  </a:lnTo>
                  <a:lnTo>
                    <a:pt x="87599" y="142568"/>
                  </a:lnTo>
                  <a:lnTo>
                    <a:pt x="55540" y="109711"/>
                  </a:lnTo>
                  <a:lnTo>
                    <a:pt x="33604" y="73799"/>
                  </a:lnTo>
                  <a:lnTo>
                    <a:pt x="19579" y="44125"/>
                  </a:lnTo>
                  <a:lnTo>
                    <a:pt x="8253" y="26322"/>
                  </a:lnTo>
                  <a:lnTo>
                    <a:pt x="1201" y="13808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357203" y="3984730"/>
              <a:ext cx="362585" cy="189865"/>
            </a:xfrm>
            <a:custGeom>
              <a:avLst/>
              <a:gdLst/>
              <a:ahLst/>
              <a:cxnLst/>
              <a:rect l="l" t="t" r="r" b="b"/>
              <a:pathLst>
                <a:path w="362585" h="189864">
                  <a:moveTo>
                    <a:pt x="362584" y="189479"/>
                  </a:moveTo>
                  <a:lnTo>
                    <a:pt x="358862" y="150805"/>
                  </a:lnTo>
                  <a:lnTo>
                    <a:pt x="348241" y="93402"/>
                  </a:lnTo>
                  <a:lnTo>
                    <a:pt x="331547" y="40387"/>
                  </a:lnTo>
                  <a:lnTo>
                    <a:pt x="285351" y="10352"/>
                  </a:lnTo>
                  <a:lnTo>
                    <a:pt x="261443" y="5654"/>
                  </a:lnTo>
                  <a:lnTo>
                    <a:pt x="238214" y="1969"/>
                  </a:lnTo>
                  <a:lnTo>
                    <a:pt x="216001" y="477"/>
                  </a:lnTo>
                  <a:lnTo>
                    <a:pt x="194681" y="0"/>
                  </a:lnTo>
                  <a:lnTo>
                    <a:pt x="172350" y="703"/>
                  </a:lnTo>
                  <a:lnTo>
                    <a:pt x="115201" y="18473"/>
                  </a:lnTo>
                  <a:lnTo>
                    <a:pt x="80579" y="38727"/>
                  </a:lnTo>
                  <a:lnTo>
                    <a:pt x="48375" y="61680"/>
                  </a:lnTo>
                  <a:lnTo>
                    <a:pt x="20784" y="83283"/>
                  </a:lnTo>
                  <a:lnTo>
                    <a:pt x="0" y="99487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98452" y="3910625"/>
              <a:ext cx="145897" cy="8633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377003" y="3568725"/>
              <a:ext cx="323215" cy="461645"/>
            </a:xfrm>
            <a:custGeom>
              <a:avLst/>
              <a:gdLst/>
              <a:ahLst/>
              <a:cxnLst/>
              <a:rect l="l" t="t" r="r" b="b"/>
              <a:pathLst>
                <a:path w="323214" h="461645">
                  <a:moveTo>
                    <a:pt x="320395" y="461479"/>
                  </a:moveTo>
                  <a:lnTo>
                    <a:pt x="322614" y="421679"/>
                  </a:lnTo>
                  <a:lnTo>
                    <a:pt x="322265" y="362629"/>
                  </a:lnTo>
                  <a:lnTo>
                    <a:pt x="318731" y="303474"/>
                  </a:lnTo>
                  <a:lnTo>
                    <a:pt x="311391" y="263359"/>
                  </a:lnTo>
                  <a:lnTo>
                    <a:pt x="261896" y="192589"/>
                  </a:lnTo>
                  <a:lnTo>
                    <a:pt x="228373" y="154889"/>
                  </a:lnTo>
                  <a:lnTo>
                    <a:pt x="183936" y="113639"/>
                  </a:lnTo>
                  <a:lnTo>
                    <a:pt x="149957" y="89350"/>
                  </a:lnTo>
                  <a:lnTo>
                    <a:pt x="124193" y="72682"/>
                  </a:lnTo>
                  <a:lnTo>
                    <a:pt x="93227" y="52013"/>
                  </a:lnTo>
                  <a:lnTo>
                    <a:pt x="62320" y="31492"/>
                  </a:lnTo>
                  <a:lnTo>
                    <a:pt x="31301" y="13396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18400" y="3461405"/>
              <a:ext cx="275590" cy="348615"/>
            </a:xfrm>
            <a:custGeom>
              <a:avLst/>
              <a:gdLst/>
              <a:ahLst/>
              <a:cxnLst/>
              <a:rect l="l" t="t" r="r" b="b"/>
              <a:pathLst>
                <a:path w="275589" h="348614">
                  <a:moveTo>
                    <a:pt x="275399" y="348602"/>
                  </a:moveTo>
                  <a:lnTo>
                    <a:pt x="260877" y="330649"/>
                  </a:lnTo>
                  <a:lnTo>
                    <a:pt x="237121" y="300448"/>
                  </a:lnTo>
                  <a:lnTo>
                    <a:pt x="209555" y="268826"/>
                  </a:lnTo>
                  <a:lnTo>
                    <a:pt x="183603" y="246608"/>
                  </a:lnTo>
                  <a:lnTo>
                    <a:pt x="164082" y="236376"/>
                  </a:lnTo>
                  <a:lnTo>
                    <a:pt x="150541" y="228882"/>
                  </a:lnTo>
                  <a:lnTo>
                    <a:pt x="140478" y="217183"/>
                  </a:lnTo>
                  <a:lnTo>
                    <a:pt x="131394" y="194335"/>
                  </a:lnTo>
                  <a:lnTo>
                    <a:pt x="124409" y="169821"/>
                  </a:lnTo>
                  <a:lnTo>
                    <a:pt x="119937" y="153106"/>
                  </a:lnTo>
                  <a:lnTo>
                    <a:pt x="114443" y="137222"/>
                  </a:lnTo>
                  <a:lnTo>
                    <a:pt x="92161" y="93117"/>
                  </a:lnTo>
                  <a:lnTo>
                    <a:pt x="50393" y="48399"/>
                  </a:lnTo>
                  <a:lnTo>
                    <a:pt x="32309" y="30798"/>
                  </a:lnTo>
                  <a:lnTo>
                    <a:pt x="18219" y="17527"/>
                  </a:lnTo>
                  <a:lnTo>
                    <a:pt x="7618" y="7592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493296" y="3727642"/>
              <a:ext cx="132715" cy="31115"/>
            </a:xfrm>
            <a:custGeom>
              <a:avLst/>
              <a:gdLst/>
              <a:ahLst/>
              <a:cxnLst/>
              <a:rect l="l" t="t" r="r" b="b"/>
              <a:pathLst>
                <a:path w="132714" h="31114">
                  <a:moveTo>
                    <a:pt x="132448" y="21767"/>
                  </a:moveTo>
                  <a:lnTo>
                    <a:pt x="115560" y="9561"/>
                  </a:lnTo>
                  <a:lnTo>
                    <a:pt x="107397" y="2418"/>
                  </a:lnTo>
                  <a:lnTo>
                    <a:pt x="98044" y="0"/>
                  </a:lnTo>
                  <a:lnTo>
                    <a:pt x="77584" y="1967"/>
                  </a:lnTo>
                  <a:lnTo>
                    <a:pt x="48975" y="8701"/>
                  </a:lnTo>
                  <a:lnTo>
                    <a:pt x="24137" y="18253"/>
                  </a:lnTo>
                  <a:lnTo>
                    <a:pt x="6627" y="26794"/>
                  </a:lnTo>
                  <a:lnTo>
                    <a:pt x="0" y="30491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2407356" y="2329689"/>
            <a:ext cx="1347470" cy="2538730"/>
            <a:chOff x="2407356" y="2329689"/>
            <a:chExt cx="1347470" cy="2538730"/>
          </a:xfrm>
        </p:grpSpPr>
        <p:sp>
          <p:nvSpPr>
            <p:cNvPr id="22" name="object 22"/>
            <p:cNvSpPr/>
            <p:nvPr/>
          </p:nvSpPr>
          <p:spPr>
            <a:xfrm>
              <a:off x="2921529" y="3177007"/>
              <a:ext cx="810260" cy="1664970"/>
            </a:xfrm>
            <a:custGeom>
              <a:avLst/>
              <a:gdLst/>
              <a:ahLst/>
              <a:cxnLst/>
              <a:rect l="l" t="t" r="r" b="b"/>
              <a:pathLst>
                <a:path w="810260" h="1664970">
                  <a:moveTo>
                    <a:pt x="0" y="1664855"/>
                  </a:moveTo>
                  <a:lnTo>
                    <a:pt x="3025" y="1613468"/>
                  </a:lnTo>
                  <a:lnTo>
                    <a:pt x="9417" y="1530877"/>
                  </a:lnTo>
                  <a:lnTo>
                    <a:pt x="13620" y="1480195"/>
                  </a:lnTo>
                  <a:lnTo>
                    <a:pt x="18359" y="1424488"/>
                  </a:lnTo>
                  <a:lnTo>
                    <a:pt x="23531" y="1364684"/>
                  </a:lnTo>
                  <a:lnTo>
                    <a:pt x="29034" y="1301706"/>
                  </a:lnTo>
                  <a:lnTo>
                    <a:pt x="34768" y="1236481"/>
                  </a:lnTo>
                  <a:lnTo>
                    <a:pt x="40628" y="1169935"/>
                  </a:lnTo>
                  <a:lnTo>
                    <a:pt x="46515" y="1102993"/>
                  </a:lnTo>
                  <a:lnTo>
                    <a:pt x="52325" y="1036581"/>
                  </a:lnTo>
                  <a:lnTo>
                    <a:pt x="57956" y="971623"/>
                  </a:lnTo>
                  <a:lnTo>
                    <a:pt x="63307" y="909047"/>
                  </a:lnTo>
                  <a:lnTo>
                    <a:pt x="68275" y="849777"/>
                  </a:lnTo>
                  <a:lnTo>
                    <a:pt x="72759" y="794740"/>
                  </a:lnTo>
                  <a:lnTo>
                    <a:pt x="76656" y="744860"/>
                  </a:lnTo>
                  <a:lnTo>
                    <a:pt x="79865" y="701063"/>
                  </a:lnTo>
                  <a:lnTo>
                    <a:pt x="83809" y="635422"/>
                  </a:lnTo>
                  <a:lnTo>
                    <a:pt x="84340" y="615429"/>
                  </a:lnTo>
                  <a:lnTo>
                    <a:pt x="83953" y="529156"/>
                  </a:lnTo>
                  <a:lnTo>
                    <a:pt x="83102" y="443479"/>
                  </a:lnTo>
                  <a:lnTo>
                    <a:pt x="82251" y="377826"/>
                  </a:lnTo>
                  <a:lnTo>
                    <a:pt x="81864" y="351624"/>
                  </a:lnTo>
                  <a:lnTo>
                    <a:pt x="98758" y="345797"/>
                  </a:lnTo>
                  <a:lnTo>
                    <a:pt x="123388" y="339394"/>
                  </a:lnTo>
                  <a:lnTo>
                    <a:pt x="172852" y="328400"/>
                  </a:lnTo>
                  <a:lnTo>
                    <a:pt x="264248" y="308800"/>
                  </a:lnTo>
                  <a:lnTo>
                    <a:pt x="326493" y="294249"/>
                  </a:lnTo>
                  <a:lnTo>
                    <a:pt x="380131" y="279028"/>
                  </a:lnTo>
                  <a:lnTo>
                    <a:pt x="426801" y="262773"/>
                  </a:lnTo>
                  <a:lnTo>
                    <a:pt x="468140" y="245121"/>
                  </a:lnTo>
                  <a:lnTo>
                    <a:pt x="505786" y="225705"/>
                  </a:lnTo>
                  <a:lnTo>
                    <a:pt x="541378" y="204162"/>
                  </a:lnTo>
                  <a:lnTo>
                    <a:pt x="576554" y="180128"/>
                  </a:lnTo>
                  <a:lnTo>
                    <a:pt x="612951" y="153237"/>
                  </a:lnTo>
                  <a:lnTo>
                    <a:pt x="652208" y="123126"/>
                  </a:lnTo>
                  <a:lnTo>
                    <a:pt x="728986" y="63586"/>
                  </a:lnTo>
                  <a:lnTo>
                    <a:pt x="777305" y="25739"/>
                  </a:lnTo>
                  <a:lnTo>
                    <a:pt x="802432" y="5804"/>
                  </a:lnTo>
                  <a:lnTo>
                    <a:pt x="809637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471676" y="3315037"/>
              <a:ext cx="464184" cy="1535430"/>
            </a:xfrm>
            <a:custGeom>
              <a:avLst/>
              <a:gdLst/>
              <a:ahLst/>
              <a:cxnLst/>
              <a:rect l="l" t="t" r="r" b="b"/>
              <a:pathLst>
                <a:path w="464185" h="1535429">
                  <a:moveTo>
                    <a:pt x="435470" y="1535302"/>
                  </a:moveTo>
                  <a:lnTo>
                    <a:pt x="437964" y="1495138"/>
                  </a:lnTo>
                  <a:lnTo>
                    <a:pt x="441003" y="1415162"/>
                  </a:lnTo>
                  <a:lnTo>
                    <a:pt x="442671" y="1363228"/>
                  </a:lnTo>
                  <a:lnTo>
                    <a:pt x="444410" y="1304923"/>
                  </a:lnTo>
                  <a:lnTo>
                    <a:pt x="446196" y="1241440"/>
                  </a:lnTo>
                  <a:lnTo>
                    <a:pt x="448008" y="1173971"/>
                  </a:lnTo>
                  <a:lnTo>
                    <a:pt x="449824" y="1103712"/>
                  </a:lnTo>
                  <a:lnTo>
                    <a:pt x="451622" y="1031855"/>
                  </a:lnTo>
                  <a:lnTo>
                    <a:pt x="453379" y="959594"/>
                  </a:lnTo>
                  <a:lnTo>
                    <a:pt x="455074" y="888123"/>
                  </a:lnTo>
                  <a:lnTo>
                    <a:pt x="456684" y="818635"/>
                  </a:lnTo>
                  <a:lnTo>
                    <a:pt x="458187" y="752324"/>
                  </a:lnTo>
                  <a:lnTo>
                    <a:pt x="459561" y="690384"/>
                  </a:lnTo>
                  <a:lnTo>
                    <a:pt x="460785" y="634008"/>
                  </a:lnTo>
                  <a:lnTo>
                    <a:pt x="461836" y="584389"/>
                  </a:lnTo>
                  <a:lnTo>
                    <a:pt x="462691" y="542723"/>
                  </a:lnTo>
                  <a:lnTo>
                    <a:pt x="463729" y="488018"/>
                  </a:lnTo>
                  <a:lnTo>
                    <a:pt x="463867" y="477367"/>
                  </a:lnTo>
                  <a:lnTo>
                    <a:pt x="452625" y="449087"/>
                  </a:lnTo>
                  <a:lnTo>
                    <a:pt x="423633" y="413726"/>
                  </a:lnTo>
                  <a:lnTo>
                    <a:pt x="383993" y="374810"/>
                  </a:lnTo>
                  <a:lnTo>
                    <a:pt x="340804" y="335864"/>
                  </a:lnTo>
                  <a:lnTo>
                    <a:pt x="305029" y="306990"/>
                  </a:lnTo>
                  <a:lnTo>
                    <a:pt x="268354" y="281552"/>
                  </a:lnTo>
                  <a:lnTo>
                    <a:pt x="223882" y="251200"/>
                  </a:lnTo>
                  <a:lnTo>
                    <a:pt x="164718" y="207581"/>
                  </a:lnTo>
                  <a:lnTo>
                    <a:pt x="116537" y="157846"/>
                  </a:lnTo>
                  <a:lnTo>
                    <a:pt x="62409" y="88412"/>
                  </a:lnTo>
                  <a:lnTo>
                    <a:pt x="18256" y="26667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693473" y="2340844"/>
              <a:ext cx="929640" cy="2506980"/>
            </a:xfrm>
            <a:custGeom>
              <a:avLst/>
              <a:gdLst/>
              <a:ahLst/>
              <a:cxnLst/>
              <a:rect l="l" t="t" r="r" b="b"/>
              <a:pathLst>
                <a:path w="929639" h="2506979">
                  <a:moveTo>
                    <a:pt x="0" y="0"/>
                  </a:moveTo>
                  <a:lnTo>
                    <a:pt x="56732" y="82650"/>
                  </a:lnTo>
                  <a:lnTo>
                    <a:pt x="87002" y="137806"/>
                  </a:lnTo>
                  <a:lnTo>
                    <a:pt x="101035" y="190311"/>
                  </a:lnTo>
                  <a:lnTo>
                    <a:pt x="109054" y="265010"/>
                  </a:lnTo>
                  <a:lnTo>
                    <a:pt x="118299" y="310702"/>
                  </a:lnTo>
                  <a:lnTo>
                    <a:pt x="134856" y="343913"/>
                  </a:lnTo>
                  <a:lnTo>
                    <a:pt x="156412" y="370140"/>
                  </a:lnTo>
                  <a:lnTo>
                    <a:pt x="180653" y="394883"/>
                  </a:lnTo>
                  <a:lnTo>
                    <a:pt x="205266" y="423637"/>
                  </a:lnTo>
                  <a:lnTo>
                    <a:pt x="227938" y="461902"/>
                  </a:lnTo>
                  <a:lnTo>
                    <a:pt x="246354" y="515175"/>
                  </a:lnTo>
                  <a:lnTo>
                    <a:pt x="257179" y="563768"/>
                  </a:lnTo>
                  <a:lnTo>
                    <a:pt x="263182" y="602731"/>
                  </a:lnTo>
                  <a:lnTo>
                    <a:pt x="265406" y="636190"/>
                  </a:lnTo>
                  <a:lnTo>
                    <a:pt x="264890" y="668270"/>
                  </a:lnTo>
                  <a:lnTo>
                    <a:pt x="262676" y="703097"/>
                  </a:lnTo>
                  <a:lnTo>
                    <a:pt x="259806" y="744797"/>
                  </a:lnTo>
                  <a:lnTo>
                    <a:pt x="257320" y="797494"/>
                  </a:lnTo>
                  <a:lnTo>
                    <a:pt x="256260" y="865314"/>
                  </a:lnTo>
                  <a:lnTo>
                    <a:pt x="256260" y="887560"/>
                  </a:lnTo>
                  <a:lnTo>
                    <a:pt x="256263" y="915650"/>
                  </a:lnTo>
                  <a:lnTo>
                    <a:pt x="256280" y="987779"/>
                  </a:lnTo>
                  <a:lnTo>
                    <a:pt x="256298" y="1031023"/>
                  </a:lnTo>
                  <a:lnTo>
                    <a:pt x="256326" y="1078524"/>
                  </a:lnTo>
                  <a:lnTo>
                    <a:pt x="256365" y="1129885"/>
                  </a:lnTo>
                  <a:lnTo>
                    <a:pt x="256417" y="1184708"/>
                  </a:lnTo>
                  <a:lnTo>
                    <a:pt x="256484" y="1242596"/>
                  </a:lnTo>
                  <a:lnTo>
                    <a:pt x="256567" y="1303153"/>
                  </a:lnTo>
                  <a:lnTo>
                    <a:pt x="256669" y="1365980"/>
                  </a:lnTo>
                  <a:lnTo>
                    <a:pt x="256791" y="1430682"/>
                  </a:lnTo>
                  <a:lnTo>
                    <a:pt x="256934" y="1496861"/>
                  </a:lnTo>
                  <a:lnTo>
                    <a:pt x="257102" y="1564119"/>
                  </a:lnTo>
                  <a:lnTo>
                    <a:pt x="257296" y="1632060"/>
                  </a:lnTo>
                  <a:lnTo>
                    <a:pt x="257517" y="1700287"/>
                  </a:lnTo>
                  <a:lnTo>
                    <a:pt x="257768" y="1768401"/>
                  </a:lnTo>
                  <a:lnTo>
                    <a:pt x="258050" y="1836007"/>
                  </a:lnTo>
                  <a:lnTo>
                    <a:pt x="258366" y="1902707"/>
                  </a:lnTo>
                  <a:lnTo>
                    <a:pt x="258716" y="1968104"/>
                  </a:lnTo>
                  <a:lnTo>
                    <a:pt x="259103" y="2031801"/>
                  </a:lnTo>
                  <a:lnTo>
                    <a:pt x="259529" y="2093401"/>
                  </a:lnTo>
                  <a:lnTo>
                    <a:pt x="259995" y="2152506"/>
                  </a:lnTo>
                  <a:lnTo>
                    <a:pt x="260503" y="2208719"/>
                  </a:lnTo>
                  <a:lnTo>
                    <a:pt x="261056" y="2261644"/>
                  </a:lnTo>
                  <a:lnTo>
                    <a:pt x="261655" y="2310883"/>
                  </a:lnTo>
                  <a:lnTo>
                    <a:pt x="262302" y="2356039"/>
                  </a:lnTo>
                  <a:lnTo>
                    <a:pt x="262998" y="2396715"/>
                  </a:lnTo>
                  <a:lnTo>
                    <a:pt x="264548" y="2463038"/>
                  </a:lnTo>
                  <a:lnTo>
                    <a:pt x="266319" y="2506675"/>
                  </a:lnTo>
                  <a:lnTo>
                    <a:pt x="279916" y="1717876"/>
                  </a:lnTo>
                  <a:lnTo>
                    <a:pt x="286899" y="1305783"/>
                  </a:lnTo>
                  <a:lnTo>
                    <a:pt x="289471" y="1136152"/>
                  </a:lnTo>
                  <a:lnTo>
                    <a:pt x="289839" y="1074737"/>
                  </a:lnTo>
                  <a:lnTo>
                    <a:pt x="289321" y="1035076"/>
                  </a:lnTo>
                  <a:lnTo>
                    <a:pt x="289814" y="1011507"/>
                  </a:lnTo>
                  <a:lnTo>
                    <a:pt x="306095" y="960602"/>
                  </a:lnTo>
                  <a:lnTo>
                    <a:pt x="367841" y="904412"/>
                  </a:lnTo>
                  <a:lnTo>
                    <a:pt x="416506" y="876298"/>
                  </a:lnTo>
                  <a:lnTo>
                    <a:pt x="466167" y="850308"/>
                  </a:lnTo>
                  <a:lnTo>
                    <a:pt x="508677" y="828044"/>
                  </a:lnTo>
                  <a:lnTo>
                    <a:pt x="554568" y="793129"/>
                  </a:lnTo>
                  <a:lnTo>
                    <a:pt x="583186" y="762268"/>
                  </a:lnTo>
                  <a:lnTo>
                    <a:pt x="618517" y="722253"/>
                  </a:lnTo>
                  <a:lnTo>
                    <a:pt x="657337" y="676806"/>
                  </a:lnTo>
                  <a:lnTo>
                    <a:pt x="696421" y="629652"/>
                  </a:lnTo>
                  <a:lnTo>
                    <a:pt x="732544" y="584512"/>
                  </a:lnTo>
                  <a:lnTo>
                    <a:pt x="762480" y="545112"/>
                  </a:lnTo>
                  <a:lnTo>
                    <a:pt x="822402" y="450849"/>
                  </a:lnTo>
                  <a:lnTo>
                    <a:pt x="870751" y="371640"/>
                  </a:lnTo>
                  <a:lnTo>
                    <a:pt x="911730" y="304413"/>
                  </a:lnTo>
                  <a:lnTo>
                    <a:pt x="929017" y="276034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537824" y="2453742"/>
              <a:ext cx="410209" cy="2405380"/>
            </a:xfrm>
            <a:custGeom>
              <a:avLst/>
              <a:gdLst/>
              <a:ahLst/>
              <a:cxnLst/>
              <a:rect l="l" t="t" r="r" b="b"/>
              <a:pathLst>
                <a:path w="410210" h="2405379">
                  <a:moveTo>
                    <a:pt x="407415" y="2404821"/>
                  </a:moveTo>
                  <a:lnTo>
                    <a:pt x="407415" y="1291958"/>
                  </a:lnTo>
                  <a:lnTo>
                    <a:pt x="408536" y="1258618"/>
                  </a:lnTo>
                  <a:lnTo>
                    <a:pt x="409806" y="1224674"/>
                  </a:lnTo>
                  <a:lnTo>
                    <a:pt x="408082" y="1183923"/>
                  </a:lnTo>
                  <a:lnTo>
                    <a:pt x="400225" y="1130161"/>
                  </a:lnTo>
                  <a:lnTo>
                    <a:pt x="383095" y="1057186"/>
                  </a:lnTo>
                  <a:lnTo>
                    <a:pt x="369136" y="1011643"/>
                  </a:lnTo>
                  <a:lnTo>
                    <a:pt x="353244" y="968382"/>
                  </a:lnTo>
                  <a:lnTo>
                    <a:pt x="336375" y="926353"/>
                  </a:lnTo>
                  <a:lnTo>
                    <a:pt x="319481" y="884505"/>
                  </a:lnTo>
                  <a:lnTo>
                    <a:pt x="303519" y="841790"/>
                  </a:lnTo>
                  <a:lnTo>
                    <a:pt x="289442" y="797159"/>
                  </a:lnTo>
                  <a:lnTo>
                    <a:pt x="278206" y="749562"/>
                  </a:lnTo>
                  <a:lnTo>
                    <a:pt x="270764" y="697950"/>
                  </a:lnTo>
                  <a:lnTo>
                    <a:pt x="268071" y="641273"/>
                  </a:lnTo>
                  <a:lnTo>
                    <a:pt x="266266" y="578349"/>
                  </a:lnTo>
                  <a:lnTo>
                    <a:pt x="260763" y="522678"/>
                  </a:lnTo>
                  <a:lnTo>
                    <a:pt x="251428" y="472884"/>
                  </a:lnTo>
                  <a:lnTo>
                    <a:pt x="238128" y="427593"/>
                  </a:lnTo>
                  <a:lnTo>
                    <a:pt x="220728" y="385429"/>
                  </a:lnTo>
                  <a:lnTo>
                    <a:pt x="199095" y="345018"/>
                  </a:lnTo>
                  <a:lnTo>
                    <a:pt x="173095" y="304986"/>
                  </a:lnTo>
                  <a:lnTo>
                    <a:pt x="142595" y="263956"/>
                  </a:lnTo>
                  <a:lnTo>
                    <a:pt x="102856" y="206929"/>
                  </a:lnTo>
                  <a:lnTo>
                    <a:pt x="70563" y="150246"/>
                  </a:lnTo>
                  <a:lnTo>
                    <a:pt x="44923" y="97559"/>
                  </a:lnTo>
                  <a:lnTo>
                    <a:pt x="25144" y="52521"/>
                  </a:lnTo>
                  <a:lnTo>
                    <a:pt x="10433" y="18784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971455" y="2406514"/>
              <a:ext cx="370840" cy="909319"/>
            </a:xfrm>
            <a:custGeom>
              <a:avLst/>
              <a:gdLst/>
              <a:ahLst/>
              <a:cxnLst/>
              <a:rect l="l" t="t" r="r" b="b"/>
              <a:pathLst>
                <a:path w="370839" h="909320">
                  <a:moveTo>
                    <a:pt x="9626" y="908862"/>
                  </a:moveTo>
                  <a:lnTo>
                    <a:pt x="7645" y="853058"/>
                  </a:lnTo>
                  <a:lnTo>
                    <a:pt x="3541" y="807604"/>
                  </a:lnTo>
                  <a:lnTo>
                    <a:pt x="73" y="759699"/>
                  </a:lnTo>
                  <a:lnTo>
                    <a:pt x="0" y="696544"/>
                  </a:lnTo>
                  <a:lnTo>
                    <a:pt x="3332" y="643987"/>
                  </a:lnTo>
                  <a:lnTo>
                    <a:pt x="19522" y="579199"/>
                  </a:lnTo>
                  <a:lnTo>
                    <a:pt x="53400" y="523696"/>
                  </a:lnTo>
                  <a:lnTo>
                    <a:pt x="90863" y="497622"/>
                  </a:lnTo>
                  <a:lnTo>
                    <a:pt x="113807" y="483264"/>
                  </a:lnTo>
                  <a:lnTo>
                    <a:pt x="142859" y="457218"/>
                  </a:lnTo>
                  <a:lnTo>
                    <a:pt x="180492" y="411378"/>
                  </a:lnTo>
                  <a:lnTo>
                    <a:pt x="219322" y="355889"/>
                  </a:lnTo>
                  <a:lnTo>
                    <a:pt x="251078" y="305594"/>
                  </a:lnTo>
                  <a:lnTo>
                    <a:pt x="276921" y="259454"/>
                  </a:lnTo>
                  <a:lnTo>
                    <a:pt x="298014" y="216430"/>
                  </a:lnTo>
                  <a:lnTo>
                    <a:pt x="315517" y="175482"/>
                  </a:lnTo>
                  <a:lnTo>
                    <a:pt x="330593" y="135572"/>
                  </a:lnTo>
                  <a:lnTo>
                    <a:pt x="348055" y="85092"/>
                  </a:lnTo>
                  <a:lnTo>
                    <a:pt x="365865" y="22690"/>
                  </a:lnTo>
                  <a:lnTo>
                    <a:pt x="370497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055664" y="2339214"/>
              <a:ext cx="167640" cy="564515"/>
            </a:xfrm>
            <a:custGeom>
              <a:avLst/>
              <a:gdLst/>
              <a:ahLst/>
              <a:cxnLst/>
              <a:rect l="l" t="t" r="r" b="b"/>
              <a:pathLst>
                <a:path w="167639" h="564514">
                  <a:moveTo>
                    <a:pt x="0" y="564311"/>
                  </a:moveTo>
                  <a:lnTo>
                    <a:pt x="33444" y="534503"/>
                  </a:lnTo>
                  <a:lnTo>
                    <a:pt x="69248" y="497040"/>
                  </a:lnTo>
                  <a:lnTo>
                    <a:pt x="103984" y="455066"/>
                  </a:lnTo>
                  <a:lnTo>
                    <a:pt x="134226" y="411724"/>
                  </a:lnTo>
                  <a:lnTo>
                    <a:pt x="156547" y="370156"/>
                  </a:lnTo>
                  <a:lnTo>
                    <a:pt x="167519" y="333505"/>
                  </a:lnTo>
                  <a:lnTo>
                    <a:pt x="163715" y="304914"/>
                  </a:lnTo>
                  <a:lnTo>
                    <a:pt x="134732" y="214912"/>
                  </a:lnTo>
                  <a:lnTo>
                    <a:pt x="122318" y="114804"/>
                  </a:lnTo>
                  <a:lnTo>
                    <a:pt x="119779" y="33523"/>
                  </a:lnTo>
                  <a:lnTo>
                    <a:pt x="120421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972018" y="2476781"/>
              <a:ext cx="602615" cy="863600"/>
            </a:xfrm>
            <a:custGeom>
              <a:avLst/>
              <a:gdLst/>
              <a:ahLst/>
              <a:cxnLst/>
              <a:rect l="l" t="t" r="r" b="b"/>
              <a:pathLst>
                <a:path w="602614" h="863600">
                  <a:moveTo>
                    <a:pt x="0" y="863015"/>
                  </a:moveTo>
                  <a:lnTo>
                    <a:pt x="8651" y="853049"/>
                  </a:lnTo>
                  <a:lnTo>
                    <a:pt x="19091" y="838203"/>
                  </a:lnTo>
                  <a:lnTo>
                    <a:pt x="35838" y="818166"/>
                  </a:lnTo>
                  <a:lnTo>
                    <a:pt x="63412" y="792626"/>
                  </a:lnTo>
                  <a:lnTo>
                    <a:pt x="106332" y="761271"/>
                  </a:lnTo>
                  <a:lnTo>
                    <a:pt x="169117" y="723789"/>
                  </a:lnTo>
                  <a:lnTo>
                    <a:pt x="256286" y="679869"/>
                  </a:lnTo>
                  <a:lnTo>
                    <a:pt x="300296" y="652759"/>
                  </a:lnTo>
                  <a:lnTo>
                    <a:pt x="342446" y="615557"/>
                  </a:lnTo>
                  <a:lnTo>
                    <a:pt x="381529" y="571854"/>
                  </a:lnTo>
                  <a:lnTo>
                    <a:pt x="416339" y="525246"/>
                  </a:lnTo>
                  <a:lnTo>
                    <a:pt x="445670" y="479326"/>
                  </a:lnTo>
                  <a:lnTo>
                    <a:pt x="468317" y="437688"/>
                  </a:lnTo>
                  <a:lnTo>
                    <a:pt x="488734" y="381635"/>
                  </a:lnTo>
                  <a:lnTo>
                    <a:pt x="486092" y="353069"/>
                  </a:lnTo>
                  <a:lnTo>
                    <a:pt x="479861" y="316571"/>
                  </a:lnTo>
                  <a:lnTo>
                    <a:pt x="475991" y="272242"/>
                  </a:lnTo>
                  <a:lnTo>
                    <a:pt x="480428" y="220182"/>
                  </a:lnTo>
                  <a:lnTo>
                    <a:pt x="499122" y="160489"/>
                  </a:lnTo>
                  <a:lnTo>
                    <a:pt x="534771" y="90782"/>
                  </a:lnTo>
                  <a:lnTo>
                    <a:pt x="568026" y="40573"/>
                  </a:lnTo>
                  <a:lnTo>
                    <a:pt x="592595" y="10199"/>
                  </a:lnTo>
                  <a:lnTo>
                    <a:pt x="602183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180567" y="2964403"/>
              <a:ext cx="564515" cy="231140"/>
            </a:xfrm>
            <a:custGeom>
              <a:avLst/>
              <a:gdLst/>
              <a:ahLst/>
              <a:cxnLst/>
              <a:rect l="l" t="t" r="r" b="b"/>
              <a:pathLst>
                <a:path w="564514" h="231139">
                  <a:moveTo>
                    <a:pt x="0" y="230962"/>
                  </a:moveTo>
                  <a:lnTo>
                    <a:pt x="34162" y="215526"/>
                  </a:lnTo>
                  <a:lnTo>
                    <a:pt x="84762" y="201778"/>
                  </a:lnTo>
                  <a:lnTo>
                    <a:pt x="145142" y="189274"/>
                  </a:lnTo>
                  <a:lnTo>
                    <a:pt x="208647" y="177570"/>
                  </a:lnTo>
                  <a:lnTo>
                    <a:pt x="268620" y="166222"/>
                  </a:lnTo>
                  <a:lnTo>
                    <a:pt x="318405" y="154788"/>
                  </a:lnTo>
                  <a:lnTo>
                    <a:pt x="406588" y="108318"/>
                  </a:lnTo>
                  <a:lnTo>
                    <a:pt x="477405" y="60577"/>
                  </a:lnTo>
                  <a:lnTo>
                    <a:pt x="538468" y="18253"/>
                  </a:lnTo>
                  <a:lnTo>
                    <a:pt x="564451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416881" y="2686566"/>
              <a:ext cx="541655" cy="906144"/>
            </a:xfrm>
            <a:custGeom>
              <a:avLst/>
              <a:gdLst/>
              <a:ahLst/>
              <a:cxnLst/>
              <a:rect l="l" t="t" r="r" b="b"/>
              <a:pathLst>
                <a:path w="541655" h="906145">
                  <a:moveTo>
                    <a:pt x="541413" y="905929"/>
                  </a:moveTo>
                  <a:lnTo>
                    <a:pt x="508477" y="815403"/>
                  </a:lnTo>
                  <a:lnTo>
                    <a:pt x="484833" y="751338"/>
                  </a:lnTo>
                  <a:lnTo>
                    <a:pt x="462086" y="690305"/>
                  </a:lnTo>
                  <a:lnTo>
                    <a:pt x="444500" y="643978"/>
                  </a:lnTo>
                  <a:lnTo>
                    <a:pt x="429165" y="602501"/>
                  </a:lnTo>
                  <a:lnTo>
                    <a:pt x="416825" y="563200"/>
                  </a:lnTo>
                  <a:lnTo>
                    <a:pt x="406997" y="522185"/>
                  </a:lnTo>
                  <a:lnTo>
                    <a:pt x="399199" y="475564"/>
                  </a:lnTo>
                  <a:lnTo>
                    <a:pt x="393745" y="421749"/>
                  </a:lnTo>
                  <a:lnTo>
                    <a:pt x="391971" y="380822"/>
                  </a:lnTo>
                  <a:lnTo>
                    <a:pt x="390271" y="347505"/>
                  </a:lnTo>
                  <a:lnTo>
                    <a:pt x="379142" y="292628"/>
                  </a:lnTo>
                  <a:lnTo>
                    <a:pt x="328422" y="255714"/>
                  </a:lnTo>
                  <a:lnTo>
                    <a:pt x="309415" y="247055"/>
                  </a:lnTo>
                  <a:lnTo>
                    <a:pt x="306284" y="245213"/>
                  </a:lnTo>
                  <a:lnTo>
                    <a:pt x="303030" y="243257"/>
                  </a:lnTo>
                  <a:lnTo>
                    <a:pt x="283654" y="234256"/>
                  </a:lnTo>
                  <a:lnTo>
                    <a:pt x="232156" y="211277"/>
                  </a:lnTo>
                  <a:lnTo>
                    <a:pt x="160780" y="180432"/>
                  </a:lnTo>
                  <a:lnTo>
                    <a:pt x="119008" y="160991"/>
                  </a:lnTo>
                  <a:lnTo>
                    <a:pt x="65125" y="110705"/>
                  </a:lnTo>
                  <a:lnTo>
                    <a:pt x="37033" y="70712"/>
                  </a:lnTo>
                  <a:lnTo>
                    <a:pt x="16636" y="35179"/>
                  </a:lnTo>
                  <a:lnTo>
                    <a:pt x="4203" y="9732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22273" y="3178202"/>
              <a:ext cx="325755" cy="588645"/>
            </a:xfrm>
            <a:custGeom>
              <a:avLst/>
              <a:gdLst/>
              <a:ahLst/>
              <a:cxnLst/>
              <a:rect l="l" t="t" r="r" b="b"/>
              <a:pathLst>
                <a:path w="325755" h="588645">
                  <a:moveTo>
                    <a:pt x="325161" y="588340"/>
                  </a:moveTo>
                  <a:lnTo>
                    <a:pt x="283685" y="553809"/>
                  </a:lnTo>
                  <a:lnTo>
                    <a:pt x="236350" y="517399"/>
                  </a:lnTo>
                  <a:lnTo>
                    <a:pt x="189644" y="482725"/>
                  </a:lnTo>
                  <a:lnTo>
                    <a:pt x="150054" y="453402"/>
                  </a:lnTo>
                  <a:lnTo>
                    <a:pt x="123283" y="432757"/>
                  </a:lnTo>
                  <a:lnTo>
                    <a:pt x="87719" y="392468"/>
                  </a:lnTo>
                  <a:lnTo>
                    <a:pt x="62513" y="354228"/>
                  </a:lnTo>
                  <a:lnTo>
                    <a:pt x="22407" y="252079"/>
                  </a:lnTo>
                  <a:lnTo>
                    <a:pt x="4447" y="135513"/>
                  </a:lnTo>
                  <a:lnTo>
                    <a:pt x="0" y="39748"/>
                  </a:lnTo>
                  <a:lnTo>
                    <a:pt x="435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458675" y="3460377"/>
              <a:ext cx="488315" cy="339725"/>
            </a:xfrm>
            <a:custGeom>
              <a:avLst/>
              <a:gdLst/>
              <a:ahLst/>
              <a:cxnLst/>
              <a:rect l="l" t="t" r="r" b="b"/>
              <a:pathLst>
                <a:path w="488314" h="339725">
                  <a:moveTo>
                    <a:pt x="488264" y="339242"/>
                  </a:moveTo>
                  <a:lnTo>
                    <a:pt x="462330" y="305789"/>
                  </a:lnTo>
                  <a:lnTo>
                    <a:pt x="431348" y="272409"/>
                  </a:lnTo>
                  <a:lnTo>
                    <a:pt x="396558" y="239562"/>
                  </a:lnTo>
                  <a:lnTo>
                    <a:pt x="359201" y="207705"/>
                  </a:lnTo>
                  <a:lnTo>
                    <a:pt x="320517" y="177297"/>
                  </a:lnTo>
                  <a:lnTo>
                    <a:pt x="281747" y="148794"/>
                  </a:lnTo>
                  <a:lnTo>
                    <a:pt x="244132" y="122656"/>
                  </a:lnTo>
                  <a:lnTo>
                    <a:pt x="197608" y="91484"/>
                  </a:lnTo>
                  <a:lnTo>
                    <a:pt x="150401" y="61888"/>
                  </a:lnTo>
                  <a:lnTo>
                    <a:pt x="102042" y="35613"/>
                  </a:lnTo>
                  <a:lnTo>
                    <a:pt x="52064" y="14402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395582" y="3331344"/>
              <a:ext cx="329565" cy="90805"/>
            </a:xfrm>
            <a:custGeom>
              <a:avLst/>
              <a:gdLst/>
              <a:ahLst/>
              <a:cxnLst/>
              <a:rect l="l" t="t" r="r" b="b"/>
              <a:pathLst>
                <a:path w="329564" h="90804">
                  <a:moveTo>
                    <a:pt x="0" y="90233"/>
                  </a:moveTo>
                  <a:lnTo>
                    <a:pt x="73485" y="63578"/>
                  </a:lnTo>
                  <a:lnTo>
                    <a:pt x="121363" y="50742"/>
                  </a:lnTo>
                  <a:lnTo>
                    <a:pt x="173366" y="38081"/>
                  </a:lnTo>
                  <a:lnTo>
                    <a:pt x="227018" y="25481"/>
                  </a:lnTo>
                  <a:lnTo>
                    <a:pt x="279846" y="12825"/>
                  </a:lnTo>
                  <a:lnTo>
                    <a:pt x="329374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3947210" y="1651420"/>
            <a:ext cx="8298815" cy="3286760"/>
            <a:chOff x="3947210" y="1651420"/>
            <a:chExt cx="8298815" cy="3286760"/>
          </a:xfrm>
        </p:grpSpPr>
        <p:sp>
          <p:nvSpPr>
            <p:cNvPr id="35" name="object 35"/>
            <p:cNvSpPr/>
            <p:nvPr/>
          </p:nvSpPr>
          <p:spPr>
            <a:xfrm>
              <a:off x="4564335" y="2797747"/>
              <a:ext cx="984250" cy="2100580"/>
            </a:xfrm>
            <a:custGeom>
              <a:avLst/>
              <a:gdLst/>
              <a:ahLst/>
              <a:cxnLst/>
              <a:rect l="l" t="t" r="r" b="b"/>
              <a:pathLst>
                <a:path w="984250" h="2100579">
                  <a:moveTo>
                    <a:pt x="112331" y="1230261"/>
                  </a:moveTo>
                  <a:lnTo>
                    <a:pt x="112306" y="1279882"/>
                  </a:lnTo>
                  <a:lnTo>
                    <a:pt x="112246" y="1319044"/>
                  </a:lnTo>
                  <a:lnTo>
                    <a:pt x="112129" y="1366026"/>
                  </a:lnTo>
                  <a:lnTo>
                    <a:pt x="111937" y="1419518"/>
                  </a:lnTo>
                  <a:lnTo>
                    <a:pt x="111650" y="1478208"/>
                  </a:lnTo>
                  <a:lnTo>
                    <a:pt x="111249" y="1540785"/>
                  </a:lnTo>
                  <a:lnTo>
                    <a:pt x="110716" y="1605939"/>
                  </a:lnTo>
                  <a:lnTo>
                    <a:pt x="110032" y="1672358"/>
                  </a:lnTo>
                  <a:lnTo>
                    <a:pt x="109177" y="1738732"/>
                  </a:lnTo>
                  <a:lnTo>
                    <a:pt x="108133" y="1803750"/>
                  </a:lnTo>
                  <a:lnTo>
                    <a:pt x="106881" y="1866100"/>
                  </a:lnTo>
                  <a:lnTo>
                    <a:pt x="105402" y="1924471"/>
                  </a:lnTo>
                  <a:lnTo>
                    <a:pt x="103677" y="1977554"/>
                  </a:lnTo>
                  <a:lnTo>
                    <a:pt x="101687" y="2024036"/>
                  </a:lnTo>
                  <a:lnTo>
                    <a:pt x="99414" y="2062607"/>
                  </a:lnTo>
                  <a:lnTo>
                    <a:pt x="94715" y="2100090"/>
                  </a:lnTo>
                  <a:lnTo>
                    <a:pt x="91457" y="2098246"/>
                  </a:lnTo>
                  <a:lnTo>
                    <a:pt x="76282" y="2040499"/>
                  </a:lnTo>
                  <a:lnTo>
                    <a:pt x="63091" y="1966141"/>
                  </a:lnTo>
                  <a:lnTo>
                    <a:pt x="55999" y="1920499"/>
                  </a:lnTo>
                  <a:lnTo>
                    <a:pt x="48766" y="1870235"/>
                  </a:lnTo>
                  <a:lnTo>
                    <a:pt x="41535" y="1816115"/>
                  </a:lnTo>
                  <a:lnTo>
                    <a:pt x="34448" y="1758902"/>
                  </a:lnTo>
                  <a:lnTo>
                    <a:pt x="27647" y="1699363"/>
                  </a:lnTo>
                  <a:lnTo>
                    <a:pt x="21274" y="1638262"/>
                  </a:lnTo>
                  <a:lnTo>
                    <a:pt x="15471" y="1576365"/>
                  </a:lnTo>
                  <a:lnTo>
                    <a:pt x="10382" y="1514436"/>
                  </a:lnTo>
                  <a:lnTo>
                    <a:pt x="6148" y="1453241"/>
                  </a:lnTo>
                  <a:lnTo>
                    <a:pt x="2911" y="1393545"/>
                  </a:lnTo>
                  <a:lnTo>
                    <a:pt x="814" y="1336113"/>
                  </a:lnTo>
                  <a:lnTo>
                    <a:pt x="0" y="1281709"/>
                  </a:lnTo>
                  <a:lnTo>
                    <a:pt x="2575" y="1213478"/>
                  </a:lnTo>
                  <a:lnTo>
                    <a:pt x="9856" y="1147646"/>
                  </a:lnTo>
                  <a:lnTo>
                    <a:pt x="20670" y="1084939"/>
                  </a:lnTo>
                  <a:lnTo>
                    <a:pt x="33845" y="1026081"/>
                  </a:lnTo>
                  <a:lnTo>
                    <a:pt x="48209" y="971797"/>
                  </a:lnTo>
                  <a:lnTo>
                    <a:pt x="62589" y="922812"/>
                  </a:lnTo>
                  <a:lnTo>
                    <a:pt x="75814" y="879851"/>
                  </a:lnTo>
                  <a:lnTo>
                    <a:pt x="86712" y="843639"/>
                  </a:lnTo>
                  <a:lnTo>
                    <a:pt x="94110" y="814900"/>
                  </a:lnTo>
                  <a:lnTo>
                    <a:pt x="96837" y="794359"/>
                  </a:lnTo>
                  <a:lnTo>
                    <a:pt x="102141" y="698642"/>
                  </a:lnTo>
                  <a:lnTo>
                    <a:pt x="113811" y="616794"/>
                  </a:lnTo>
                  <a:lnTo>
                    <a:pt x="125480" y="559701"/>
                  </a:lnTo>
                  <a:lnTo>
                    <a:pt x="130784" y="538251"/>
                  </a:lnTo>
                  <a:lnTo>
                    <a:pt x="128945" y="490530"/>
                  </a:lnTo>
                  <a:lnTo>
                    <a:pt x="146359" y="461810"/>
                  </a:lnTo>
                  <a:lnTo>
                    <a:pt x="199252" y="440557"/>
                  </a:lnTo>
                  <a:lnTo>
                    <a:pt x="303847" y="415239"/>
                  </a:lnTo>
                  <a:lnTo>
                    <a:pt x="368781" y="399072"/>
                  </a:lnTo>
                  <a:lnTo>
                    <a:pt x="425540" y="382272"/>
                  </a:lnTo>
                  <a:lnTo>
                    <a:pt x="475499" y="364511"/>
                  </a:lnTo>
                  <a:lnTo>
                    <a:pt x="520031" y="345460"/>
                  </a:lnTo>
                  <a:lnTo>
                    <a:pt x="560511" y="324789"/>
                  </a:lnTo>
                  <a:lnTo>
                    <a:pt x="598312" y="302171"/>
                  </a:lnTo>
                  <a:lnTo>
                    <a:pt x="634809" y="277277"/>
                  </a:lnTo>
                  <a:lnTo>
                    <a:pt x="671376" y="249777"/>
                  </a:lnTo>
                  <a:lnTo>
                    <a:pt x="709386" y="219344"/>
                  </a:lnTo>
                  <a:lnTo>
                    <a:pt x="750214" y="185648"/>
                  </a:lnTo>
                  <a:lnTo>
                    <a:pt x="768003" y="172349"/>
                  </a:lnTo>
                  <a:lnTo>
                    <a:pt x="784028" y="163415"/>
                  </a:lnTo>
                  <a:lnTo>
                    <a:pt x="799938" y="157461"/>
                  </a:lnTo>
                  <a:lnTo>
                    <a:pt x="817384" y="153098"/>
                  </a:lnTo>
                  <a:lnTo>
                    <a:pt x="901084" y="116768"/>
                  </a:lnTo>
                  <a:lnTo>
                    <a:pt x="951912" y="65519"/>
                  </a:lnTo>
                  <a:lnTo>
                    <a:pt x="977104" y="19785"/>
                  </a:lnTo>
                  <a:lnTo>
                    <a:pt x="983894" y="0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990824" y="2989190"/>
              <a:ext cx="608330" cy="1922780"/>
            </a:xfrm>
            <a:custGeom>
              <a:avLst/>
              <a:gdLst/>
              <a:ahLst/>
              <a:cxnLst/>
              <a:rect l="l" t="t" r="r" b="b"/>
              <a:pathLst>
                <a:path w="608329" h="1922779">
                  <a:moveTo>
                    <a:pt x="575525" y="1922195"/>
                  </a:moveTo>
                  <a:lnTo>
                    <a:pt x="578400" y="1878177"/>
                  </a:lnTo>
                  <a:lnTo>
                    <a:pt x="581901" y="1794697"/>
                  </a:lnTo>
                  <a:lnTo>
                    <a:pt x="583824" y="1741131"/>
                  </a:lnTo>
                  <a:lnTo>
                    <a:pt x="585827" y="1681266"/>
                  </a:lnTo>
                  <a:lnTo>
                    <a:pt x="587885" y="1616290"/>
                  </a:lnTo>
                  <a:lnTo>
                    <a:pt x="589973" y="1547392"/>
                  </a:lnTo>
                  <a:lnTo>
                    <a:pt x="592065" y="1475761"/>
                  </a:lnTo>
                  <a:lnTo>
                    <a:pt x="594135" y="1402586"/>
                  </a:lnTo>
                  <a:lnTo>
                    <a:pt x="596159" y="1329055"/>
                  </a:lnTo>
                  <a:lnTo>
                    <a:pt x="598112" y="1256357"/>
                  </a:lnTo>
                  <a:lnTo>
                    <a:pt x="599966" y="1185680"/>
                  </a:lnTo>
                  <a:lnTo>
                    <a:pt x="601698" y="1118214"/>
                  </a:lnTo>
                  <a:lnTo>
                    <a:pt x="603281" y="1055146"/>
                  </a:lnTo>
                  <a:lnTo>
                    <a:pt x="604690" y="997666"/>
                  </a:lnTo>
                  <a:lnTo>
                    <a:pt x="605901" y="946963"/>
                  </a:lnTo>
                  <a:lnTo>
                    <a:pt x="606886" y="904224"/>
                  </a:lnTo>
                  <a:lnTo>
                    <a:pt x="608082" y="847397"/>
                  </a:lnTo>
                  <a:lnTo>
                    <a:pt x="608241" y="835685"/>
                  </a:lnTo>
                  <a:lnTo>
                    <a:pt x="605533" y="813889"/>
                  </a:lnTo>
                  <a:lnTo>
                    <a:pt x="586029" y="729352"/>
                  </a:lnTo>
                  <a:lnTo>
                    <a:pt x="570668" y="674683"/>
                  </a:lnTo>
                  <a:lnTo>
                    <a:pt x="552526" y="617127"/>
                  </a:lnTo>
                  <a:lnTo>
                    <a:pt x="532319" y="560721"/>
                  </a:lnTo>
                  <a:lnTo>
                    <a:pt x="510767" y="509501"/>
                  </a:lnTo>
                  <a:lnTo>
                    <a:pt x="488586" y="467502"/>
                  </a:lnTo>
                  <a:lnTo>
                    <a:pt x="433358" y="409519"/>
                  </a:lnTo>
                  <a:lnTo>
                    <a:pt x="400576" y="384322"/>
                  </a:lnTo>
                  <a:lnTo>
                    <a:pt x="364082" y="357880"/>
                  </a:lnTo>
                  <a:lnTo>
                    <a:pt x="319809" y="324901"/>
                  </a:lnTo>
                  <a:lnTo>
                    <a:pt x="263690" y="280098"/>
                  </a:lnTo>
                  <a:lnTo>
                    <a:pt x="239067" y="250280"/>
                  </a:lnTo>
                  <a:lnTo>
                    <a:pt x="210670" y="204222"/>
                  </a:lnTo>
                  <a:lnTo>
                    <a:pt x="180526" y="152239"/>
                  </a:lnTo>
                  <a:lnTo>
                    <a:pt x="150660" y="104648"/>
                  </a:lnTo>
                  <a:lnTo>
                    <a:pt x="109422" y="62723"/>
                  </a:lnTo>
                  <a:lnTo>
                    <a:pt x="59599" y="29592"/>
                  </a:lnTo>
                  <a:lnTo>
                    <a:pt x="17641" y="7826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453637" y="1673090"/>
              <a:ext cx="1087755" cy="3232150"/>
            </a:xfrm>
            <a:custGeom>
              <a:avLst/>
              <a:gdLst/>
              <a:ahLst/>
              <a:cxnLst/>
              <a:rect l="l" t="t" r="r" b="b"/>
              <a:pathLst>
                <a:path w="1087754" h="3232150">
                  <a:moveTo>
                    <a:pt x="0" y="0"/>
                  </a:moveTo>
                  <a:lnTo>
                    <a:pt x="36890" y="182719"/>
                  </a:lnTo>
                  <a:lnTo>
                    <a:pt x="57143" y="292230"/>
                  </a:lnTo>
                  <a:lnTo>
                    <a:pt x="67919" y="372275"/>
                  </a:lnTo>
                  <a:lnTo>
                    <a:pt x="76377" y="466598"/>
                  </a:lnTo>
                  <a:lnTo>
                    <a:pt x="83844" y="507970"/>
                  </a:lnTo>
                  <a:lnTo>
                    <a:pt x="97590" y="540802"/>
                  </a:lnTo>
                  <a:lnTo>
                    <a:pt x="116261" y="567422"/>
                  </a:lnTo>
                  <a:lnTo>
                    <a:pt x="138504" y="590153"/>
                  </a:lnTo>
                  <a:lnTo>
                    <a:pt x="162963" y="611324"/>
                  </a:lnTo>
                  <a:lnTo>
                    <a:pt x="188283" y="633258"/>
                  </a:lnTo>
                  <a:lnTo>
                    <a:pt x="236092" y="688723"/>
                  </a:lnTo>
                  <a:lnTo>
                    <a:pt x="255871" y="726906"/>
                  </a:lnTo>
                  <a:lnTo>
                    <a:pt x="271094" y="775157"/>
                  </a:lnTo>
                  <a:lnTo>
                    <a:pt x="280505" y="824221"/>
                  </a:lnTo>
                  <a:lnTo>
                    <a:pt x="284448" y="865031"/>
                  </a:lnTo>
                  <a:lnTo>
                    <a:pt x="283978" y="900192"/>
                  </a:lnTo>
                  <a:lnTo>
                    <a:pt x="280148" y="932311"/>
                  </a:lnTo>
                  <a:lnTo>
                    <a:pt x="274015" y="963991"/>
                  </a:lnTo>
                  <a:lnTo>
                    <a:pt x="266631" y="997841"/>
                  </a:lnTo>
                  <a:lnTo>
                    <a:pt x="259053" y="1036464"/>
                  </a:lnTo>
                  <a:lnTo>
                    <a:pt x="252334" y="1082466"/>
                  </a:lnTo>
                  <a:lnTo>
                    <a:pt x="247530" y="1138454"/>
                  </a:lnTo>
                  <a:lnTo>
                    <a:pt x="245694" y="1207033"/>
                  </a:lnTo>
                  <a:lnTo>
                    <a:pt x="245325" y="1227595"/>
                  </a:lnTo>
                  <a:lnTo>
                    <a:pt x="244258" y="1252531"/>
                  </a:lnTo>
                  <a:lnTo>
                    <a:pt x="240279" y="1314624"/>
                  </a:lnTo>
                  <a:lnTo>
                    <a:pt x="234243" y="1391502"/>
                  </a:lnTo>
                  <a:lnTo>
                    <a:pt x="230607" y="1434919"/>
                  </a:lnTo>
                  <a:lnTo>
                    <a:pt x="226641" y="1481353"/>
                  </a:lnTo>
                  <a:lnTo>
                    <a:pt x="222404" y="1530579"/>
                  </a:lnTo>
                  <a:lnTo>
                    <a:pt x="217960" y="1582369"/>
                  </a:lnTo>
                  <a:lnTo>
                    <a:pt x="213368" y="1636497"/>
                  </a:lnTo>
                  <a:lnTo>
                    <a:pt x="208691" y="1692737"/>
                  </a:lnTo>
                  <a:lnTo>
                    <a:pt x="203988" y="1750864"/>
                  </a:lnTo>
                  <a:lnTo>
                    <a:pt x="199321" y="1810650"/>
                  </a:lnTo>
                  <a:lnTo>
                    <a:pt x="194751" y="1871869"/>
                  </a:lnTo>
                  <a:lnTo>
                    <a:pt x="190340" y="1934295"/>
                  </a:lnTo>
                  <a:lnTo>
                    <a:pt x="186148" y="1997702"/>
                  </a:lnTo>
                  <a:lnTo>
                    <a:pt x="182236" y="2061864"/>
                  </a:lnTo>
                  <a:lnTo>
                    <a:pt x="178666" y="2126553"/>
                  </a:lnTo>
                  <a:lnTo>
                    <a:pt x="175499" y="2191545"/>
                  </a:lnTo>
                  <a:lnTo>
                    <a:pt x="172796" y="2256612"/>
                  </a:lnTo>
                  <a:lnTo>
                    <a:pt x="170477" y="2326279"/>
                  </a:lnTo>
                  <a:lnTo>
                    <a:pt x="168749" y="2395494"/>
                  </a:lnTo>
                  <a:lnTo>
                    <a:pt x="167566" y="2463974"/>
                  </a:lnTo>
                  <a:lnTo>
                    <a:pt x="166879" y="2531442"/>
                  </a:lnTo>
                  <a:lnTo>
                    <a:pt x="166641" y="2597616"/>
                  </a:lnTo>
                  <a:lnTo>
                    <a:pt x="166803" y="2662217"/>
                  </a:lnTo>
                  <a:lnTo>
                    <a:pt x="167318" y="2724965"/>
                  </a:lnTo>
                  <a:lnTo>
                    <a:pt x="168138" y="2785581"/>
                  </a:lnTo>
                  <a:lnTo>
                    <a:pt x="169216" y="2843784"/>
                  </a:lnTo>
                  <a:lnTo>
                    <a:pt x="170504" y="2899295"/>
                  </a:lnTo>
                  <a:lnTo>
                    <a:pt x="171953" y="2951833"/>
                  </a:lnTo>
                  <a:lnTo>
                    <a:pt x="173516" y="3001119"/>
                  </a:lnTo>
                  <a:lnTo>
                    <a:pt x="175146" y="3046873"/>
                  </a:lnTo>
                  <a:lnTo>
                    <a:pt x="176794" y="3088815"/>
                  </a:lnTo>
                  <a:lnTo>
                    <a:pt x="179955" y="3160144"/>
                  </a:lnTo>
                  <a:lnTo>
                    <a:pt x="182617" y="3212868"/>
                  </a:lnTo>
                  <a:lnTo>
                    <a:pt x="183642" y="3231553"/>
                  </a:lnTo>
                  <a:lnTo>
                    <a:pt x="161145" y="2865935"/>
                  </a:lnTo>
                  <a:lnTo>
                    <a:pt x="152209" y="2628425"/>
                  </a:lnTo>
                  <a:lnTo>
                    <a:pt x="155542" y="2414949"/>
                  </a:lnTo>
                  <a:lnTo>
                    <a:pt x="169849" y="2121433"/>
                  </a:lnTo>
                  <a:lnTo>
                    <a:pt x="175184" y="2047304"/>
                  </a:lnTo>
                  <a:lnTo>
                    <a:pt x="182914" y="1975780"/>
                  </a:lnTo>
                  <a:lnTo>
                    <a:pt x="192493" y="1907457"/>
                  </a:lnTo>
                  <a:lnTo>
                    <a:pt x="203378" y="1842933"/>
                  </a:lnTo>
                  <a:lnTo>
                    <a:pt x="215022" y="1782806"/>
                  </a:lnTo>
                  <a:lnTo>
                    <a:pt x="226882" y="1727673"/>
                  </a:lnTo>
                  <a:lnTo>
                    <a:pt x="238412" y="1678131"/>
                  </a:lnTo>
                  <a:lnTo>
                    <a:pt x="249067" y="1634779"/>
                  </a:lnTo>
                  <a:lnTo>
                    <a:pt x="258303" y="1598214"/>
                  </a:lnTo>
                  <a:lnTo>
                    <a:pt x="265575" y="1569033"/>
                  </a:lnTo>
                  <a:lnTo>
                    <a:pt x="270338" y="1547834"/>
                  </a:lnTo>
                  <a:lnTo>
                    <a:pt x="272046" y="1535214"/>
                  </a:lnTo>
                  <a:lnTo>
                    <a:pt x="276692" y="1486706"/>
                  </a:lnTo>
                  <a:lnTo>
                    <a:pt x="288694" y="1442896"/>
                  </a:lnTo>
                  <a:lnTo>
                    <a:pt x="305148" y="1402274"/>
                  </a:lnTo>
                  <a:lnTo>
                    <a:pt x="323152" y="1363331"/>
                  </a:lnTo>
                  <a:lnTo>
                    <a:pt x="339801" y="1324559"/>
                  </a:lnTo>
                  <a:lnTo>
                    <a:pt x="361689" y="1283555"/>
                  </a:lnTo>
                  <a:lnTo>
                    <a:pt x="393617" y="1241199"/>
                  </a:lnTo>
                  <a:lnTo>
                    <a:pt x="429993" y="1200908"/>
                  </a:lnTo>
                  <a:lnTo>
                    <a:pt x="465222" y="1166096"/>
                  </a:lnTo>
                  <a:lnTo>
                    <a:pt x="493712" y="1140180"/>
                  </a:lnTo>
                  <a:lnTo>
                    <a:pt x="511937" y="1122391"/>
                  </a:lnTo>
                  <a:lnTo>
                    <a:pt x="539158" y="1093243"/>
                  </a:lnTo>
                  <a:lnTo>
                    <a:pt x="572949" y="1055163"/>
                  </a:lnTo>
                  <a:lnTo>
                    <a:pt x="610886" y="1010580"/>
                  </a:lnTo>
                  <a:lnTo>
                    <a:pt x="650547" y="961925"/>
                  </a:lnTo>
                  <a:lnTo>
                    <a:pt x="689506" y="911626"/>
                  </a:lnTo>
                  <a:lnTo>
                    <a:pt x="725341" y="862112"/>
                  </a:lnTo>
                  <a:lnTo>
                    <a:pt x="755626" y="815813"/>
                  </a:lnTo>
                  <a:lnTo>
                    <a:pt x="777938" y="775157"/>
                  </a:lnTo>
                  <a:lnTo>
                    <a:pt x="801447" y="746253"/>
                  </a:lnTo>
                  <a:lnTo>
                    <a:pt x="838685" y="718312"/>
                  </a:lnTo>
                  <a:lnTo>
                    <a:pt x="881869" y="690403"/>
                  </a:lnTo>
                  <a:lnTo>
                    <a:pt x="923218" y="661596"/>
                  </a:lnTo>
                  <a:lnTo>
                    <a:pt x="954951" y="630961"/>
                  </a:lnTo>
                  <a:lnTo>
                    <a:pt x="1003987" y="559620"/>
                  </a:lnTo>
                  <a:lnTo>
                    <a:pt x="1046464" y="488308"/>
                  </a:lnTo>
                  <a:lnTo>
                    <a:pt x="1076362" y="433465"/>
                  </a:lnTo>
                  <a:lnTo>
                    <a:pt x="1087666" y="411530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137783" y="1950702"/>
              <a:ext cx="485775" cy="2971165"/>
            </a:xfrm>
            <a:custGeom>
              <a:avLst/>
              <a:gdLst/>
              <a:ahLst/>
              <a:cxnLst/>
              <a:rect l="l" t="t" r="r" b="b"/>
              <a:pathLst>
                <a:path w="485775" h="2971165">
                  <a:moveTo>
                    <a:pt x="472960" y="2971076"/>
                  </a:moveTo>
                  <a:lnTo>
                    <a:pt x="473155" y="2931366"/>
                  </a:lnTo>
                  <a:lnTo>
                    <a:pt x="473699" y="2860876"/>
                  </a:lnTo>
                  <a:lnTo>
                    <a:pt x="474083" y="2815788"/>
                  </a:lnTo>
                  <a:lnTo>
                    <a:pt x="474531" y="2765043"/>
                  </a:lnTo>
                  <a:lnTo>
                    <a:pt x="475036" y="2709320"/>
                  </a:lnTo>
                  <a:lnTo>
                    <a:pt x="475591" y="2649301"/>
                  </a:lnTo>
                  <a:lnTo>
                    <a:pt x="476187" y="2585663"/>
                  </a:lnTo>
                  <a:lnTo>
                    <a:pt x="476817" y="2519087"/>
                  </a:lnTo>
                  <a:lnTo>
                    <a:pt x="477474" y="2450252"/>
                  </a:lnTo>
                  <a:lnTo>
                    <a:pt x="478150" y="2379837"/>
                  </a:lnTo>
                  <a:lnTo>
                    <a:pt x="478838" y="2308523"/>
                  </a:lnTo>
                  <a:lnTo>
                    <a:pt x="479529" y="2236988"/>
                  </a:lnTo>
                  <a:lnTo>
                    <a:pt x="480216" y="2165913"/>
                  </a:lnTo>
                  <a:lnTo>
                    <a:pt x="480892" y="2095976"/>
                  </a:lnTo>
                  <a:lnTo>
                    <a:pt x="481549" y="2027857"/>
                  </a:lnTo>
                  <a:lnTo>
                    <a:pt x="482179" y="1962236"/>
                  </a:lnTo>
                  <a:lnTo>
                    <a:pt x="482776" y="1899792"/>
                  </a:lnTo>
                  <a:lnTo>
                    <a:pt x="483330" y="1841204"/>
                  </a:lnTo>
                  <a:lnTo>
                    <a:pt x="483836" y="1787153"/>
                  </a:lnTo>
                  <a:lnTo>
                    <a:pt x="484284" y="1738318"/>
                  </a:lnTo>
                  <a:lnTo>
                    <a:pt x="484668" y="1695378"/>
                  </a:lnTo>
                  <a:lnTo>
                    <a:pt x="485211" y="1629902"/>
                  </a:lnTo>
                  <a:lnTo>
                    <a:pt x="485459" y="1561680"/>
                  </a:lnTo>
                  <a:lnTo>
                    <a:pt x="484670" y="1527568"/>
                  </a:lnTo>
                  <a:lnTo>
                    <a:pt x="481622" y="1489390"/>
                  </a:lnTo>
                  <a:lnTo>
                    <a:pt x="474894" y="1442711"/>
                  </a:lnTo>
                  <a:lnTo>
                    <a:pt x="463069" y="1383095"/>
                  </a:lnTo>
                  <a:lnTo>
                    <a:pt x="444728" y="1306106"/>
                  </a:lnTo>
                  <a:lnTo>
                    <a:pt x="431668" y="1259825"/>
                  </a:lnTo>
                  <a:lnTo>
                    <a:pt x="416972" y="1215589"/>
                  </a:lnTo>
                  <a:lnTo>
                    <a:pt x="401246" y="1172685"/>
                  </a:lnTo>
                  <a:lnTo>
                    <a:pt x="385097" y="1130405"/>
                  </a:lnTo>
                  <a:lnTo>
                    <a:pt x="369133" y="1088037"/>
                  </a:lnTo>
                  <a:lnTo>
                    <a:pt x="353960" y="1044874"/>
                  </a:lnTo>
                  <a:lnTo>
                    <a:pt x="340185" y="1000203"/>
                  </a:lnTo>
                  <a:lnTo>
                    <a:pt x="328414" y="953315"/>
                  </a:lnTo>
                  <a:lnTo>
                    <a:pt x="319256" y="903501"/>
                  </a:lnTo>
                  <a:lnTo>
                    <a:pt x="313315" y="850049"/>
                  </a:lnTo>
                  <a:lnTo>
                    <a:pt x="311200" y="792251"/>
                  </a:lnTo>
                  <a:lnTo>
                    <a:pt x="309863" y="729291"/>
                  </a:lnTo>
                  <a:lnTo>
                    <a:pt x="305797" y="672282"/>
                  </a:lnTo>
                  <a:lnTo>
                    <a:pt x="298924" y="620355"/>
                  </a:lnTo>
                  <a:lnTo>
                    <a:pt x="289164" y="572640"/>
                  </a:lnTo>
                  <a:lnTo>
                    <a:pt x="276437" y="528267"/>
                  </a:lnTo>
                  <a:lnTo>
                    <a:pt x="260665" y="486368"/>
                  </a:lnTo>
                  <a:lnTo>
                    <a:pt x="241768" y="446072"/>
                  </a:lnTo>
                  <a:lnTo>
                    <a:pt x="219666" y="406510"/>
                  </a:lnTo>
                  <a:lnTo>
                    <a:pt x="194280" y="366812"/>
                  </a:lnTo>
                  <a:lnTo>
                    <a:pt x="165531" y="326110"/>
                  </a:lnTo>
                  <a:lnTo>
                    <a:pt x="125438" y="265799"/>
                  </a:lnTo>
                  <a:lnTo>
                    <a:pt x="91791" y="205326"/>
                  </a:lnTo>
                  <a:lnTo>
                    <a:pt x="64012" y="147534"/>
                  </a:lnTo>
                  <a:lnTo>
                    <a:pt x="41523" y="95263"/>
                  </a:lnTo>
                  <a:lnTo>
                    <a:pt x="23743" y="51356"/>
                  </a:lnTo>
                  <a:lnTo>
                    <a:pt x="10095" y="18654"/>
                  </a:lnTo>
                  <a:lnTo>
                    <a:pt x="0" y="0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619255" y="1905774"/>
              <a:ext cx="529590" cy="1706880"/>
            </a:xfrm>
            <a:custGeom>
              <a:avLst/>
              <a:gdLst/>
              <a:ahLst/>
              <a:cxnLst/>
              <a:rect l="l" t="t" r="r" b="b"/>
              <a:pathLst>
                <a:path w="529589" h="1706879">
                  <a:moveTo>
                    <a:pt x="0" y="1706638"/>
                  </a:moveTo>
                  <a:lnTo>
                    <a:pt x="18310" y="1449392"/>
                  </a:lnTo>
                  <a:lnTo>
                    <a:pt x="37518" y="1302919"/>
                  </a:lnTo>
                  <a:lnTo>
                    <a:pt x="69419" y="1212571"/>
                  </a:lnTo>
                  <a:lnTo>
                    <a:pt x="125806" y="1123696"/>
                  </a:lnTo>
                  <a:lnTo>
                    <a:pt x="156272" y="1078849"/>
                  </a:lnTo>
                  <a:lnTo>
                    <a:pt x="180713" y="1040036"/>
                  </a:lnTo>
                  <a:lnTo>
                    <a:pt x="199509" y="1003061"/>
                  </a:lnTo>
                  <a:lnTo>
                    <a:pt x="213037" y="963726"/>
                  </a:lnTo>
                  <a:lnTo>
                    <a:pt x="221676" y="917834"/>
                  </a:lnTo>
                  <a:lnTo>
                    <a:pt x="225806" y="861187"/>
                  </a:lnTo>
                  <a:lnTo>
                    <a:pt x="231574" y="796208"/>
                  </a:lnTo>
                  <a:lnTo>
                    <a:pt x="243017" y="751008"/>
                  </a:lnTo>
                  <a:lnTo>
                    <a:pt x="258713" y="716104"/>
                  </a:lnTo>
                  <a:lnTo>
                    <a:pt x="277241" y="682015"/>
                  </a:lnTo>
                  <a:lnTo>
                    <a:pt x="307244" y="632965"/>
                  </a:lnTo>
                  <a:lnTo>
                    <a:pt x="331006" y="608763"/>
                  </a:lnTo>
                  <a:lnTo>
                    <a:pt x="348273" y="590204"/>
                  </a:lnTo>
                  <a:lnTo>
                    <a:pt x="373250" y="558927"/>
                  </a:lnTo>
                  <a:lnTo>
                    <a:pt x="409028" y="508622"/>
                  </a:lnTo>
                  <a:lnTo>
                    <a:pt x="439145" y="456515"/>
                  </a:lnTo>
                  <a:lnTo>
                    <a:pt x="457548" y="408201"/>
                  </a:lnTo>
                  <a:lnTo>
                    <a:pt x="467116" y="363138"/>
                  </a:lnTo>
                  <a:lnTo>
                    <a:pt x="470727" y="320782"/>
                  </a:lnTo>
                  <a:lnTo>
                    <a:pt x="471259" y="280594"/>
                  </a:lnTo>
                  <a:lnTo>
                    <a:pt x="471592" y="242031"/>
                  </a:lnTo>
                  <a:lnTo>
                    <a:pt x="474603" y="204552"/>
                  </a:lnTo>
                  <a:lnTo>
                    <a:pt x="483171" y="167614"/>
                  </a:lnTo>
                  <a:lnTo>
                    <a:pt x="503279" y="105202"/>
                  </a:lnTo>
                  <a:lnTo>
                    <a:pt x="516000" y="60899"/>
                  </a:lnTo>
                  <a:lnTo>
                    <a:pt x="523798" y="28050"/>
                  </a:lnTo>
                  <a:lnTo>
                    <a:pt x="529132" y="0"/>
                  </a:lnTo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830966" y="1811027"/>
              <a:ext cx="169545" cy="994410"/>
            </a:xfrm>
            <a:custGeom>
              <a:avLst/>
              <a:gdLst/>
              <a:ahLst/>
              <a:cxnLst/>
              <a:rect l="l" t="t" r="r" b="b"/>
              <a:pathLst>
                <a:path w="169545" h="994410">
                  <a:moveTo>
                    <a:pt x="2927" y="994092"/>
                  </a:moveTo>
                  <a:lnTo>
                    <a:pt x="0" y="946719"/>
                  </a:lnTo>
                  <a:lnTo>
                    <a:pt x="3877" y="896471"/>
                  </a:lnTo>
                  <a:lnTo>
                    <a:pt x="13419" y="844197"/>
                  </a:lnTo>
                  <a:lnTo>
                    <a:pt x="27482" y="790745"/>
                  </a:lnTo>
                  <a:lnTo>
                    <a:pt x="44927" y="736966"/>
                  </a:lnTo>
                  <a:lnTo>
                    <a:pt x="64610" y="683707"/>
                  </a:lnTo>
                  <a:lnTo>
                    <a:pt x="85392" y="631818"/>
                  </a:lnTo>
                  <a:lnTo>
                    <a:pt x="106129" y="582149"/>
                  </a:lnTo>
                  <a:lnTo>
                    <a:pt x="125681" y="535547"/>
                  </a:lnTo>
                  <a:lnTo>
                    <a:pt x="142906" y="492863"/>
                  </a:lnTo>
                  <a:lnTo>
                    <a:pt x="156662" y="454946"/>
                  </a:lnTo>
                  <a:lnTo>
                    <a:pt x="165808" y="422643"/>
                  </a:lnTo>
                  <a:lnTo>
                    <a:pt x="169202" y="396806"/>
                  </a:lnTo>
                  <a:lnTo>
                    <a:pt x="165703" y="378282"/>
                  </a:lnTo>
                  <a:lnTo>
                    <a:pt x="131276" y="266626"/>
                  </a:lnTo>
                  <a:lnTo>
                    <a:pt x="116532" y="142430"/>
                  </a:lnTo>
                  <a:lnTo>
                    <a:pt x="113518" y="41590"/>
                  </a:lnTo>
                  <a:lnTo>
                    <a:pt x="114281" y="0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730436" y="1899130"/>
              <a:ext cx="549910" cy="1205230"/>
            </a:xfrm>
            <a:custGeom>
              <a:avLst/>
              <a:gdLst/>
              <a:ahLst/>
              <a:cxnLst/>
              <a:rect l="l" t="t" r="r" b="b"/>
              <a:pathLst>
                <a:path w="549910" h="1205230">
                  <a:moveTo>
                    <a:pt x="0" y="1205115"/>
                  </a:moveTo>
                  <a:lnTo>
                    <a:pt x="4267" y="1195619"/>
                  </a:lnTo>
                  <a:lnTo>
                    <a:pt x="4014" y="1180716"/>
                  </a:lnTo>
                  <a:lnTo>
                    <a:pt x="2232" y="1160898"/>
                  </a:lnTo>
                  <a:lnTo>
                    <a:pt x="1909" y="1136655"/>
                  </a:lnTo>
                  <a:lnTo>
                    <a:pt x="17609" y="1076865"/>
                  </a:lnTo>
                  <a:lnTo>
                    <a:pt x="39612" y="1042299"/>
                  </a:lnTo>
                  <a:lnTo>
                    <a:pt x="75038" y="1005275"/>
                  </a:lnTo>
                  <a:lnTo>
                    <a:pt x="126877" y="966284"/>
                  </a:lnTo>
                  <a:lnTo>
                    <a:pt x="198120" y="925817"/>
                  </a:lnTo>
                  <a:lnTo>
                    <a:pt x="239111" y="900051"/>
                  </a:lnTo>
                  <a:lnTo>
                    <a:pt x="278899" y="865696"/>
                  </a:lnTo>
                  <a:lnTo>
                    <a:pt x="316768" y="825038"/>
                  </a:lnTo>
                  <a:lnTo>
                    <a:pt x="352001" y="780359"/>
                  </a:lnTo>
                  <a:lnTo>
                    <a:pt x="383881" y="733942"/>
                  </a:lnTo>
                  <a:lnTo>
                    <a:pt x="411691" y="688072"/>
                  </a:lnTo>
                  <a:lnTo>
                    <a:pt x="434716" y="645032"/>
                  </a:lnTo>
                  <a:lnTo>
                    <a:pt x="452237" y="607105"/>
                  </a:lnTo>
                  <a:lnTo>
                    <a:pt x="467906" y="555726"/>
                  </a:lnTo>
                  <a:lnTo>
                    <a:pt x="465825" y="526866"/>
                  </a:lnTo>
                  <a:lnTo>
                    <a:pt x="460051" y="491157"/>
                  </a:lnTo>
                  <a:lnTo>
                    <a:pt x="454580" y="448673"/>
                  </a:lnTo>
                  <a:lnTo>
                    <a:pt x="453408" y="399484"/>
                  </a:lnTo>
                  <a:lnTo>
                    <a:pt x="460531" y="343662"/>
                  </a:lnTo>
                  <a:lnTo>
                    <a:pt x="479945" y="281279"/>
                  </a:lnTo>
                  <a:lnTo>
                    <a:pt x="513562" y="181945"/>
                  </a:lnTo>
                  <a:lnTo>
                    <a:pt x="535077" y="91409"/>
                  </a:lnTo>
                  <a:lnTo>
                    <a:pt x="546509" y="25488"/>
                  </a:lnTo>
                  <a:lnTo>
                    <a:pt x="549871" y="0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860912" y="2580708"/>
              <a:ext cx="663575" cy="293370"/>
            </a:xfrm>
            <a:custGeom>
              <a:avLst/>
              <a:gdLst/>
              <a:ahLst/>
              <a:cxnLst/>
              <a:rect l="l" t="t" r="r" b="b"/>
              <a:pathLst>
                <a:path w="663575" h="293369">
                  <a:moveTo>
                    <a:pt x="0" y="293039"/>
                  </a:moveTo>
                  <a:lnTo>
                    <a:pt x="71524" y="263537"/>
                  </a:lnTo>
                  <a:lnTo>
                    <a:pt x="123286" y="250577"/>
                  </a:lnTo>
                  <a:lnTo>
                    <a:pt x="180628" y="238457"/>
                  </a:lnTo>
                  <a:lnTo>
                    <a:pt x="239734" y="226914"/>
                  </a:lnTo>
                  <a:lnTo>
                    <a:pt x="296791" y="215681"/>
                  </a:lnTo>
                  <a:lnTo>
                    <a:pt x="347983" y="204495"/>
                  </a:lnTo>
                  <a:lnTo>
                    <a:pt x="389495" y="193091"/>
                  </a:lnTo>
                  <a:lnTo>
                    <a:pt x="481222" y="137427"/>
                  </a:lnTo>
                  <a:lnTo>
                    <a:pt x="562889" y="76857"/>
                  </a:lnTo>
                  <a:lnTo>
                    <a:pt x="633307" y="23158"/>
                  </a:lnTo>
                  <a:lnTo>
                    <a:pt x="663270" y="0"/>
                  </a:lnTo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001161" y="2238647"/>
              <a:ext cx="624840" cy="1124585"/>
            </a:xfrm>
            <a:custGeom>
              <a:avLst/>
              <a:gdLst/>
              <a:ahLst/>
              <a:cxnLst/>
              <a:rect l="l" t="t" r="r" b="b"/>
              <a:pathLst>
                <a:path w="624839" h="1124585">
                  <a:moveTo>
                    <a:pt x="624624" y="1124026"/>
                  </a:moveTo>
                  <a:lnTo>
                    <a:pt x="600784" y="1053241"/>
                  </a:lnTo>
                  <a:lnTo>
                    <a:pt x="582849" y="1000667"/>
                  </a:lnTo>
                  <a:lnTo>
                    <a:pt x="563293" y="943677"/>
                  </a:lnTo>
                  <a:lnTo>
                    <a:pt x="543907" y="887551"/>
                  </a:lnTo>
                  <a:lnTo>
                    <a:pt x="526483" y="837568"/>
                  </a:lnTo>
                  <a:lnTo>
                    <a:pt x="512813" y="799007"/>
                  </a:lnTo>
                  <a:lnTo>
                    <a:pt x="495123" y="747549"/>
                  </a:lnTo>
                  <a:lnTo>
                    <a:pt x="480887" y="698790"/>
                  </a:lnTo>
                  <a:lnTo>
                    <a:pt x="469548" y="647904"/>
                  </a:lnTo>
                  <a:lnTo>
                    <a:pt x="460552" y="590067"/>
                  </a:lnTo>
                  <a:lnTo>
                    <a:pt x="454261" y="523286"/>
                  </a:lnTo>
                  <a:lnTo>
                    <a:pt x="452215" y="472501"/>
                  </a:lnTo>
                  <a:lnTo>
                    <a:pt x="450255" y="431163"/>
                  </a:lnTo>
                  <a:lnTo>
                    <a:pt x="444220" y="392722"/>
                  </a:lnTo>
                  <a:lnTo>
                    <a:pt x="430096" y="346559"/>
                  </a:lnTo>
                  <a:lnTo>
                    <a:pt x="378891" y="317284"/>
                  </a:lnTo>
                  <a:lnTo>
                    <a:pt x="358847" y="307507"/>
                  </a:lnTo>
                  <a:lnTo>
                    <a:pt x="353659" y="304601"/>
                  </a:lnTo>
                  <a:lnTo>
                    <a:pt x="267830" y="262140"/>
                  </a:lnTo>
                  <a:lnTo>
                    <a:pt x="198676" y="229938"/>
                  </a:lnTo>
                  <a:lnTo>
                    <a:pt x="153565" y="208602"/>
                  </a:lnTo>
                  <a:lnTo>
                    <a:pt x="100523" y="169553"/>
                  </a:lnTo>
                  <a:lnTo>
                    <a:pt x="75120" y="137350"/>
                  </a:lnTo>
                  <a:lnTo>
                    <a:pt x="42712" y="87734"/>
                  </a:lnTo>
                  <a:lnTo>
                    <a:pt x="19186" y="43648"/>
                  </a:lnTo>
                  <a:lnTo>
                    <a:pt x="4847" y="12075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201509" y="2638741"/>
              <a:ext cx="426084" cy="1064260"/>
            </a:xfrm>
            <a:custGeom>
              <a:avLst/>
              <a:gdLst/>
              <a:ahLst/>
              <a:cxnLst/>
              <a:rect l="l" t="t" r="r" b="b"/>
              <a:pathLst>
                <a:path w="426085" h="1064260">
                  <a:moveTo>
                    <a:pt x="425534" y="1063713"/>
                  </a:moveTo>
                  <a:lnTo>
                    <a:pt x="398567" y="1032762"/>
                  </a:lnTo>
                  <a:lnTo>
                    <a:pt x="367229" y="989416"/>
                  </a:lnTo>
                  <a:lnTo>
                    <a:pt x="333363" y="938914"/>
                  </a:lnTo>
                  <a:lnTo>
                    <a:pt x="298814" y="886496"/>
                  </a:lnTo>
                  <a:lnTo>
                    <a:pt x="265425" y="837401"/>
                  </a:lnTo>
                  <a:lnTo>
                    <a:pt x="235041" y="796869"/>
                  </a:lnTo>
                  <a:lnTo>
                    <a:pt x="209507" y="770140"/>
                  </a:lnTo>
                  <a:lnTo>
                    <a:pt x="177404" y="744966"/>
                  </a:lnTo>
                  <a:lnTo>
                    <a:pt x="154789" y="724379"/>
                  </a:lnTo>
                  <a:lnTo>
                    <a:pt x="107767" y="646861"/>
                  </a:lnTo>
                  <a:lnTo>
                    <a:pt x="84606" y="596334"/>
                  </a:lnTo>
                  <a:lnTo>
                    <a:pt x="64490" y="544191"/>
                  </a:lnTo>
                  <a:lnTo>
                    <a:pt x="47314" y="491103"/>
                  </a:lnTo>
                  <a:lnTo>
                    <a:pt x="32969" y="437742"/>
                  </a:lnTo>
                  <a:lnTo>
                    <a:pt x="21351" y="384778"/>
                  </a:lnTo>
                  <a:lnTo>
                    <a:pt x="12351" y="332884"/>
                  </a:lnTo>
                  <a:lnTo>
                    <a:pt x="5864" y="282730"/>
                  </a:lnTo>
                  <a:lnTo>
                    <a:pt x="1782" y="234987"/>
                  </a:lnTo>
                  <a:lnTo>
                    <a:pt x="0" y="190327"/>
                  </a:lnTo>
                  <a:lnTo>
                    <a:pt x="409" y="149421"/>
                  </a:lnTo>
                  <a:lnTo>
                    <a:pt x="2903" y="112941"/>
                  </a:lnTo>
                  <a:lnTo>
                    <a:pt x="19998" y="60178"/>
                  </a:lnTo>
                  <a:lnTo>
                    <a:pt x="49247" y="25257"/>
                  </a:lnTo>
                  <a:lnTo>
                    <a:pt x="76889" y="5942"/>
                  </a:lnTo>
                  <a:lnTo>
                    <a:pt x="89162" y="0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964477" y="3145764"/>
              <a:ext cx="631190" cy="468630"/>
            </a:xfrm>
            <a:custGeom>
              <a:avLst/>
              <a:gdLst/>
              <a:ahLst/>
              <a:cxnLst/>
              <a:rect l="l" t="t" r="r" b="b"/>
              <a:pathLst>
                <a:path w="631189" h="468629">
                  <a:moveTo>
                    <a:pt x="630605" y="468236"/>
                  </a:moveTo>
                  <a:lnTo>
                    <a:pt x="601740" y="426670"/>
                  </a:lnTo>
                  <a:lnTo>
                    <a:pt x="568634" y="385287"/>
                  </a:lnTo>
                  <a:lnTo>
                    <a:pt x="532088" y="344621"/>
                  </a:lnTo>
                  <a:lnTo>
                    <a:pt x="492900" y="305204"/>
                  </a:lnTo>
                  <a:lnTo>
                    <a:pt x="451869" y="267570"/>
                  </a:lnTo>
                  <a:lnTo>
                    <a:pt x="409794" y="232252"/>
                  </a:lnTo>
                  <a:lnTo>
                    <a:pt x="367474" y="199783"/>
                  </a:lnTo>
                  <a:lnTo>
                    <a:pt x="329043" y="175101"/>
                  </a:lnTo>
                  <a:lnTo>
                    <a:pt x="283520" y="150887"/>
                  </a:lnTo>
                  <a:lnTo>
                    <a:pt x="234195" y="127693"/>
                  </a:lnTo>
                  <a:lnTo>
                    <a:pt x="184360" y="106071"/>
                  </a:lnTo>
                  <a:lnTo>
                    <a:pt x="137303" y="86572"/>
                  </a:lnTo>
                  <a:lnTo>
                    <a:pt x="96316" y="69748"/>
                  </a:lnTo>
                  <a:lnTo>
                    <a:pt x="74896" y="55498"/>
                  </a:lnTo>
                  <a:lnTo>
                    <a:pt x="48629" y="33193"/>
                  </a:lnTo>
                  <a:lnTo>
                    <a:pt x="22127" y="11728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082391" y="3009471"/>
              <a:ext cx="455930" cy="131445"/>
            </a:xfrm>
            <a:custGeom>
              <a:avLst/>
              <a:gdLst/>
              <a:ahLst/>
              <a:cxnLst/>
              <a:rect l="l" t="t" r="r" b="b"/>
              <a:pathLst>
                <a:path w="455929" h="131444">
                  <a:moveTo>
                    <a:pt x="0" y="131013"/>
                  </a:moveTo>
                  <a:lnTo>
                    <a:pt x="32300" y="121139"/>
                  </a:lnTo>
                  <a:lnTo>
                    <a:pt x="76093" y="118643"/>
                  </a:lnTo>
                  <a:lnTo>
                    <a:pt x="127746" y="119940"/>
                  </a:lnTo>
                  <a:lnTo>
                    <a:pt x="183626" y="121445"/>
                  </a:lnTo>
                  <a:lnTo>
                    <a:pt x="240099" y="119575"/>
                  </a:lnTo>
                  <a:lnTo>
                    <a:pt x="293535" y="110743"/>
                  </a:lnTo>
                  <a:lnTo>
                    <a:pt x="333886" y="93156"/>
                  </a:lnTo>
                  <a:lnTo>
                    <a:pt x="382033" y="63301"/>
                  </a:lnTo>
                  <a:lnTo>
                    <a:pt x="426396" y="29482"/>
                  </a:lnTo>
                  <a:lnTo>
                    <a:pt x="455396" y="0"/>
                  </a:lnTo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604510" y="2721074"/>
              <a:ext cx="870585" cy="1064260"/>
            </a:xfrm>
            <a:custGeom>
              <a:avLst/>
              <a:gdLst/>
              <a:ahLst/>
              <a:cxnLst/>
              <a:rect l="l" t="t" r="r" b="b"/>
              <a:pathLst>
                <a:path w="870585" h="1064260">
                  <a:moveTo>
                    <a:pt x="0" y="1063980"/>
                  </a:moveTo>
                  <a:lnTo>
                    <a:pt x="6191" y="979219"/>
                  </a:lnTo>
                  <a:lnTo>
                    <a:pt x="12719" y="920622"/>
                  </a:lnTo>
                  <a:lnTo>
                    <a:pt x="20458" y="856608"/>
                  </a:lnTo>
                  <a:lnTo>
                    <a:pt x="28601" y="791223"/>
                  </a:lnTo>
                  <a:lnTo>
                    <a:pt x="36340" y="728510"/>
                  </a:lnTo>
                  <a:lnTo>
                    <a:pt x="42868" y="672516"/>
                  </a:lnTo>
                  <a:lnTo>
                    <a:pt x="47377" y="627284"/>
                  </a:lnTo>
                  <a:lnTo>
                    <a:pt x="49060" y="596861"/>
                  </a:lnTo>
                  <a:lnTo>
                    <a:pt x="59350" y="552986"/>
                  </a:lnTo>
                  <a:lnTo>
                    <a:pt x="87293" y="519847"/>
                  </a:lnTo>
                  <a:lnTo>
                    <a:pt x="128495" y="498897"/>
                  </a:lnTo>
                  <a:lnTo>
                    <a:pt x="178562" y="491591"/>
                  </a:lnTo>
                  <a:lnTo>
                    <a:pt x="222063" y="489380"/>
                  </a:lnTo>
                  <a:lnTo>
                    <a:pt x="267121" y="483177"/>
                  </a:lnTo>
                  <a:lnTo>
                    <a:pt x="312832" y="473631"/>
                  </a:lnTo>
                  <a:lnTo>
                    <a:pt x="358290" y="461391"/>
                  </a:lnTo>
                  <a:lnTo>
                    <a:pt x="402590" y="447103"/>
                  </a:lnTo>
                  <a:lnTo>
                    <a:pt x="469881" y="413060"/>
                  </a:lnTo>
                  <a:lnTo>
                    <a:pt x="503521" y="386086"/>
                  </a:lnTo>
                  <a:lnTo>
                    <a:pt x="540534" y="349561"/>
                  </a:lnTo>
                  <a:lnTo>
                    <a:pt x="583452" y="301300"/>
                  </a:lnTo>
                  <a:lnTo>
                    <a:pt x="634809" y="239115"/>
                  </a:lnTo>
                  <a:lnTo>
                    <a:pt x="674646" y="198907"/>
                  </a:lnTo>
                  <a:lnTo>
                    <a:pt x="712349" y="173129"/>
                  </a:lnTo>
                  <a:lnTo>
                    <a:pt x="747052" y="153119"/>
                  </a:lnTo>
                  <a:lnTo>
                    <a:pt x="777887" y="130213"/>
                  </a:lnTo>
                  <a:lnTo>
                    <a:pt x="809765" y="93258"/>
                  </a:lnTo>
                  <a:lnTo>
                    <a:pt x="839592" y="50342"/>
                  </a:lnTo>
                  <a:lnTo>
                    <a:pt x="861667" y="14809"/>
                  </a:lnTo>
                  <a:lnTo>
                    <a:pt x="870292" y="0"/>
                  </a:lnTo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959910" y="2584155"/>
              <a:ext cx="280035" cy="466090"/>
            </a:xfrm>
            <a:custGeom>
              <a:avLst/>
              <a:gdLst/>
              <a:ahLst/>
              <a:cxnLst/>
              <a:rect l="l" t="t" r="r" b="b"/>
              <a:pathLst>
                <a:path w="280035" h="466089">
                  <a:moveTo>
                    <a:pt x="279984" y="465861"/>
                  </a:moveTo>
                  <a:lnTo>
                    <a:pt x="272936" y="424925"/>
                  </a:lnTo>
                  <a:lnTo>
                    <a:pt x="254791" y="378825"/>
                  </a:lnTo>
                  <a:lnTo>
                    <a:pt x="230047" y="329995"/>
                  </a:lnTo>
                  <a:lnTo>
                    <a:pt x="203204" y="280872"/>
                  </a:lnTo>
                  <a:lnTo>
                    <a:pt x="178760" y="233892"/>
                  </a:lnTo>
                  <a:lnTo>
                    <a:pt x="161213" y="191490"/>
                  </a:lnTo>
                  <a:lnTo>
                    <a:pt x="145877" y="148322"/>
                  </a:lnTo>
                  <a:lnTo>
                    <a:pt x="132737" y="125314"/>
                  </a:lnTo>
                  <a:lnTo>
                    <a:pt x="114400" y="105386"/>
                  </a:lnTo>
                  <a:lnTo>
                    <a:pt x="83477" y="71462"/>
                  </a:lnTo>
                  <a:lnTo>
                    <a:pt x="67417" y="56723"/>
                  </a:lnTo>
                  <a:lnTo>
                    <a:pt x="44095" y="38422"/>
                  </a:lnTo>
                  <a:lnTo>
                    <a:pt x="19595" y="18775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672539" y="1680684"/>
              <a:ext cx="254000" cy="737870"/>
            </a:xfrm>
            <a:custGeom>
              <a:avLst/>
              <a:gdLst/>
              <a:ahLst/>
              <a:cxnLst/>
              <a:rect l="l" t="t" r="r" b="b"/>
              <a:pathLst>
                <a:path w="254000" h="737869">
                  <a:moveTo>
                    <a:pt x="247454" y="737476"/>
                  </a:moveTo>
                  <a:lnTo>
                    <a:pt x="249765" y="691437"/>
                  </a:lnTo>
                  <a:lnTo>
                    <a:pt x="253519" y="657273"/>
                  </a:lnTo>
                  <a:lnTo>
                    <a:pt x="253950" y="628850"/>
                  </a:lnTo>
                  <a:lnTo>
                    <a:pt x="246291" y="600035"/>
                  </a:lnTo>
                  <a:lnTo>
                    <a:pt x="225776" y="564695"/>
                  </a:lnTo>
                  <a:lnTo>
                    <a:pt x="187637" y="516699"/>
                  </a:lnTo>
                  <a:lnTo>
                    <a:pt x="145348" y="467685"/>
                  </a:lnTo>
                  <a:lnTo>
                    <a:pt x="113470" y="429128"/>
                  </a:lnTo>
                  <a:lnTo>
                    <a:pt x="88867" y="394650"/>
                  </a:lnTo>
                  <a:lnTo>
                    <a:pt x="68404" y="357873"/>
                  </a:lnTo>
                  <a:lnTo>
                    <a:pt x="48943" y="312417"/>
                  </a:lnTo>
                  <a:lnTo>
                    <a:pt x="27350" y="251904"/>
                  </a:lnTo>
                  <a:lnTo>
                    <a:pt x="7119" y="176773"/>
                  </a:lnTo>
                  <a:lnTo>
                    <a:pt x="0" y="117486"/>
                  </a:lnTo>
                  <a:lnTo>
                    <a:pt x="1043" y="70574"/>
                  </a:lnTo>
                  <a:lnTo>
                    <a:pt x="5299" y="32568"/>
                  </a:lnTo>
                  <a:lnTo>
                    <a:pt x="7818" y="0"/>
                  </a:lnTo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627055" y="3017815"/>
              <a:ext cx="644525" cy="537845"/>
            </a:xfrm>
            <a:custGeom>
              <a:avLst/>
              <a:gdLst/>
              <a:ahLst/>
              <a:cxnLst/>
              <a:rect l="l" t="t" r="r" b="b"/>
              <a:pathLst>
                <a:path w="644525" h="537845">
                  <a:moveTo>
                    <a:pt x="0" y="537273"/>
                  </a:moveTo>
                  <a:lnTo>
                    <a:pt x="10551" y="494949"/>
                  </a:lnTo>
                  <a:lnTo>
                    <a:pt x="13411" y="451181"/>
                  </a:lnTo>
                  <a:lnTo>
                    <a:pt x="15737" y="406416"/>
                  </a:lnTo>
                  <a:lnTo>
                    <a:pt x="24688" y="361099"/>
                  </a:lnTo>
                  <a:lnTo>
                    <a:pt x="34138" y="321850"/>
                  </a:lnTo>
                  <a:lnTo>
                    <a:pt x="39123" y="291903"/>
                  </a:lnTo>
                  <a:lnTo>
                    <a:pt x="48550" y="266651"/>
                  </a:lnTo>
                  <a:lnTo>
                    <a:pt x="71323" y="241490"/>
                  </a:lnTo>
                  <a:lnTo>
                    <a:pt x="105236" y="219567"/>
                  </a:lnTo>
                  <a:lnTo>
                    <a:pt x="137250" y="209417"/>
                  </a:lnTo>
                  <a:lnTo>
                    <a:pt x="169120" y="207029"/>
                  </a:lnTo>
                  <a:lnTo>
                    <a:pt x="202598" y="208392"/>
                  </a:lnTo>
                  <a:lnTo>
                    <a:pt x="239439" y="209495"/>
                  </a:lnTo>
                  <a:lnTo>
                    <a:pt x="281397" y="206327"/>
                  </a:lnTo>
                  <a:lnTo>
                    <a:pt x="330226" y="194876"/>
                  </a:lnTo>
                  <a:lnTo>
                    <a:pt x="387680" y="171132"/>
                  </a:lnTo>
                  <a:lnTo>
                    <a:pt x="461255" y="132579"/>
                  </a:lnTo>
                  <a:lnTo>
                    <a:pt x="517982" y="99476"/>
                  </a:lnTo>
                  <a:lnTo>
                    <a:pt x="561265" y="70745"/>
                  </a:lnTo>
                  <a:lnTo>
                    <a:pt x="594507" y="45307"/>
                  </a:lnTo>
                  <a:lnTo>
                    <a:pt x="621113" y="22085"/>
                  </a:lnTo>
                  <a:lnTo>
                    <a:pt x="644486" y="0"/>
                  </a:lnTo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52393" y="2290739"/>
              <a:ext cx="228993" cy="100533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4587204" y="1664120"/>
              <a:ext cx="187960" cy="878205"/>
            </a:xfrm>
            <a:custGeom>
              <a:avLst/>
              <a:gdLst/>
              <a:ahLst/>
              <a:cxnLst/>
              <a:rect l="l" t="t" r="r" b="b"/>
              <a:pathLst>
                <a:path w="187960" h="878205">
                  <a:moveTo>
                    <a:pt x="153581" y="877989"/>
                  </a:moveTo>
                  <a:lnTo>
                    <a:pt x="158095" y="838372"/>
                  </a:lnTo>
                  <a:lnTo>
                    <a:pt x="168451" y="803949"/>
                  </a:lnTo>
                  <a:lnTo>
                    <a:pt x="179871" y="769954"/>
                  </a:lnTo>
                  <a:lnTo>
                    <a:pt x="187575" y="731624"/>
                  </a:lnTo>
                  <a:lnTo>
                    <a:pt x="186784" y="684193"/>
                  </a:lnTo>
                  <a:lnTo>
                    <a:pt x="172720" y="622896"/>
                  </a:lnTo>
                  <a:lnTo>
                    <a:pt x="151248" y="559697"/>
                  </a:lnTo>
                  <a:lnTo>
                    <a:pt x="131110" y="507146"/>
                  </a:lnTo>
                  <a:lnTo>
                    <a:pt x="111836" y="461338"/>
                  </a:lnTo>
                  <a:lnTo>
                    <a:pt x="92955" y="418370"/>
                  </a:lnTo>
                  <a:lnTo>
                    <a:pt x="73998" y="374337"/>
                  </a:lnTo>
                  <a:lnTo>
                    <a:pt x="54495" y="325335"/>
                  </a:lnTo>
                  <a:lnTo>
                    <a:pt x="29167" y="229962"/>
                  </a:lnTo>
                  <a:lnTo>
                    <a:pt x="12303" y="123077"/>
                  </a:lnTo>
                  <a:lnTo>
                    <a:pt x="2910" y="35987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07730" y="1651892"/>
              <a:ext cx="6637973" cy="3284440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4644909" y="3247405"/>
              <a:ext cx="77470" cy="1631950"/>
            </a:xfrm>
            <a:custGeom>
              <a:avLst/>
              <a:gdLst/>
              <a:ahLst/>
              <a:cxnLst/>
              <a:rect l="l" t="t" r="r" b="b"/>
              <a:pathLst>
                <a:path w="77470" h="1631950">
                  <a:moveTo>
                    <a:pt x="66459" y="1631492"/>
                  </a:moveTo>
                  <a:lnTo>
                    <a:pt x="28037" y="1384045"/>
                  </a:lnTo>
                  <a:lnTo>
                    <a:pt x="8307" y="1250494"/>
                  </a:lnTo>
                  <a:lnTo>
                    <a:pt x="1038" y="1184878"/>
                  </a:lnTo>
                  <a:lnTo>
                    <a:pt x="0" y="1141234"/>
                  </a:lnTo>
                  <a:lnTo>
                    <a:pt x="318" y="1114085"/>
                  </a:lnTo>
                  <a:lnTo>
                    <a:pt x="1184" y="1073175"/>
                  </a:lnTo>
                  <a:lnTo>
                    <a:pt x="2460" y="1021746"/>
                  </a:lnTo>
                  <a:lnTo>
                    <a:pt x="4009" y="963041"/>
                  </a:lnTo>
                  <a:lnTo>
                    <a:pt x="5695" y="900302"/>
                  </a:lnTo>
                  <a:lnTo>
                    <a:pt x="7381" y="836773"/>
                  </a:lnTo>
                  <a:lnTo>
                    <a:pt x="8931" y="775695"/>
                  </a:lnTo>
                  <a:lnTo>
                    <a:pt x="10207" y="720311"/>
                  </a:lnTo>
                  <a:lnTo>
                    <a:pt x="11072" y="673864"/>
                  </a:lnTo>
                  <a:lnTo>
                    <a:pt x="11391" y="639597"/>
                  </a:lnTo>
                  <a:lnTo>
                    <a:pt x="14442" y="596617"/>
                  </a:lnTo>
                  <a:lnTo>
                    <a:pt x="22309" y="546775"/>
                  </a:lnTo>
                  <a:lnTo>
                    <a:pt x="33065" y="492585"/>
                  </a:lnTo>
                  <a:lnTo>
                    <a:pt x="44785" y="436565"/>
                  </a:lnTo>
                  <a:lnTo>
                    <a:pt x="55541" y="381229"/>
                  </a:lnTo>
                  <a:lnTo>
                    <a:pt x="63408" y="329094"/>
                  </a:lnTo>
                  <a:lnTo>
                    <a:pt x="66459" y="282676"/>
                  </a:lnTo>
                  <a:lnTo>
                    <a:pt x="67229" y="232742"/>
                  </a:lnTo>
                  <a:lnTo>
                    <a:pt x="69155" y="183053"/>
                  </a:lnTo>
                  <a:lnTo>
                    <a:pt x="71659" y="134270"/>
                  </a:lnTo>
                  <a:lnTo>
                    <a:pt x="74163" y="87058"/>
                  </a:lnTo>
                  <a:lnTo>
                    <a:pt x="76089" y="42080"/>
                  </a:lnTo>
                  <a:lnTo>
                    <a:pt x="76860" y="0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664296" y="3052094"/>
              <a:ext cx="80645" cy="1823085"/>
            </a:xfrm>
            <a:custGeom>
              <a:avLst/>
              <a:gdLst/>
              <a:ahLst/>
              <a:cxnLst/>
              <a:rect l="l" t="t" r="r" b="b"/>
              <a:pathLst>
                <a:path w="80645" h="1823085">
                  <a:moveTo>
                    <a:pt x="73350" y="0"/>
                  </a:moveTo>
                  <a:lnTo>
                    <a:pt x="55356" y="182177"/>
                  </a:lnTo>
                  <a:lnTo>
                    <a:pt x="43702" y="290322"/>
                  </a:lnTo>
                  <a:lnTo>
                    <a:pt x="33295" y="367110"/>
                  </a:lnTo>
                  <a:lnTo>
                    <a:pt x="19045" y="455218"/>
                  </a:lnTo>
                  <a:lnTo>
                    <a:pt x="12530" y="497767"/>
                  </a:lnTo>
                  <a:lnTo>
                    <a:pt x="7311" y="539700"/>
                  </a:lnTo>
                  <a:lnTo>
                    <a:pt x="3445" y="582042"/>
                  </a:lnTo>
                  <a:lnTo>
                    <a:pt x="989" y="625816"/>
                  </a:lnTo>
                  <a:lnTo>
                    <a:pt x="0" y="672049"/>
                  </a:lnTo>
                  <a:lnTo>
                    <a:pt x="534" y="721762"/>
                  </a:lnTo>
                  <a:lnTo>
                    <a:pt x="2648" y="775982"/>
                  </a:lnTo>
                  <a:lnTo>
                    <a:pt x="6400" y="835731"/>
                  </a:lnTo>
                  <a:lnTo>
                    <a:pt x="11847" y="902036"/>
                  </a:lnTo>
                  <a:lnTo>
                    <a:pt x="19045" y="975918"/>
                  </a:lnTo>
                  <a:lnTo>
                    <a:pt x="25032" y="1038877"/>
                  </a:lnTo>
                  <a:lnTo>
                    <a:pt x="28643" y="1087855"/>
                  </a:lnTo>
                  <a:lnTo>
                    <a:pt x="30419" y="1125770"/>
                  </a:lnTo>
                  <a:lnTo>
                    <a:pt x="30905" y="1155540"/>
                  </a:lnTo>
                  <a:lnTo>
                    <a:pt x="30641" y="1180083"/>
                  </a:lnTo>
                  <a:lnTo>
                    <a:pt x="30172" y="1202315"/>
                  </a:lnTo>
                  <a:lnTo>
                    <a:pt x="30040" y="1225156"/>
                  </a:lnTo>
                  <a:lnTo>
                    <a:pt x="30787" y="1251521"/>
                  </a:lnTo>
                  <a:lnTo>
                    <a:pt x="32957" y="1284330"/>
                  </a:lnTo>
                  <a:lnTo>
                    <a:pt x="37091" y="1326499"/>
                  </a:lnTo>
                  <a:lnTo>
                    <a:pt x="43734" y="1380947"/>
                  </a:lnTo>
                  <a:lnTo>
                    <a:pt x="61939" y="1545243"/>
                  </a:lnTo>
                  <a:lnTo>
                    <a:pt x="73115" y="1686607"/>
                  </a:lnTo>
                  <a:lnTo>
                    <a:pt x="78738" y="1785647"/>
                  </a:lnTo>
                  <a:lnTo>
                    <a:pt x="80284" y="1822970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692540" y="3003638"/>
              <a:ext cx="22225" cy="1892300"/>
            </a:xfrm>
            <a:custGeom>
              <a:avLst/>
              <a:gdLst/>
              <a:ahLst/>
              <a:cxnLst/>
              <a:rect l="l" t="t" r="r" b="b"/>
              <a:pathLst>
                <a:path w="22225" h="1892300">
                  <a:moveTo>
                    <a:pt x="15489" y="0"/>
                  </a:moveTo>
                  <a:lnTo>
                    <a:pt x="15241" y="33724"/>
                  </a:lnTo>
                  <a:lnTo>
                    <a:pt x="14620" y="76220"/>
                  </a:lnTo>
                  <a:lnTo>
                    <a:pt x="13813" y="126526"/>
                  </a:lnTo>
                  <a:lnTo>
                    <a:pt x="13006" y="183685"/>
                  </a:lnTo>
                  <a:lnTo>
                    <a:pt x="12385" y="246735"/>
                  </a:lnTo>
                  <a:lnTo>
                    <a:pt x="12136" y="314718"/>
                  </a:lnTo>
                  <a:lnTo>
                    <a:pt x="12015" y="336855"/>
                  </a:lnTo>
                  <a:lnTo>
                    <a:pt x="11129" y="402191"/>
                  </a:lnTo>
                  <a:lnTo>
                    <a:pt x="10425" y="444055"/>
                  </a:lnTo>
                  <a:lnTo>
                    <a:pt x="9587" y="491161"/>
                  </a:lnTo>
                  <a:lnTo>
                    <a:pt x="8645" y="542841"/>
                  </a:lnTo>
                  <a:lnTo>
                    <a:pt x="7629" y="598428"/>
                  </a:lnTo>
                  <a:lnTo>
                    <a:pt x="6569" y="657255"/>
                  </a:lnTo>
                  <a:lnTo>
                    <a:pt x="5496" y="718655"/>
                  </a:lnTo>
                  <a:lnTo>
                    <a:pt x="4438" y="781960"/>
                  </a:lnTo>
                  <a:lnTo>
                    <a:pt x="3426" y="846503"/>
                  </a:lnTo>
                  <a:lnTo>
                    <a:pt x="2490" y="911617"/>
                  </a:lnTo>
                  <a:lnTo>
                    <a:pt x="1660" y="976635"/>
                  </a:lnTo>
                  <a:lnTo>
                    <a:pt x="966" y="1040889"/>
                  </a:lnTo>
                  <a:lnTo>
                    <a:pt x="438" y="1103713"/>
                  </a:lnTo>
                  <a:lnTo>
                    <a:pt x="106" y="1164439"/>
                  </a:lnTo>
                  <a:lnTo>
                    <a:pt x="0" y="1222400"/>
                  </a:lnTo>
                  <a:lnTo>
                    <a:pt x="149" y="1276929"/>
                  </a:lnTo>
                  <a:lnTo>
                    <a:pt x="585" y="1327358"/>
                  </a:lnTo>
                  <a:lnTo>
                    <a:pt x="1336" y="1373020"/>
                  </a:lnTo>
                  <a:lnTo>
                    <a:pt x="2434" y="1413249"/>
                  </a:lnTo>
                  <a:lnTo>
                    <a:pt x="5786" y="1474736"/>
                  </a:lnTo>
                  <a:lnTo>
                    <a:pt x="15067" y="1616783"/>
                  </a:lnTo>
                  <a:lnTo>
                    <a:pt x="19833" y="1751745"/>
                  </a:lnTo>
                  <a:lnTo>
                    <a:pt x="21588" y="1852566"/>
                  </a:lnTo>
                  <a:lnTo>
                    <a:pt x="21839" y="1892185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/>
          <p:nvPr/>
        </p:nvSpPr>
        <p:spPr>
          <a:xfrm>
            <a:off x="2957169" y="3193412"/>
            <a:ext cx="26670" cy="1637030"/>
          </a:xfrm>
          <a:custGeom>
            <a:avLst/>
            <a:gdLst/>
            <a:ahLst/>
            <a:cxnLst/>
            <a:rect l="l" t="t" r="r" b="b"/>
            <a:pathLst>
              <a:path w="26669" h="1637029">
                <a:moveTo>
                  <a:pt x="0" y="0"/>
                </a:moveTo>
                <a:lnTo>
                  <a:pt x="3268" y="57350"/>
                </a:lnTo>
                <a:lnTo>
                  <a:pt x="4991" y="130006"/>
                </a:lnTo>
                <a:lnTo>
                  <a:pt x="5737" y="175102"/>
                </a:lnTo>
                <a:lnTo>
                  <a:pt x="6416" y="225352"/>
                </a:lnTo>
                <a:lnTo>
                  <a:pt x="7034" y="280234"/>
                </a:lnTo>
                <a:lnTo>
                  <a:pt x="7599" y="339231"/>
                </a:lnTo>
                <a:lnTo>
                  <a:pt x="8118" y="401823"/>
                </a:lnTo>
                <a:lnTo>
                  <a:pt x="8598" y="467489"/>
                </a:lnTo>
                <a:lnTo>
                  <a:pt x="9046" y="535711"/>
                </a:lnTo>
                <a:lnTo>
                  <a:pt x="9469" y="605970"/>
                </a:lnTo>
                <a:lnTo>
                  <a:pt x="9874" y="677745"/>
                </a:lnTo>
                <a:lnTo>
                  <a:pt x="10270" y="750517"/>
                </a:lnTo>
                <a:lnTo>
                  <a:pt x="10661" y="823768"/>
                </a:lnTo>
                <a:lnTo>
                  <a:pt x="11057" y="896976"/>
                </a:lnTo>
                <a:lnTo>
                  <a:pt x="11463" y="969624"/>
                </a:lnTo>
                <a:lnTo>
                  <a:pt x="11887" y="1041191"/>
                </a:lnTo>
                <a:lnTo>
                  <a:pt x="12336" y="1111158"/>
                </a:lnTo>
                <a:lnTo>
                  <a:pt x="12818" y="1179005"/>
                </a:lnTo>
                <a:lnTo>
                  <a:pt x="13338" y="1244214"/>
                </a:lnTo>
                <a:lnTo>
                  <a:pt x="13906" y="1306264"/>
                </a:lnTo>
                <a:lnTo>
                  <a:pt x="14526" y="1364636"/>
                </a:lnTo>
                <a:lnTo>
                  <a:pt x="15208" y="1418811"/>
                </a:lnTo>
                <a:lnTo>
                  <a:pt x="15957" y="1468269"/>
                </a:lnTo>
                <a:lnTo>
                  <a:pt x="16781" y="1512491"/>
                </a:lnTo>
                <a:lnTo>
                  <a:pt x="17687" y="1550958"/>
                </a:lnTo>
                <a:lnTo>
                  <a:pt x="19775" y="1608546"/>
                </a:lnTo>
                <a:lnTo>
                  <a:pt x="22275" y="1636877"/>
                </a:lnTo>
                <a:lnTo>
                  <a:pt x="23196" y="1636376"/>
                </a:lnTo>
                <a:lnTo>
                  <a:pt x="25231" y="1581060"/>
                </a:lnTo>
                <a:lnTo>
                  <a:pt x="26052" y="1506346"/>
                </a:lnTo>
                <a:lnTo>
                  <a:pt x="26321" y="1459740"/>
                </a:lnTo>
                <a:lnTo>
                  <a:pt x="26506" y="1407905"/>
                </a:lnTo>
                <a:lnTo>
                  <a:pt x="26613" y="1351539"/>
                </a:lnTo>
                <a:lnTo>
                  <a:pt x="26648" y="1291344"/>
                </a:lnTo>
                <a:lnTo>
                  <a:pt x="26619" y="1228021"/>
                </a:lnTo>
                <a:lnTo>
                  <a:pt x="26532" y="1162271"/>
                </a:lnTo>
                <a:lnTo>
                  <a:pt x="26395" y="1094795"/>
                </a:lnTo>
                <a:lnTo>
                  <a:pt x="26213" y="1026294"/>
                </a:lnTo>
                <a:lnTo>
                  <a:pt x="25994" y="957468"/>
                </a:lnTo>
                <a:lnTo>
                  <a:pt x="25744" y="889019"/>
                </a:lnTo>
                <a:lnTo>
                  <a:pt x="25470" y="821647"/>
                </a:lnTo>
                <a:lnTo>
                  <a:pt x="25180" y="756054"/>
                </a:lnTo>
                <a:lnTo>
                  <a:pt x="24879" y="692940"/>
                </a:lnTo>
                <a:lnTo>
                  <a:pt x="24575" y="633007"/>
                </a:lnTo>
                <a:lnTo>
                  <a:pt x="24274" y="576955"/>
                </a:lnTo>
                <a:lnTo>
                  <a:pt x="23983" y="525485"/>
                </a:lnTo>
                <a:lnTo>
                  <a:pt x="23708" y="479298"/>
                </a:lnTo>
                <a:lnTo>
                  <a:pt x="23458" y="439095"/>
                </a:lnTo>
                <a:lnTo>
                  <a:pt x="23055" y="379445"/>
                </a:lnTo>
                <a:lnTo>
                  <a:pt x="22827" y="352142"/>
                </a:lnTo>
                <a:lnTo>
                  <a:pt x="22796" y="352374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8" name="object 58"/>
          <p:cNvGrpSpPr/>
          <p:nvPr/>
        </p:nvGrpSpPr>
        <p:grpSpPr>
          <a:xfrm>
            <a:off x="507387" y="5476800"/>
            <a:ext cx="8004809" cy="99695"/>
            <a:chOff x="507387" y="5476800"/>
            <a:chExt cx="8004809" cy="99695"/>
          </a:xfrm>
        </p:grpSpPr>
        <p:sp>
          <p:nvSpPr>
            <p:cNvPr id="59" name="object 59"/>
            <p:cNvSpPr/>
            <p:nvPr/>
          </p:nvSpPr>
          <p:spPr>
            <a:xfrm>
              <a:off x="595326" y="5526355"/>
              <a:ext cx="7828915" cy="0"/>
            </a:xfrm>
            <a:custGeom>
              <a:avLst/>
              <a:gdLst/>
              <a:ahLst/>
              <a:cxnLst/>
              <a:rect l="l" t="t" r="r" b="b"/>
              <a:pathLst>
                <a:path w="7828915">
                  <a:moveTo>
                    <a:pt x="7828660" y="0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07377" y="5476811"/>
              <a:ext cx="8004809" cy="99695"/>
            </a:xfrm>
            <a:custGeom>
              <a:avLst/>
              <a:gdLst/>
              <a:ahLst/>
              <a:cxnLst/>
              <a:rect l="l" t="t" r="r" b="b"/>
              <a:pathLst>
                <a:path w="8004809" h="99695">
                  <a:moveTo>
                    <a:pt x="136169" y="0"/>
                  </a:moveTo>
                  <a:lnTo>
                    <a:pt x="0" y="49555"/>
                  </a:lnTo>
                  <a:lnTo>
                    <a:pt x="136169" y="99098"/>
                  </a:lnTo>
                  <a:lnTo>
                    <a:pt x="136169" y="0"/>
                  </a:lnTo>
                  <a:close/>
                </a:path>
                <a:path w="8004809" h="99695">
                  <a:moveTo>
                    <a:pt x="8004543" y="49555"/>
                  </a:moveTo>
                  <a:lnTo>
                    <a:pt x="7868374" y="0"/>
                  </a:lnTo>
                  <a:lnTo>
                    <a:pt x="7868374" y="99098"/>
                  </a:lnTo>
                  <a:lnTo>
                    <a:pt x="8004543" y="495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1" name="object 61"/>
          <p:cNvGrpSpPr/>
          <p:nvPr/>
        </p:nvGrpSpPr>
        <p:grpSpPr>
          <a:xfrm>
            <a:off x="8202927" y="6022392"/>
            <a:ext cx="3901440" cy="99695"/>
            <a:chOff x="8202927" y="6022392"/>
            <a:chExt cx="3901440" cy="99695"/>
          </a:xfrm>
        </p:grpSpPr>
        <p:sp>
          <p:nvSpPr>
            <p:cNvPr id="62" name="object 62"/>
            <p:cNvSpPr/>
            <p:nvPr/>
          </p:nvSpPr>
          <p:spPr>
            <a:xfrm>
              <a:off x="8290865" y="6071947"/>
              <a:ext cx="3725545" cy="0"/>
            </a:xfrm>
            <a:custGeom>
              <a:avLst/>
              <a:gdLst/>
              <a:ahLst/>
              <a:cxnLst/>
              <a:rect l="l" t="t" r="r" b="b"/>
              <a:pathLst>
                <a:path w="3725545">
                  <a:moveTo>
                    <a:pt x="3724935" y="0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8202917" y="6022403"/>
              <a:ext cx="3901440" cy="99695"/>
            </a:xfrm>
            <a:custGeom>
              <a:avLst/>
              <a:gdLst/>
              <a:ahLst/>
              <a:cxnLst/>
              <a:rect l="l" t="t" r="r" b="b"/>
              <a:pathLst>
                <a:path w="3901440" h="99695">
                  <a:moveTo>
                    <a:pt x="136169" y="0"/>
                  </a:moveTo>
                  <a:lnTo>
                    <a:pt x="0" y="49555"/>
                  </a:lnTo>
                  <a:lnTo>
                    <a:pt x="136169" y="99098"/>
                  </a:lnTo>
                  <a:lnTo>
                    <a:pt x="136169" y="0"/>
                  </a:lnTo>
                  <a:close/>
                </a:path>
                <a:path w="3901440" h="99695">
                  <a:moveTo>
                    <a:pt x="3900817" y="49555"/>
                  </a:moveTo>
                  <a:lnTo>
                    <a:pt x="3764648" y="0"/>
                  </a:lnTo>
                  <a:lnTo>
                    <a:pt x="3764648" y="99098"/>
                  </a:lnTo>
                  <a:lnTo>
                    <a:pt x="3900817" y="495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4" name="object 64"/>
          <p:cNvGrpSpPr/>
          <p:nvPr/>
        </p:nvGrpSpPr>
        <p:grpSpPr>
          <a:xfrm>
            <a:off x="11493221" y="4211533"/>
            <a:ext cx="268605" cy="777875"/>
            <a:chOff x="11493221" y="4211533"/>
            <a:chExt cx="268605" cy="777875"/>
          </a:xfrm>
        </p:grpSpPr>
        <p:sp>
          <p:nvSpPr>
            <p:cNvPr id="65" name="object 65"/>
            <p:cNvSpPr/>
            <p:nvPr/>
          </p:nvSpPr>
          <p:spPr>
            <a:xfrm>
              <a:off x="11519740" y="4236933"/>
              <a:ext cx="118745" cy="640080"/>
            </a:xfrm>
            <a:custGeom>
              <a:avLst/>
              <a:gdLst/>
              <a:ahLst/>
              <a:cxnLst/>
              <a:rect l="l" t="t" r="r" b="b"/>
              <a:pathLst>
                <a:path w="118745" h="640079">
                  <a:moveTo>
                    <a:pt x="0" y="0"/>
                  </a:moveTo>
                  <a:lnTo>
                    <a:pt x="118745" y="639991"/>
                  </a:lnTo>
                </a:path>
              </a:pathLst>
            </a:custGeom>
            <a:ln w="50800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1505921" y="4691603"/>
              <a:ext cx="76835" cy="285115"/>
            </a:xfrm>
            <a:custGeom>
              <a:avLst/>
              <a:gdLst/>
              <a:ahLst/>
              <a:cxnLst/>
              <a:rect l="l" t="t" r="r" b="b"/>
              <a:pathLst>
                <a:path w="76834" h="285114">
                  <a:moveTo>
                    <a:pt x="76707" y="0"/>
                  </a:moveTo>
                  <a:lnTo>
                    <a:pt x="0" y="284924"/>
                  </a:lnTo>
                </a:path>
              </a:pathLst>
            </a:custGeom>
            <a:ln w="25400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11624756" y="4713060"/>
              <a:ext cx="124460" cy="123825"/>
            </a:xfrm>
            <a:custGeom>
              <a:avLst/>
              <a:gdLst/>
              <a:ahLst/>
              <a:cxnLst/>
              <a:rect l="l" t="t" r="r" b="b"/>
              <a:pathLst>
                <a:path w="124459" h="123825">
                  <a:moveTo>
                    <a:pt x="0" y="0"/>
                  </a:moveTo>
                  <a:lnTo>
                    <a:pt x="124205" y="123825"/>
                  </a:lnTo>
                </a:path>
              </a:pathLst>
            </a:custGeom>
            <a:ln w="25400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8" name="object 68"/>
          <p:cNvGrpSpPr/>
          <p:nvPr/>
        </p:nvGrpSpPr>
        <p:grpSpPr>
          <a:xfrm>
            <a:off x="9803709" y="3803900"/>
            <a:ext cx="647700" cy="1105535"/>
            <a:chOff x="9803709" y="3803900"/>
            <a:chExt cx="647700" cy="1105535"/>
          </a:xfrm>
        </p:grpSpPr>
        <p:sp>
          <p:nvSpPr>
            <p:cNvPr id="69" name="object 69"/>
            <p:cNvSpPr/>
            <p:nvPr/>
          </p:nvSpPr>
          <p:spPr>
            <a:xfrm>
              <a:off x="10001127" y="4039122"/>
              <a:ext cx="292100" cy="844550"/>
            </a:xfrm>
            <a:custGeom>
              <a:avLst/>
              <a:gdLst/>
              <a:ahLst/>
              <a:cxnLst/>
              <a:rect l="l" t="t" r="r" b="b"/>
              <a:pathLst>
                <a:path w="292100" h="844550">
                  <a:moveTo>
                    <a:pt x="0" y="0"/>
                  </a:moveTo>
                  <a:lnTo>
                    <a:pt x="291782" y="844550"/>
                  </a:lnTo>
                </a:path>
              </a:pathLst>
            </a:custGeom>
            <a:ln w="50800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0148612" y="4658247"/>
              <a:ext cx="52705" cy="236854"/>
            </a:xfrm>
            <a:custGeom>
              <a:avLst/>
              <a:gdLst/>
              <a:ahLst/>
              <a:cxnLst/>
              <a:rect l="l" t="t" r="r" b="b"/>
              <a:pathLst>
                <a:path w="52704" h="236854">
                  <a:moveTo>
                    <a:pt x="52527" y="0"/>
                  </a:moveTo>
                  <a:lnTo>
                    <a:pt x="0" y="236410"/>
                  </a:lnTo>
                </a:path>
              </a:pathLst>
            </a:custGeom>
            <a:ln w="25400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0206110" y="4612538"/>
              <a:ext cx="233045" cy="197485"/>
            </a:xfrm>
            <a:custGeom>
              <a:avLst/>
              <a:gdLst/>
              <a:ahLst/>
              <a:cxnLst/>
              <a:rect l="l" t="t" r="r" b="b"/>
              <a:pathLst>
                <a:path w="233045" h="197485">
                  <a:moveTo>
                    <a:pt x="0" y="0"/>
                  </a:moveTo>
                  <a:lnTo>
                    <a:pt x="232549" y="197472"/>
                  </a:lnTo>
                </a:path>
              </a:pathLst>
            </a:custGeom>
            <a:ln w="25400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9822759" y="3822950"/>
              <a:ext cx="271145" cy="198755"/>
            </a:xfrm>
            <a:custGeom>
              <a:avLst/>
              <a:gdLst/>
              <a:ahLst/>
              <a:cxnLst/>
              <a:rect l="l" t="t" r="r" b="b"/>
              <a:pathLst>
                <a:path w="271145" h="198754">
                  <a:moveTo>
                    <a:pt x="0" y="137553"/>
                  </a:moveTo>
                  <a:lnTo>
                    <a:pt x="25099" y="168854"/>
                  </a:lnTo>
                  <a:lnTo>
                    <a:pt x="59533" y="189319"/>
                  </a:lnTo>
                  <a:lnTo>
                    <a:pt x="100208" y="198267"/>
                  </a:lnTo>
                  <a:lnTo>
                    <a:pt x="144027" y="195018"/>
                  </a:lnTo>
                  <a:lnTo>
                    <a:pt x="187896" y="178892"/>
                  </a:lnTo>
                  <a:lnTo>
                    <a:pt x="225802" y="151539"/>
                  </a:lnTo>
                  <a:lnTo>
                    <a:pt x="253002" y="117028"/>
                  </a:lnTo>
                  <a:lnTo>
                    <a:pt x="268330" y="78304"/>
                  </a:lnTo>
                  <a:lnTo>
                    <a:pt x="270622" y="38313"/>
                  </a:lnTo>
                  <a:lnTo>
                    <a:pt x="258711" y="0"/>
                  </a:lnTo>
                </a:path>
              </a:pathLst>
            </a:custGeom>
            <a:ln w="38100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" name="object 73"/>
          <p:cNvSpPr/>
          <p:nvPr/>
        </p:nvSpPr>
        <p:spPr>
          <a:xfrm>
            <a:off x="11365717" y="4100848"/>
            <a:ext cx="293370" cy="127635"/>
          </a:xfrm>
          <a:custGeom>
            <a:avLst/>
            <a:gdLst/>
            <a:ahLst/>
            <a:cxnLst/>
            <a:rect l="l" t="t" r="r" b="b"/>
            <a:pathLst>
              <a:path w="293370" h="127635">
                <a:moveTo>
                  <a:pt x="0" y="0"/>
                </a:moveTo>
                <a:lnTo>
                  <a:pt x="6778" y="39541"/>
                </a:lnTo>
                <a:lnTo>
                  <a:pt x="26977" y="74134"/>
                </a:lnTo>
                <a:lnTo>
                  <a:pt x="58217" y="101683"/>
                </a:lnTo>
                <a:lnTo>
                  <a:pt x="98120" y="120088"/>
                </a:lnTo>
                <a:lnTo>
                  <a:pt x="144310" y="127254"/>
                </a:lnTo>
                <a:lnTo>
                  <a:pt x="190714" y="121703"/>
                </a:lnTo>
                <a:lnTo>
                  <a:pt x="231231" y="104702"/>
                </a:lnTo>
                <a:lnTo>
                  <a:pt x="263411" y="78263"/>
                </a:lnTo>
                <a:lnTo>
                  <a:pt x="284805" y="44397"/>
                </a:lnTo>
                <a:lnTo>
                  <a:pt x="292963" y="5118"/>
                </a:lnTo>
              </a:path>
            </a:pathLst>
          </a:custGeom>
          <a:ln w="38100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 txBox="1"/>
          <p:nvPr/>
        </p:nvSpPr>
        <p:spPr>
          <a:xfrm>
            <a:off x="12359945" y="445214"/>
            <a:ext cx="3746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  <a:p>
            <a:pPr marL="12700" rtl="0">
              <a:lnSpc>
                <a:spcPct val="100000"/>
              </a:lnSpc>
              <a:spcBef>
                <a:spcPts val="400"/>
              </a:spcBef>
            </a:pP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Kuva:</a:t>
            </a:r>
            <a:r>
              <a:rPr lang="fi" sz="1000" b="0" i="1" u="none" spc="-3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-3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-3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Holm</a:t>
            </a:r>
            <a:r>
              <a:rPr lang="fi" sz="1000" b="0" i="1" u="none" spc="-3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8654019" y="5633242"/>
            <a:ext cx="2394981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 dirty="0">
                <a:solidFill>
                  <a:srgbClr val="F6F6F6"/>
                </a:solidFill>
                <a:latin typeface="Arial Narrow"/>
                <a:ea typeface="Arial Narrow"/>
                <a:cs typeface="Arial Narrow"/>
              </a:rPr>
              <a:t>pidempi</a:t>
            </a:r>
            <a:r>
              <a:rPr lang="fi" sz="1800" b="0" i="0" u="none" spc="-65" baseline="0" dirty="0">
                <a:solidFill>
                  <a:srgbClr val="F6F6F6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800" b="0" i="0" u="none" spc="-10" baseline="0" dirty="0">
                <a:solidFill>
                  <a:srgbClr val="F6F6F6"/>
                </a:solidFill>
                <a:latin typeface="Arial Narrow"/>
                <a:ea typeface="Arial Narrow"/>
                <a:cs typeface="Arial Narrow"/>
              </a:rPr>
              <a:t>elinikä</a:t>
            </a:r>
            <a:endParaRPr sz="1800" dirty="0">
              <a:latin typeface="Arial Narrow"/>
              <a:cs typeface="Arial Narrow"/>
            </a:endParaRPr>
          </a:p>
          <a:p>
            <a:pPr marL="12700" marR="77470" rtl="0">
              <a:lnSpc>
                <a:spcPct val="100000"/>
              </a:lnSpc>
              <a:spcBef>
                <a:spcPts val="2160"/>
              </a:spcBef>
            </a:pPr>
            <a:r>
              <a:rPr lang="fi" sz="1800" b="0" i="0" u="none" spc="-10" baseline="0" dirty="0">
                <a:solidFill>
                  <a:srgbClr val="F6F6F6"/>
                </a:solidFill>
                <a:latin typeface="Arial Narrow"/>
                <a:ea typeface="Arial Narrow"/>
                <a:cs typeface="Arial Narrow"/>
              </a:rPr>
              <a:t>luonnon monimuotoisuus esteettiset</a:t>
            </a:r>
            <a:r>
              <a:rPr lang="fi" sz="1800" b="0" i="0" u="none" spc="-15" baseline="0" dirty="0">
                <a:solidFill>
                  <a:srgbClr val="F6F6F6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800" b="0" i="0" u="none" spc="-10" baseline="0" dirty="0">
                <a:solidFill>
                  <a:srgbClr val="F6F6F6"/>
                </a:solidFill>
                <a:latin typeface="Arial Narrow"/>
                <a:ea typeface="Arial Narrow"/>
                <a:cs typeface="Arial Narrow"/>
              </a:rPr>
              <a:t>ominaisuudet</a:t>
            </a:r>
            <a:endParaRPr sz="1800" dirty="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959968" cy="756000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359945" y="445214"/>
            <a:ext cx="3746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  <a:p>
            <a:pPr marL="12700" rtl="0">
              <a:lnSpc>
                <a:spcPct val="100000"/>
              </a:lnSpc>
              <a:spcBef>
                <a:spcPts val="400"/>
              </a:spcBef>
            </a:pP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Valokuva:</a:t>
            </a:r>
            <a:r>
              <a:rPr lang="fi" sz="1000" b="0" i="1" u="none" spc="-2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-2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-2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Holm</a:t>
            </a:r>
            <a:r>
              <a:rPr lang="fi" sz="1000" b="0" i="1" u="none" spc="-4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Tøyen</a:t>
            </a:r>
            <a:r>
              <a:rPr lang="fi" sz="1000" b="0" i="1" u="none" spc="-2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park (Tøyen-puisto),</a:t>
            </a:r>
            <a:r>
              <a:rPr lang="fi" sz="1000" b="0" i="1" u="none" spc="-2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Oslo</a:t>
            </a:r>
            <a:r>
              <a:rPr lang="fi" sz="1000" b="0" i="1" u="none" spc="-2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2024</a:t>
            </a:r>
            <a:endParaRPr sz="10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960350" cy="7560309"/>
            <a:chOff x="0" y="0"/>
            <a:chExt cx="12960350" cy="75603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959968" cy="756000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2960350" cy="7560309"/>
            </a:xfrm>
            <a:custGeom>
              <a:avLst/>
              <a:gdLst/>
              <a:ahLst/>
              <a:cxnLst/>
              <a:rect l="l" t="t" r="r" b="b"/>
              <a:pathLst>
                <a:path w="12960350" h="7560309">
                  <a:moveTo>
                    <a:pt x="12959968" y="0"/>
                  </a:moveTo>
                  <a:lnTo>
                    <a:pt x="0" y="0"/>
                  </a:lnTo>
                  <a:lnTo>
                    <a:pt x="0" y="7560005"/>
                  </a:lnTo>
                  <a:lnTo>
                    <a:pt x="12959968" y="7560005"/>
                  </a:lnTo>
                  <a:lnTo>
                    <a:pt x="12959968" y="0"/>
                  </a:lnTo>
                  <a:close/>
                </a:path>
              </a:pathLst>
            </a:custGeom>
            <a:solidFill>
              <a:srgbClr val="0090CE">
                <a:alpha val="24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2359945" y="445214"/>
            <a:ext cx="3746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  <a:p>
            <a:pPr marL="12700" rtl="0">
              <a:lnSpc>
                <a:spcPct val="100000"/>
              </a:lnSpc>
              <a:spcBef>
                <a:spcPts val="400"/>
              </a:spcBef>
            </a:pP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Valokuva:</a:t>
            </a:r>
            <a:r>
              <a:rPr lang="fi" sz="1000" b="0" i="1" u="none" spc="-2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-2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-2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-2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Botanisk</a:t>
            </a:r>
            <a:r>
              <a:rPr lang="fi" sz="1000" b="0" i="1" u="none" spc="-2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hage (Kasvitieteellinen puutarha),</a:t>
            </a:r>
            <a:r>
              <a:rPr lang="fi" sz="1000" b="0" i="1" u="none" spc="-2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Oslo</a:t>
            </a:r>
            <a:r>
              <a:rPr lang="fi" sz="1000" b="0" i="1" u="none" spc="-2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2024</a:t>
            </a:r>
            <a:endParaRPr sz="10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12960350" cy="7560309"/>
          </a:xfrm>
          <a:custGeom>
            <a:avLst/>
            <a:gdLst/>
            <a:ahLst/>
            <a:cxnLst/>
            <a:rect l="l" t="t" r="r" b="b"/>
            <a:pathLst>
              <a:path w="12960350" h="7560309">
                <a:moveTo>
                  <a:pt x="12959994" y="0"/>
                </a:moveTo>
                <a:lnTo>
                  <a:pt x="0" y="0"/>
                </a:lnTo>
                <a:lnTo>
                  <a:pt x="0" y="7559992"/>
                </a:lnTo>
                <a:lnTo>
                  <a:pt x="12959994" y="7559992"/>
                </a:lnTo>
                <a:lnTo>
                  <a:pt x="1295999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12" y="0"/>
            <a:ext cx="12069000" cy="756000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2359945" y="445214"/>
            <a:ext cx="3746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  <a:p>
            <a:pPr marL="12700" rtl="0">
              <a:lnSpc>
                <a:spcPct val="100000"/>
              </a:lnSpc>
              <a:spcBef>
                <a:spcPts val="400"/>
              </a:spcBef>
            </a:pP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Kuva: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Nikolai</a:t>
            </a:r>
            <a:r>
              <a:rPr lang="fi" sz="1000" b="0" i="1" u="none" spc="-5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Astrup,</a:t>
            </a:r>
            <a:r>
              <a:rPr lang="fi" sz="1000" b="0" i="1" u="none" spc="-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Marsmorgen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1920</a:t>
            </a:r>
            <a:endParaRPr sz="10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959968" cy="756000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359945" y="445214"/>
            <a:ext cx="3746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  <a:p>
            <a:pPr marL="12700" rtl="0">
              <a:lnSpc>
                <a:spcPct val="100000"/>
              </a:lnSpc>
              <a:spcBef>
                <a:spcPts val="400"/>
              </a:spcBef>
            </a:pPr>
            <a:r>
              <a:rPr lang="fi" sz="1000" b="0" i="1" u="none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Kuva:</a:t>
            </a:r>
            <a:r>
              <a:rPr lang="fi" sz="1000" b="0" i="1" u="none" spc="5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elokuvasta</a:t>
            </a:r>
            <a:r>
              <a:rPr lang="fi" sz="1000" b="0" i="1" u="none" spc="5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”Kistegraver</a:t>
            </a:r>
            <a:r>
              <a:rPr lang="fi" sz="1000" b="0" i="1" u="none" spc="10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og</a:t>
            </a:r>
            <a:r>
              <a:rPr lang="fi" sz="1000" b="0" i="1" u="none" spc="10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røtter”</a:t>
            </a:r>
            <a:r>
              <a:rPr lang="fi" sz="1000" b="0" i="1" u="none" spc="10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5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0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0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NMBU</a:t>
            </a:r>
            <a:r>
              <a:rPr lang="fi" sz="1000" b="0" i="1" u="none" spc="10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20" baseline="0">
                <a:solidFill>
                  <a:srgbClr val="BCBCBC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359945" y="445214"/>
            <a:ext cx="1714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sz="4500" b="0" i="0" u="none" baseline="0">
                <a:solidFill>
                  <a:srgbClr val="3C3C3B"/>
                </a:solidFill>
              </a:rPr>
              <a:t>Maapula/muistolehto</a:t>
            </a:r>
            <a:endParaRPr sz="45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960350" cy="7560309"/>
          </a:xfrm>
          <a:custGeom>
            <a:avLst/>
            <a:gdLst/>
            <a:ahLst/>
            <a:cxnLst/>
            <a:rect l="l" t="t" r="r" b="b"/>
            <a:pathLst>
              <a:path w="12960350" h="7560309">
                <a:moveTo>
                  <a:pt x="12959968" y="0"/>
                </a:moveTo>
                <a:lnTo>
                  <a:pt x="0" y="0"/>
                </a:lnTo>
                <a:lnTo>
                  <a:pt x="0" y="7560005"/>
                </a:lnTo>
                <a:lnTo>
                  <a:pt x="12959968" y="7560005"/>
                </a:lnTo>
                <a:lnTo>
                  <a:pt x="12959968" y="0"/>
                </a:lnTo>
                <a:close/>
              </a:path>
            </a:pathLst>
          </a:custGeom>
          <a:solidFill>
            <a:srgbClr val="000000">
              <a:alpha val="8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16649" y="113685"/>
            <a:ext cx="5380607" cy="727789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2359945" y="445214"/>
            <a:ext cx="1714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15842" y="4619625"/>
            <a:ext cx="42976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Antveit</a:t>
            </a:r>
            <a:r>
              <a:rPr lang="fi" sz="3600" b="0" i="0" u="none" spc="-45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3600" b="0" i="0" u="none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gravplass (Antveitin hautausmaa),</a:t>
            </a:r>
            <a:r>
              <a:rPr lang="fi" sz="3600" b="0" i="0" u="none" spc="-40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3600" b="0" i="0" u="none" spc="-10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Bergen</a:t>
            </a:r>
            <a:endParaRPr sz="3600" dirty="0">
              <a:latin typeface="Arial Narrow"/>
              <a:cs typeface="Arial Narro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82299" y="6455759"/>
            <a:ext cx="16960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Otettu käyttöön</a:t>
            </a:r>
            <a:r>
              <a:rPr lang="fi" sz="1800" b="0" i="0" u="none" spc="-4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800" b="0" i="0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2021,</a:t>
            </a:r>
            <a:r>
              <a:rPr lang="fi" sz="1800" b="0" i="0" u="none" spc="-3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800" b="0" i="0" u="none" spc="-2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2,6</a:t>
            </a:r>
            <a:r>
              <a:rPr lang="fi" sz="1800" b="0" i="0" u="none" spc="-229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800" b="0" i="0" u="none" spc="-2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ha</a:t>
            </a:r>
            <a:endParaRPr sz="18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960350" cy="7560309"/>
          </a:xfrm>
          <a:custGeom>
            <a:avLst/>
            <a:gdLst/>
            <a:ahLst/>
            <a:cxnLst/>
            <a:rect l="l" t="t" r="r" b="b"/>
            <a:pathLst>
              <a:path w="12960350" h="7560309">
                <a:moveTo>
                  <a:pt x="12959968" y="0"/>
                </a:moveTo>
                <a:lnTo>
                  <a:pt x="0" y="0"/>
                </a:lnTo>
                <a:lnTo>
                  <a:pt x="0" y="7560005"/>
                </a:lnTo>
                <a:lnTo>
                  <a:pt x="12959968" y="7560005"/>
                </a:lnTo>
                <a:lnTo>
                  <a:pt x="12959968" y="0"/>
                </a:lnTo>
                <a:close/>
              </a:path>
            </a:pathLst>
          </a:custGeom>
          <a:solidFill>
            <a:srgbClr val="000000">
              <a:alpha val="8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16649" y="113685"/>
            <a:ext cx="5380607" cy="727789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2359945" y="445214"/>
            <a:ext cx="1714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82299" y="4543425"/>
            <a:ext cx="42976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Antveit</a:t>
            </a:r>
            <a:r>
              <a:rPr lang="fi" sz="3600" b="0" i="0" u="none" spc="-45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3600" b="0" i="0" u="none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gravplass (Antveitin hautausmaa),</a:t>
            </a:r>
            <a:r>
              <a:rPr lang="fi" sz="3600" b="0" i="0" u="none" spc="-40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3600" b="0" i="0" u="none" spc="-10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Bergen</a:t>
            </a:r>
            <a:endParaRPr sz="3600" dirty="0">
              <a:latin typeface="Arial Narrow"/>
              <a:cs typeface="Arial Narro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82299" y="6455759"/>
            <a:ext cx="16960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Otettu käyttöön</a:t>
            </a:r>
            <a:r>
              <a:rPr lang="fi" sz="1800" b="0" i="0" u="none" spc="-4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800" b="0" i="0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2021,</a:t>
            </a:r>
            <a:r>
              <a:rPr lang="fi" sz="1800" b="0" i="0" u="none" spc="-3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800" b="0" i="0" u="none" spc="-2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2,6</a:t>
            </a:r>
            <a:r>
              <a:rPr lang="fi" sz="1800" b="0" i="0" u="none" spc="-229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800" b="0" i="0" u="none" spc="-2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ha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11299" y="2718132"/>
            <a:ext cx="29914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spc="-2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Brodtkorbin</a:t>
            </a:r>
            <a:r>
              <a:rPr lang="fi" sz="1800" b="0" i="0" u="none" spc="-4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800" b="0" i="0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sukuhauta,</a:t>
            </a:r>
            <a:r>
              <a:rPr lang="fi" sz="1800" b="0" i="0" u="none" spc="-6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800" b="0" i="0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Tjøtta</a:t>
            </a:r>
            <a:endParaRPr sz="18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959968" cy="756000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359945" y="445214"/>
            <a:ext cx="1714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2605" y="1810515"/>
            <a:ext cx="11769395" cy="37900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4000" b="0" i="0" u="none" baseline="0" dirty="0">
                <a:solidFill>
                  <a:srgbClr val="3C3C3B"/>
                </a:solidFill>
                <a:latin typeface="Arial Narrow"/>
                <a:ea typeface="Arial Narrow"/>
                <a:cs typeface="Arial Narrow"/>
              </a:rPr>
              <a:t>Luonnon monimuotoisuus</a:t>
            </a:r>
            <a:r>
              <a:rPr lang="fi" sz="4000" b="0" i="0" u="none" spc="-30" baseline="0" dirty="0">
                <a:solidFill>
                  <a:srgbClr val="3C3C3B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4000" b="0" i="0" u="none" baseline="0" dirty="0">
                <a:solidFill>
                  <a:srgbClr val="3C3C3B"/>
                </a:solidFill>
                <a:latin typeface="Arial Narrow"/>
                <a:ea typeface="Arial Narrow"/>
                <a:cs typeface="Arial Narrow"/>
              </a:rPr>
              <a:t>kaupungeissa</a:t>
            </a:r>
            <a:r>
              <a:rPr lang="fi" sz="4000" b="0" i="0" u="none" spc="-25" baseline="0" dirty="0">
                <a:solidFill>
                  <a:srgbClr val="3C3C3B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4000" b="0" i="0" u="none" baseline="0" dirty="0">
                <a:solidFill>
                  <a:srgbClr val="3C3C3B"/>
                </a:solidFill>
                <a:latin typeface="Arial Narrow"/>
                <a:ea typeface="Arial Narrow"/>
                <a:cs typeface="Arial Narrow"/>
              </a:rPr>
              <a:t>/</a:t>
            </a:r>
            <a:r>
              <a:rPr lang="fi" sz="4000" b="0" i="0" u="none" spc="-30" baseline="0" dirty="0">
                <a:solidFill>
                  <a:srgbClr val="3C3C3B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4000" b="0" i="0" u="none" baseline="0" dirty="0">
                <a:solidFill>
                  <a:srgbClr val="3C3C3B"/>
                </a:solidFill>
                <a:latin typeface="Arial Narrow"/>
                <a:ea typeface="Arial Narrow"/>
                <a:cs typeface="Arial Narrow"/>
              </a:rPr>
              <a:t>hautausmaiden</a:t>
            </a:r>
            <a:r>
              <a:rPr lang="fi" sz="4000" b="0" i="0" u="none" spc="-30" baseline="0" dirty="0">
                <a:solidFill>
                  <a:srgbClr val="3C3C3B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4000" b="0" i="0" u="none" spc="-10" baseline="0" dirty="0">
                <a:solidFill>
                  <a:srgbClr val="3C3C3B"/>
                </a:solidFill>
                <a:latin typeface="Arial Narrow"/>
                <a:ea typeface="Arial Narrow"/>
                <a:cs typeface="Arial Narrow"/>
              </a:rPr>
              <a:t>kasvillisuus</a:t>
            </a:r>
            <a:endParaRPr sz="4000" dirty="0">
              <a:latin typeface="Arial Narrow"/>
              <a:cs typeface="Arial Narrow"/>
            </a:endParaRPr>
          </a:p>
          <a:p>
            <a:pPr marL="12700" marR="2428875" rtl="0">
              <a:lnSpc>
                <a:spcPct val="213300"/>
              </a:lnSpc>
              <a:tabLst>
                <a:tab pos="5272405" algn="l"/>
              </a:tabLst>
            </a:pPr>
            <a:r>
              <a:rPr lang="fi" sz="4000" b="0" i="0" u="none" baseline="0" dirty="0">
                <a:solidFill>
                  <a:srgbClr val="3C3C3B"/>
                </a:solidFill>
                <a:latin typeface="Arial Narrow"/>
                <a:ea typeface="Arial Narrow"/>
                <a:cs typeface="Arial Narrow"/>
              </a:rPr>
              <a:t>Maapula / muistolehto</a:t>
            </a:r>
            <a:r>
              <a:rPr lang="fi" sz="4000" b="0" i="0" u="none" spc="-30" baseline="0" dirty="0">
                <a:solidFill>
                  <a:srgbClr val="3C3C3B"/>
                </a:solidFill>
                <a:latin typeface="Arial Narrow"/>
                <a:ea typeface="Arial Narrow"/>
                <a:cs typeface="Arial Narrow"/>
              </a:rPr>
              <a:t> </a:t>
            </a:r>
          </a:p>
          <a:p>
            <a:pPr marL="12700" marR="2428875" rtl="0">
              <a:lnSpc>
                <a:spcPct val="213300"/>
              </a:lnSpc>
              <a:tabLst>
                <a:tab pos="5272405" algn="l"/>
              </a:tabLst>
            </a:pPr>
            <a:r>
              <a:rPr lang="fi" sz="4000" b="0" i="0" u="none" spc="-10" baseline="0" dirty="0">
                <a:solidFill>
                  <a:srgbClr val="3C3C3B"/>
                </a:solidFill>
                <a:latin typeface="Arial Narrow"/>
                <a:ea typeface="Arial Narrow"/>
                <a:cs typeface="Arial Narrow"/>
              </a:rPr>
              <a:t>Hautausmaan</a:t>
            </a:r>
            <a:r>
              <a:rPr lang="fi" sz="4000" b="0" i="0" u="none" spc="-170" baseline="0" dirty="0">
                <a:solidFill>
                  <a:srgbClr val="3C3C3B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4000" b="0" i="0" u="none" spc="-10" baseline="0" dirty="0">
                <a:solidFill>
                  <a:srgbClr val="3C3C3B"/>
                </a:solidFill>
                <a:latin typeface="Arial Narrow"/>
                <a:ea typeface="Arial Narrow"/>
                <a:cs typeface="Arial Narrow"/>
              </a:rPr>
              <a:t>kulttuuriympäristö</a:t>
            </a:r>
            <a:r>
              <a:rPr lang="fi" sz="4000" spc="-10" dirty="0">
                <a:solidFill>
                  <a:srgbClr val="3C3C3B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4000" b="0" i="0" u="none" baseline="0" dirty="0">
                <a:solidFill>
                  <a:srgbClr val="3C3C3B"/>
                </a:solidFill>
                <a:latin typeface="Arial Narrow"/>
                <a:ea typeface="Arial Narrow"/>
                <a:cs typeface="Arial Narrow"/>
              </a:rPr>
              <a:t>/</a:t>
            </a:r>
            <a:r>
              <a:rPr lang="fi" sz="4000" b="0" i="0" u="none" spc="-20" baseline="0" dirty="0">
                <a:solidFill>
                  <a:srgbClr val="3C3C3B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4000" b="0" i="0" u="none" baseline="0" dirty="0">
                <a:solidFill>
                  <a:srgbClr val="3C3C3B"/>
                </a:solidFill>
                <a:latin typeface="Arial Narrow"/>
                <a:ea typeface="Arial Narrow"/>
                <a:cs typeface="Arial Narrow"/>
              </a:rPr>
              <a:t>uudet haudat</a:t>
            </a:r>
            <a:endParaRPr sz="4500" dirty="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959968" cy="756000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359945" y="445214"/>
            <a:ext cx="3746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  <a:p>
            <a:pPr marL="12700" rtl="0">
              <a:lnSpc>
                <a:spcPct val="100000"/>
              </a:lnSpc>
              <a:spcBef>
                <a:spcPts val="400"/>
              </a:spcBef>
            </a:pP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Satelliittikuva:</a:t>
            </a:r>
            <a:r>
              <a:rPr lang="fi" sz="1000" b="0" i="1" u="none" spc="-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1881.no</a:t>
            </a:r>
            <a:endParaRPr sz="10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95249"/>
            <a:ext cx="12960350" cy="7655559"/>
            <a:chOff x="0" y="-95249"/>
            <a:chExt cx="12960350" cy="765555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959968" cy="756000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732803" y="4861817"/>
              <a:ext cx="1534795" cy="2120265"/>
            </a:xfrm>
            <a:custGeom>
              <a:avLst/>
              <a:gdLst/>
              <a:ahLst/>
              <a:cxnLst/>
              <a:rect l="l" t="t" r="r" b="b"/>
              <a:pathLst>
                <a:path w="1534795" h="2120265">
                  <a:moveTo>
                    <a:pt x="627595" y="11988"/>
                  </a:moveTo>
                  <a:lnTo>
                    <a:pt x="756297" y="114592"/>
                  </a:lnTo>
                  <a:lnTo>
                    <a:pt x="710996" y="173685"/>
                  </a:lnTo>
                  <a:lnTo>
                    <a:pt x="767092" y="220484"/>
                  </a:lnTo>
                  <a:lnTo>
                    <a:pt x="716699" y="278091"/>
                  </a:lnTo>
                  <a:lnTo>
                    <a:pt x="773391" y="323989"/>
                  </a:lnTo>
                  <a:lnTo>
                    <a:pt x="726592" y="383387"/>
                  </a:lnTo>
                  <a:lnTo>
                    <a:pt x="848995" y="484200"/>
                  </a:lnTo>
                  <a:lnTo>
                    <a:pt x="802792" y="540892"/>
                  </a:lnTo>
                  <a:lnTo>
                    <a:pt x="860399" y="591286"/>
                  </a:lnTo>
                  <a:lnTo>
                    <a:pt x="814793" y="647992"/>
                  </a:lnTo>
                  <a:lnTo>
                    <a:pt x="875093" y="697788"/>
                  </a:lnTo>
                  <a:lnTo>
                    <a:pt x="828001" y="755992"/>
                  </a:lnTo>
                  <a:lnTo>
                    <a:pt x="994791" y="898182"/>
                  </a:lnTo>
                  <a:lnTo>
                    <a:pt x="951598" y="952182"/>
                  </a:lnTo>
                  <a:lnTo>
                    <a:pt x="1117193" y="1098892"/>
                  </a:lnTo>
                  <a:lnTo>
                    <a:pt x="1164894" y="1036192"/>
                  </a:lnTo>
                  <a:lnTo>
                    <a:pt x="1526400" y="1337386"/>
                  </a:lnTo>
                  <a:lnTo>
                    <a:pt x="1475994" y="1394091"/>
                  </a:lnTo>
                  <a:lnTo>
                    <a:pt x="1534795" y="1439989"/>
                  </a:lnTo>
                  <a:lnTo>
                    <a:pt x="1282801" y="1743290"/>
                  </a:lnTo>
                  <a:lnTo>
                    <a:pt x="1226096" y="1699196"/>
                  </a:lnTo>
                  <a:lnTo>
                    <a:pt x="1177201" y="1757692"/>
                  </a:lnTo>
                  <a:lnTo>
                    <a:pt x="1113599" y="1711794"/>
                  </a:lnTo>
                  <a:lnTo>
                    <a:pt x="774293" y="2119795"/>
                  </a:lnTo>
                  <a:lnTo>
                    <a:pt x="593991" y="1969185"/>
                  </a:lnTo>
                  <a:lnTo>
                    <a:pt x="639292" y="1911591"/>
                  </a:lnTo>
                  <a:lnTo>
                    <a:pt x="520496" y="1812582"/>
                  </a:lnTo>
                  <a:lnTo>
                    <a:pt x="573595" y="1753196"/>
                  </a:lnTo>
                  <a:lnTo>
                    <a:pt x="452996" y="1655991"/>
                  </a:lnTo>
                  <a:lnTo>
                    <a:pt x="498894" y="1596580"/>
                  </a:lnTo>
                  <a:lnTo>
                    <a:pt x="438594" y="1547380"/>
                  </a:lnTo>
                  <a:lnTo>
                    <a:pt x="491693" y="1488592"/>
                  </a:lnTo>
                  <a:lnTo>
                    <a:pt x="433197" y="1443596"/>
                  </a:lnTo>
                  <a:lnTo>
                    <a:pt x="482701" y="1381493"/>
                  </a:lnTo>
                  <a:lnTo>
                    <a:pt x="425996" y="1328381"/>
                  </a:lnTo>
                  <a:lnTo>
                    <a:pt x="472795" y="1272590"/>
                  </a:lnTo>
                  <a:lnTo>
                    <a:pt x="412496" y="1228483"/>
                  </a:lnTo>
                  <a:lnTo>
                    <a:pt x="461098" y="1168184"/>
                  </a:lnTo>
                  <a:lnTo>
                    <a:pt x="162293" y="922489"/>
                  </a:lnTo>
                  <a:lnTo>
                    <a:pt x="216001" y="860399"/>
                  </a:lnTo>
                  <a:lnTo>
                    <a:pt x="44399" y="719988"/>
                  </a:lnTo>
                  <a:lnTo>
                    <a:pt x="92100" y="662393"/>
                  </a:lnTo>
                  <a:lnTo>
                    <a:pt x="34493" y="609282"/>
                  </a:lnTo>
                  <a:lnTo>
                    <a:pt x="79502" y="551687"/>
                  </a:lnTo>
                  <a:lnTo>
                    <a:pt x="25501" y="503986"/>
                  </a:lnTo>
                  <a:lnTo>
                    <a:pt x="74091" y="449986"/>
                  </a:lnTo>
                  <a:lnTo>
                    <a:pt x="14401" y="399592"/>
                  </a:lnTo>
                  <a:lnTo>
                    <a:pt x="59690" y="342899"/>
                  </a:lnTo>
                  <a:lnTo>
                    <a:pt x="0" y="296087"/>
                  </a:lnTo>
                  <a:lnTo>
                    <a:pt x="93599" y="176390"/>
                  </a:lnTo>
                  <a:lnTo>
                    <a:pt x="34493" y="125996"/>
                  </a:lnTo>
                  <a:lnTo>
                    <a:pt x="137096" y="0"/>
                  </a:lnTo>
                  <a:lnTo>
                    <a:pt x="257695" y="97193"/>
                  </a:lnTo>
                  <a:lnTo>
                    <a:pt x="304495" y="41389"/>
                  </a:lnTo>
                  <a:lnTo>
                    <a:pt x="368401" y="86385"/>
                  </a:lnTo>
                  <a:lnTo>
                    <a:pt x="416090" y="32384"/>
                  </a:lnTo>
                  <a:lnTo>
                    <a:pt x="473697" y="79184"/>
                  </a:lnTo>
                  <a:lnTo>
                    <a:pt x="523201" y="20993"/>
                  </a:lnTo>
                  <a:lnTo>
                    <a:pt x="585292" y="71386"/>
                  </a:lnTo>
                  <a:lnTo>
                    <a:pt x="627595" y="11988"/>
                  </a:lnTo>
                  <a:close/>
                </a:path>
              </a:pathLst>
            </a:custGeom>
            <a:ln w="31750">
              <a:solidFill>
                <a:srgbClr val="E500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305125" y="1830230"/>
              <a:ext cx="957580" cy="1162050"/>
            </a:xfrm>
            <a:custGeom>
              <a:avLst/>
              <a:gdLst/>
              <a:ahLst/>
              <a:cxnLst/>
              <a:rect l="l" t="t" r="r" b="b"/>
              <a:pathLst>
                <a:path w="957579" h="1162050">
                  <a:moveTo>
                    <a:pt x="957516" y="0"/>
                  </a:moveTo>
                  <a:lnTo>
                    <a:pt x="0" y="1161516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635494" y="3852006"/>
              <a:ext cx="1325245" cy="1609090"/>
            </a:xfrm>
            <a:custGeom>
              <a:avLst/>
              <a:gdLst/>
              <a:ahLst/>
              <a:cxnLst/>
              <a:rect l="l" t="t" r="r" b="b"/>
              <a:pathLst>
                <a:path w="1325245" h="1609089">
                  <a:moveTo>
                    <a:pt x="1325105" y="0"/>
                  </a:moveTo>
                  <a:lnTo>
                    <a:pt x="0" y="1608937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60599" y="1812007"/>
              <a:ext cx="1661795" cy="2038350"/>
            </a:xfrm>
            <a:custGeom>
              <a:avLst/>
              <a:gdLst/>
              <a:ahLst/>
              <a:cxnLst/>
              <a:rect l="l" t="t" r="r" b="b"/>
              <a:pathLst>
                <a:path w="1661795" h="2038350">
                  <a:moveTo>
                    <a:pt x="0" y="2038197"/>
                  </a:moveTo>
                  <a:lnTo>
                    <a:pt x="1661401" y="0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522583" y="5891049"/>
              <a:ext cx="651510" cy="544195"/>
            </a:xfrm>
            <a:custGeom>
              <a:avLst/>
              <a:gdLst/>
              <a:ahLst/>
              <a:cxnLst/>
              <a:rect l="l" t="t" r="r" b="b"/>
              <a:pathLst>
                <a:path w="651510" h="544195">
                  <a:moveTo>
                    <a:pt x="0" y="0"/>
                  </a:moveTo>
                  <a:lnTo>
                    <a:pt x="651421" y="543953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743267" y="5249881"/>
              <a:ext cx="779145" cy="641985"/>
            </a:xfrm>
            <a:custGeom>
              <a:avLst/>
              <a:gdLst/>
              <a:ahLst/>
              <a:cxnLst/>
              <a:rect l="l" t="t" r="r" b="b"/>
              <a:pathLst>
                <a:path w="779145" h="641985">
                  <a:moveTo>
                    <a:pt x="778992" y="641603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514479" y="5982605"/>
              <a:ext cx="612775" cy="508634"/>
            </a:xfrm>
            <a:custGeom>
              <a:avLst/>
              <a:gdLst/>
              <a:ahLst/>
              <a:cxnLst/>
              <a:rect l="l" t="t" r="r" b="b"/>
              <a:pathLst>
                <a:path w="612775" h="508635">
                  <a:moveTo>
                    <a:pt x="0" y="0"/>
                  </a:moveTo>
                  <a:lnTo>
                    <a:pt x="612724" y="508203"/>
                  </a:lnTo>
                </a:path>
              </a:pathLst>
            </a:custGeom>
            <a:ln w="381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755594" y="5354402"/>
              <a:ext cx="758190" cy="629285"/>
            </a:xfrm>
            <a:custGeom>
              <a:avLst/>
              <a:gdLst/>
              <a:ahLst/>
              <a:cxnLst/>
              <a:rect l="l" t="t" r="r" b="b"/>
              <a:pathLst>
                <a:path w="758189" h="629285">
                  <a:moveTo>
                    <a:pt x="758164" y="628802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86CB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467084" y="6038649"/>
              <a:ext cx="612140" cy="509905"/>
            </a:xfrm>
            <a:custGeom>
              <a:avLst/>
              <a:gdLst/>
              <a:ahLst/>
              <a:cxnLst/>
              <a:rect l="l" t="t" r="r" b="b"/>
              <a:pathLst>
                <a:path w="612139" h="509904">
                  <a:moveTo>
                    <a:pt x="0" y="0"/>
                  </a:moveTo>
                  <a:lnTo>
                    <a:pt x="611517" y="509752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765205" y="5460309"/>
              <a:ext cx="702945" cy="579120"/>
            </a:xfrm>
            <a:custGeom>
              <a:avLst/>
              <a:gdLst/>
              <a:ahLst/>
              <a:cxnLst/>
              <a:rect l="l" t="t" r="r" b="b"/>
              <a:pathLst>
                <a:path w="702945" h="579120">
                  <a:moveTo>
                    <a:pt x="702475" y="579056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478000" y="6150005"/>
              <a:ext cx="552450" cy="456565"/>
            </a:xfrm>
            <a:custGeom>
              <a:avLst/>
              <a:gdLst/>
              <a:ahLst/>
              <a:cxnLst/>
              <a:rect l="l" t="t" r="r" b="b"/>
              <a:pathLst>
                <a:path w="552450" h="456565">
                  <a:moveTo>
                    <a:pt x="0" y="0"/>
                  </a:moveTo>
                  <a:lnTo>
                    <a:pt x="552005" y="456006"/>
                  </a:lnTo>
                </a:path>
              </a:pathLst>
            </a:custGeom>
            <a:ln w="381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774493" y="5570999"/>
              <a:ext cx="704215" cy="579120"/>
            </a:xfrm>
            <a:custGeom>
              <a:avLst/>
              <a:gdLst/>
              <a:ahLst/>
              <a:cxnLst/>
              <a:rect l="l" t="t" r="r" b="b"/>
              <a:pathLst>
                <a:path w="704214" h="579120">
                  <a:moveTo>
                    <a:pt x="703986" y="579005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487233" y="6260499"/>
              <a:ext cx="434975" cy="361950"/>
            </a:xfrm>
            <a:custGeom>
              <a:avLst/>
              <a:gdLst/>
              <a:ahLst/>
              <a:cxnLst/>
              <a:rect l="l" t="t" r="r" b="b"/>
              <a:pathLst>
                <a:path w="434975" h="361950">
                  <a:moveTo>
                    <a:pt x="0" y="0"/>
                  </a:moveTo>
                  <a:lnTo>
                    <a:pt x="434759" y="361721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131920" y="5970535"/>
              <a:ext cx="351155" cy="290195"/>
            </a:xfrm>
            <a:custGeom>
              <a:avLst/>
              <a:gdLst/>
              <a:ahLst/>
              <a:cxnLst/>
              <a:rect l="l" t="t" r="r" b="b"/>
              <a:pathLst>
                <a:path w="351154" h="290195">
                  <a:moveTo>
                    <a:pt x="351040" y="290195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497799" y="6369124"/>
              <a:ext cx="316865" cy="262890"/>
            </a:xfrm>
            <a:custGeom>
              <a:avLst/>
              <a:gdLst/>
              <a:ahLst/>
              <a:cxnLst/>
              <a:rect l="l" t="t" r="r" b="b"/>
              <a:pathLst>
                <a:path w="316864" h="262890">
                  <a:moveTo>
                    <a:pt x="0" y="0"/>
                  </a:moveTo>
                  <a:lnTo>
                    <a:pt x="316636" y="262610"/>
                  </a:lnTo>
                </a:path>
              </a:pathLst>
            </a:custGeom>
            <a:ln w="381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143685" y="6078965"/>
              <a:ext cx="354330" cy="290830"/>
            </a:xfrm>
            <a:custGeom>
              <a:avLst/>
              <a:gdLst/>
              <a:ahLst/>
              <a:cxnLst/>
              <a:rect l="l" t="t" r="r" b="b"/>
              <a:pathLst>
                <a:path w="354329" h="290829">
                  <a:moveTo>
                    <a:pt x="354114" y="290639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86CB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413084" y="6400149"/>
              <a:ext cx="351155" cy="292100"/>
            </a:xfrm>
            <a:custGeom>
              <a:avLst/>
              <a:gdLst/>
              <a:ahLst/>
              <a:cxnLst/>
              <a:rect l="l" t="t" r="r" b="b"/>
              <a:pathLst>
                <a:path w="351154" h="292100">
                  <a:moveTo>
                    <a:pt x="0" y="0"/>
                  </a:moveTo>
                  <a:lnTo>
                    <a:pt x="350558" y="291668"/>
                  </a:lnTo>
                </a:path>
              </a:pathLst>
            </a:custGeom>
            <a:ln w="380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155204" y="6179762"/>
              <a:ext cx="259079" cy="220979"/>
            </a:xfrm>
            <a:custGeom>
              <a:avLst/>
              <a:gdLst/>
              <a:ahLst/>
              <a:cxnLst/>
              <a:rect l="l" t="t" r="r" b="b"/>
              <a:pathLst>
                <a:path w="259079" h="220979">
                  <a:moveTo>
                    <a:pt x="259054" y="220522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429399" y="6510244"/>
              <a:ext cx="287020" cy="238760"/>
            </a:xfrm>
            <a:custGeom>
              <a:avLst/>
              <a:gdLst/>
              <a:ahLst/>
              <a:cxnLst/>
              <a:rect l="l" t="t" r="r" b="b"/>
              <a:pathLst>
                <a:path w="287020" h="238759">
                  <a:moveTo>
                    <a:pt x="0" y="0"/>
                  </a:moveTo>
                  <a:lnTo>
                    <a:pt x="287007" y="238645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163117" y="6294008"/>
              <a:ext cx="203835" cy="163830"/>
            </a:xfrm>
            <a:custGeom>
              <a:avLst/>
              <a:gdLst/>
              <a:ahLst/>
              <a:cxnLst/>
              <a:rect l="l" t="t" r="r" b="b"/>
              <a:pathLst>
                <a:path w="203835" h="163829">
                  <a:moveTo>
                    <a:pt x="203746" y="163487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86CB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411400" y="6592324"/>
              <a:ext cx="257175" cy="214629"/>
            </a:xfrm>
            <a:custGeom>
              <a:avLst/>
              <a:gdLst/>
              <a:ahLst/>
              <a:cxnLst/>
              <a:rect l="l" t="t" r="r" b="b"/>
              <a:pathLst>
                <a:path w="257175" h="214629">
                  <a:moveTo>
                    <a:pt x="0" y="0"/>
                  </a:moveTo>
                  <a:lnTo>
                    <a:pt x="256984" y="214198"/>
                  </a:lnTo>
                </a:path>
              </a:pathLst>
            </a:custGeom>
            <a:ln w="38099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168884" y="6397199"/>
              <a:ext cx="241300" cy="196215"/>
            </a:xfrm>
            <a:custGeom>
              <a:avLst/>
              <a:gdLst/>
              <a:ahLst/>
              <a:cxnLst/>
              <a:rect l="l" t="t" r="r" b="b"/>
              <a:pathLst>
                <a:path w="241300" h="196215">
                  <a:moveTo>
                    <a:pt x="240715" y="195605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419383" y="6701049"/>
              <a:ext cx="199390" cy="165735"/>
            </a:xfrm>
            <a:custGeom>
              <a:avLst/>
              <a:gdLst/>
              <a:ahLst/>
              <a:cxnLst/>
              <a:rect l="l" t="t" r="r" b="b"/>
              <a:pathLst>
                <a:path w="199389" h="165734">
                  <a:moveTo>
                    <a:pt x="0" y="0"/>
                  </a:moveTo>
                  <a:lnTo>
                    <a:pt x="198996" y="165569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183994" y="6503050"/>
              <a:ext cx="236220" cy="197485"/>
            </a:xfrm>
            <a:custGeom>
              <a:avLst/>
              <a:gdLst/>
              <a:ahLst/>
              <a:cxnLst/>
              <a:rect l="l" t="t" r="r" b="b"/>
              <a:pathLst>
                <a:path w="236220" h="197484">
                  <a:moveTo>
                    <a:pt x="235965" y="197472"/>
                  </a:moveTo>
                  <a:lnTo>
                    <a:pt x="0" y="0"/>
                  </a:lnTo>
                </a:path>
              </a:pathLst>
            </a:custGeom>
            <a:ln w="380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250239" y="6664325"/>
              <a:ext cx="321310" cy="260350"/>
            </a:xfrm>
            <a:custGeom>
              <a:avLst/>
              <a:gdLst/>
              <a:ahLst/>
              <a:cxnLst/>
              <a:rect l="l" t="t" r="r" b="b"/>
              <a:pathLst>
                <a:path w="321310" h="260350">
                  <a:moveTo>
                    <a:pt x="0" y="0"/>
                  </a:moveTo>
                  <a:lnTo>
                    <a:pt x="321310" y="260349"/>
                  </a:lnTo>
                </a:path>
              </a:pathLst>
            </a:custGeom>
            <a:ln w="38099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323199" y="6819605"/>
              <a:ext cx="198755" cy="165735"/>
            </a:xfrm>
            <a:custGeom>
              <a:avLst/>
              <a:gdLst/>
              <a:ahLst/>
              <a:cxnLst/>
              <a:rect l="l" t="t" r="r" b="b"/>
              <a:pathLst>
                <a:path w="198754" h="165734">
                  <a:moveTo>
                    <a:pt x="0" y="0"/>
                  </a:moveTo>
                  <a:lnTo>
                    <a:pt x="198348" y="165328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685839" y="5833205"/>
              <a:ext cx="584200" cy="483234"/>
            </a:xfrm>
            <a:custGeom>
              <a:avLst/>
              <a:gdLst/>
              <a:ahLst/>
              <a:cxnLst/>
              <a:rect l="l" t="t" r="r" b="b"/>
              <a:pathLst>
                <a:path w="584200" h="483235">
                  <a:moveTo>
                    <a:pt x="0" y="0"/>
                  </a:moveTo>
                  <a:lnTo>
                    <a:pt x="584161" y="482993"/>
                  </a:lnTo>
                </a:path>
              </a:pathLst>
            </a:custGeom>
            <a:ln w="381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954936" y="5232888"/>
              <a:ext cx="732155" cy="600710"/>
            </a:xfrm>
            <a:custGeom>
              <a:avLst/>
              <a:gdLst/>
              <a:ahLst/>
              <a:cxnLst/>
              <a:rect l="l" t="t" r="r" b="b"/>
              <a:pathLst>
                <a:path w="732154" h="600710">
                  <a:moveTo>
                    <a:pt x="731862" y="600316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86CB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667839" y="5918405"/>
              <a:ext cx="553085" cy="459105"/>
            </a:xfrm>
            <a:custGeom>
              <a:avLst/>
              <a:gdLst/>
              <a:ahLst/>
              <a:cxnLst/>
              <a:rect l="l" t="t" r="r" b="b"/>
              <a:pathLst>
                <a:path w="553085" h="459104">
                  <a:moveTo>
                    <a:pt x="0" y="0"/>
                  </a:moveTo>
                  <a:lnTo>
                    <a:pt x="552958" y="459003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965834" y="5341800"/>
              <a:ext cx="702310" cy="577215"/>
            </a:xfrm>
            <a:custGeom>
              <a:avLst/>
              <a:gdLst/>
              <a:ahLst/>
              <a:cxnLst/>
              <a:rect l="l" t="t" r="r" b="b"/>
              <a:pathLst>
                <a:path w="702310" h="577214">
                  <a:moveTo>
                    <a:pt x="702005" y="576605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859159" y="4861269"/>
              <a:ext cx="616585" cy="509905"/>
            </a:xfrm>
            <a:custGeom>
              <a:avLst/>
              <a:gdLst/>
              <a:ahLst/>
              <a:cxnLst/>
              <a:rect l="l" t="t" r="r" b="b"/>
              <a:pathLst>
                <a:path w="616585" h="509904">
                  <a:moveTo>
                    <a:pt x="616153" y="509358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812326" y="4917019"/>
              <a:ext cx="556895" cy="460375"/>
            </a:xfrm>
            <a:custGeom>
              <a:avLst/>
              <a:gdLst/>
              <a:ahLst/>
              <a:cxnLst/>
              <a:rect l="l" t="t" r="r" b="b"/>
              <a:pathLst>
                <a:path w="556895" h="460375">
                  <a:moveTo>
                    <a:pt x="556336" y="459905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763514" y="4975339"/>
              <a:ext cx="499109" cy="412750"/>
            </a:xfrm>
            <a:custGeom>
              <a:avLst/>
              <a:gdLst/>
              <a:ahLst/>
              <a:cxnLst/>
              <a:rect l="l" t="t" r="r" b="b"/>
              <a:pathLst>
                <a:path w="499110" h="412750">
                  <a:moveTo>
                    <a:pt x="498551" y="412140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775029" y="5083625"/>
              <a:ext cx="440690" cy="364490"/>
            </a:xfrm>
            <a:custGeom>
              <a:avLst/>
              <a:gdLst/>
              <a:ahLst/>
              <a:cxnLst/>
              <a:rect l="l" t="t" r="r" b="b"/>
              <a:pathLst>
                <a:path w="440689" h="364489">
                  <a:moveTo>
                    <a:pt x="440436" y="364096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727705" y="5143505"/>
              <a:ext cx="439420" cy="365760"/>
            </a:xfrm>
            <a:custGeom>
              <a:avLst/>
              <a:gdLst/>
              <a:ahLst/>
              <a:cxnLst/>
              <a:rect l="l" t="t" r="r" b="b"/>
              <a:pathLst>
                <a:path w="439420" h="365760">
                  <a:moveTo>
                    <a:pt x="439356" y="365417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884091" y="5900365"/>
              <a:ext cx="377825" cy="312420"/>
            </a:xfrm>
            <a:custGeom>
              <a:avLst/>
              <a:gdLst/>
              <a:ahLst/>
              <a:cxnLst/>
              <a:rect l="l" t="t" r="r" b="b"/>
              <a:pathLst>
                <a:path w="377825" h="312420">
                  <a:moveTo>
                    <a:pt x="0" y="0"/>
                  </a:moveTo>
                  <a:lnTo>
                    <a:pt x="377228" y="312127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368214" y="5376534"/>
              <a:ext cx="241300" cy="199390"/>
            </a:xfrm>
            <a:custGeom>
              <a:avLst/>
              <a:gdLst/>
              <a:ahLst/>
              <a:cxnLst/>
              <a:rect l="l" t="t" r="r" b="b"/>
              <a:pathLst>
                <a:path w="241300" h="199389">
                  <a:moveTo>
                    <a:pt x="240842" y="198907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978336" y="4960493"/>
              <a:ext cx="615950" cy="509270"/>
            </a:xfrm>
            <a:custGeom>
              <a:avLst/>
              <a:gdLst/>
              <a:ahLst/>
              <a:cxnLst/>
              <a:rect l="l" t="t" r="r" b="b"/>
              <a:pathLst>
                <a:path w="615950" h="509270">
                  <a:moveTo>
                    <a:pt x="615441" y="508762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86CB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024659" y="4899775"/>
              <a:ext cx="558800" cy="462280"/>
            </a:xfrm>
            <a:custGeom>
              <a:avLst/>
              <a:gdLst/>
              <a:ahLst/>
              <a:cxnLst/>
              <a:rect l="l" t="t" r="r" b="b"/>
              <a:pathLst>
                <a:path w="558800" h="462279">
                  <a:moveTo>
                    <a:pt x="558800" y="461949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134590" y="4891279"/>
              <a:ext cx="377825" cy="312420"/>
            </a:xfrm>
            <a:custGeom>
              <a:avLst/>
              <a:gdLst/>
              <a:ahLst/>
              <a:cxnLst/>
              <a:rect l="l" t="t" r="r" b="b"/>
              <a:pathLst>
                <a:path w="377825" h="312420">
                  <a:moveTo>
                    <a:pt x="377431" y="312013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86CB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245625" y="4884066"/>
              <a:ext cx="259079" cy="213995"/>
            </a:xfrm>
            <a:custGeom>
              <a:avLst/>
              <a:gdLst/>
              <a:ahLst/>
              <a:cxnLst/>
              <a:rect l="l" t="t" r="r" b="b"/>
              <a:pathLst>
                <a:path w="259079" h="213995">
                  <a:moveTo>
                    <a:pt x="258457" y="213664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5347722" y="4872386"/>
              <a:ext cx="145415" cy="120650"/>
            </a:xfrm>
            <a:custGeom>
              <a:avLst/>
              <a:gdLst/>
              <a:ahLst/>
              <a:cxnLst/>
              <a:rect l="l" t="t" r="r" b="b"/>
              <a:pathLst>
                <a:path w="145414" h="120650">
                  <a:moveTo>
                    <a:pt x="145249" y="120078"/>
                  </a:moveTo>
                  <a:lnTo>
                    <a:pt x="0" y="0"/>
                  </a:lnTo>
                </a:path>
              </a:pathLst>
            </a:custGeom>
            <a:ln w="380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018538" y="5186090"/>
              <a:ext cx="710565" cy="588645"/>
            </a:xfrm>
            <a:custGeom>
              <a:avLst/>
              <a:gdLst/>
              <a:ahLst/>
              <a:cxnLst/>
              <a:rect l="l" t="t" r="r" b="b"/>
              <a:pathLst>
                <a:path w="710564" h="588645">
                  <a:moveTo>
                    <a:pt x="710501" y="588314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892996" y="5772011"/>
              <a:ext cx="369570" cy="306070"/>
            </a:xfrm>
            <a:custGeom>
              <a:avLst/>
              <a:gdLst/>
              <a:ahLst/>
              <a:cxnLst/>
              <a:rect l="l" t="t" r="r" b="b"/>
              <a:pathLst>
                <a:path w="369570" h="306070">
                  <a:moveTo>
                    <a:pt x="369049" y="305993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968000" y="0"/>
              <a:ext cx="1299210" cy="1591310"/>
            </a:xfrm>
            <a:custGeom>
              <a:avLst/>
              <a:gdLst/>
              <a:ahLst/>
              <a:cxnLst/>
              <a:rect l="l" t="t" r="r" b="b"/>
              <a:pathLst>
                <a:path w="1299210" h="1591310">
                  <a:moveTo>
                    <a:pt x="0" y="1591204"/>
                  </a:moveTo>
                  <a:lnTo>
                    <a:pt x="1298942" y="0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927542" y="4228206"/>
              <a:ext cx="1202690" cy="1461135"/>
            </a:xfrm>
            <a:custGeom>
              <a:avLst/>
              <a:gdLst/>
              <a:ahLst/>
              <a:cxnLst/>
              <a:rect l="l" t="t" r="r" b="b"/>
              <a:pathLst>
                <a:path w="1202690" h="1461135">
                  <a:moveTo>
                    <a:pt x="1202258" y="0"/>
                  </a:moveTo>
                  <a:lnTo>
                    <a:pt x="0" y="1460728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129800" y="2311816"/>
              <a:ext cx="1567180" cy="1915160"/>
            </a:xfrm>
            <a:custGeom>
              <a:avLst/>
              <a:gdLst/>
              <a:ahLst/>
              <a:cxnLst/>
              <a:rect l="l" t="t" r="r" b="b"/>
              <a:pathLst>
                <a:path w="1567179" h="1915160">
                  <a:moveTo>
                    <a:pt x="0" y="1914588"/>
                  </a:moveTo>
                  <a:lnTo>
                    <a:pt x="1566900" y="0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5597348" y="3490204"/>
              <a:ext cx="1195070" cy="1450975"/>
            </a:xfrm>
            <a:custGeom>
              <a:avLst/>
              <a:gdLst/>
              <a:ahLst/>
              <a:cxnLst/>
              <a:rect l="l" t="t" r="r" b="b"/>
              <a:pathLst>
                <a:path w="1195070" h="1450975">
                  <a:moveTo>
                    <a:pt x="1194650" y="0"/>
                  </a:moveTo>
                  <a:lnTo>
                    <a:pt x="0" y="1450492"/>
                  </a:lnTo>
                </a:path>
              </a:pathLst>
            </a:custGeom>
            <a:ln w="190499">
              <a:solidFill>
                <a:srgbClr val="AB89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793199" y="1589853"/>
              <a:ext cx="1552575" cy="1900555"/>
            </a:xfrm>
            <a:custGeom>
              <a:avLst/>
              <a:gdLst/>
              <a:ahLst/>
              <a:cxnLst/>
              <a:rect l="l" t="t" r="r" b="b"/>
              <a:pathLst>
                <a:path w="1552575" h="1900554">
                  <a:moveTo>
                    <a:pt x="0" y="1900351"/>
                  </a:moveTo>
                  <a:lnTo>
                    <a:pt x="1552117" y="0"/>
                  </a:lnTo>
                </a:path>
              </a:pathLst>
            </a:custGeom>
            <a:ln w="190500">
              <a:solidFill>
                <a:srgbClr val="86CB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307264" y="3263406"/>
              <a:ext cx="1189355" cy="1447165"/>
            </a:xfrm>
            <a:custGeom>
              <a:avLst/>
              <a:gdLst/>
              <a:ahLst/>
              <a:cxnLst/>
              <a:rect l="l" t="t" r="r" b="b"/>
              <a:pathLst>
                <a:path w="1189354" h="1447164">
                  <a:moveTo>
                    <a:pt x="1188935" y="0"/>
                  </a:moveTo>
                  <a:lnTo>
                    <a:pt x="0" y="1446923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496199" y="1362603"/>
              <a:ext cx="1555750" cy="1897380"/>
            </a:xfrm>
            <a:custGeom>
              <a:avLst/>
              <a:gdLst/>
              <a:ahLst/>
              <a:cxnLst/>
              <a:rect l="l" t="t" r="r" b="b"/>
              <a:pathLst>
                <a:path w="1555750" h="1897379">
                  <a:moveTo>
                    <a:pt x="0" y="1897202"/>
                  </a:moveTo>
                  <a:lnTo>
                    <a:pt x="1555419" y="0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759200" y="3029404"/>
              <a:ext cx="1438275" cy="1748155"/>
            </a:xfrm>
            <a:custGeom>
              <a:avLst/>
              <a:gdLst/>
              <a:ahLst/>
              <a:cxnLst/>
              <a:rect l="l" t="t" r="r" b="b"/>
              <a:pathLst>
                <a:path w="1438275" h="1748154">
                  <a:moveTo>
                    <a:pt x="1438198" y="0"/>
                  </a:moveTo>
                  <a:lnTo>
                    <a:pt x="0" y="1747799"/>
                  </a:lnTo>
                </a:path>
              </a:pathLst>
            </a:custGeom>
            <a:ln w="190500">
              <a:solidFill>
                <a:srgbClr val="86CB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199200" y="1125663"/>
              <a:ext cx="1557655" cy="1904364"/>
            </a:xfrm>
            <a:custGeom>
              <a:avLst/>
              <a:gdLst/>
              <a:ahLst/>
              <a:cxnLst/>
              <a:rect l="l" t="t" r="r" b="b"/>
              <a:pathLst>
                <a:path w="1557654" h="1904364">
                  <a:moveTo>
                    <a:pt x="0" y="1903742"/>
                  </a:moveTo>
                  <a:lnTo>
                    <a:pt x="1557147" y="0"/>
                  </a:lnTo>
                </a:path>
              </a:pathLst>
            </a:custGeom>
            <a:ln w="190500">
              <a:solidFill>
                <a:srgbClr val="86CB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4458595" y="2649604"/>
              <a:ext cx="1562735" cy="1886585"/>
            </a:xfrm>
            <a:custGeom>
              <a:avLst/>
              <a:gdLst/>
              <a:ahLst/>
              <a:cxnLst/>
              <a:rect l="l" t="t" r="r" b="b"/>
              <a:pathLst>
                <a:path w="1562735" h="1886585">
                  <a:moveTo>
                    <a:pt x="1562404" y="0"/>
                  </a:moveTo>
                  <a:lnTo>
                    <a:pt x="0" y="1886394"/>
                  </a:lnTo>
                </a:path>
              </a:pathLst>
            </a:custGeom>
            <a:ln w="190499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6019199" y="894836"/>
              <a:ext cx="1437640" cy="1753235"/>
            </a:xfrm>
            <a:custGeom>
              <a:avLst/>
              <a:gdLst/>
              <a:ahLst/>
              <a:cxnLst/>
              <a:rect l="l" t="t" r="r" b="b"/>
              <a:pathLst>
                <a:path w="1437640" h="1753235">
                  <a:moveTo>
                    <a:pt x="0" y="1752968"/>
                  </a:moveTo>
                  <a:lnTo>
                    <a:pt x="1437106" y="0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420801" y="2291405"/>
              <a:ext cx="1431290" cy="1726564"/>
            </a:xfrm>
            <a:custGeom>
              <a:avLst/>
              <a:gdLst/>
              <a:ahLst/>
              <a:cxnLst/>
              <a:rect l="l" t="t" r="r" b="b"/>
              <a:pathLst>
                <a:path w="1431289" h="1726564">
                  <a:moveTo>
                    <a:pt x="1430997" y="0"/>
                  </a:moveTo>
                  <a:lnTo>
                    <a:pt x="0" y="1726196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558400" y="446606"/>
              <a:ext cx="1322070" cy="1614805"/>
            </a:xfrm>
            <a:custGeom>
              <a:avLst/>
              <a:gdLst/>
              <a:ahLst/>
              <a:cxnLst/>
              <a:rect l="l" t="t" r="r" b="b"/>
              <a:pathLst>
                <a:path w="1322070" h="1614805">
                  <a:moveTo>
                    <a:pt x="0" y="1614398"/>
                  </a:moveTo>
                  <a:lnTo>
                    <a:pt x="1321650" y="0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7365600" y="2037608"/>
              <a:ext cx="1550670" cy="1908175"/>
            </a:xfrm>
            <a:custGeom>
              <a:avLst/>
              <a:gdLst/>
              <a:ahLst/>
              <a:cxnLst/>
              <a:rect l="l" t="t" r="r" b="b"/>
              <a:pathLst>
                <a:path w="1550670" h="1908175">
                  <a:moveTo>
                    <a:pt x="0" y="1907997"/>
                  </a:moveTo>
                  <a:lnTo>
                    <a:pt x="1550403" y="0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6212745" y="4302005"/>
              <a:ext cx="1327785" cy="1612900"/>
            </a:xfrm>
            <a:custGeom>
              <a:avLst/>
              <a:gdLst/>
              <a:ahLst/>
              <a:cxnLst/>
              <a:rect l="l" t="t" r="r" b="b"/>
              <a:pathLst>
                <a:path w="1327784" h="1612900">
                  <a:moveTo>
                    <a:pt x="1327454" y="0"/>
                  </a:moveTo>
                  <a:lnTo>
                    <a:pt x="0" y="1612747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7540199" y="2260803"/>
              <a:ext cx="1659889" cy="2045335"/>
            </a:xfrm>
            <a:custGeom>
              <a:avLst/>
              <a:gdLst/>
              <a:ahLst/>
              <a:cxnLst/>
              <a:rect l="l" t="t" r="r" b="b"/>
              <a:pathLst>
                <a:path w="1659890" h="2045335">
                  <a:moveTo>
                    <a:pt x="0" y="2044801"/>
                  </a:moveTo>
                  <a:lnTo>
                    <a:pt x="1659597" y="0"/>
                  </a:lnTo>
                </a:path>
              </a:pathLst>
            </a:custGeom>
            <a:ln w="190500">
              <a:solidFill>
                <a:srgbClr val="86CB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8545331" y="5182204"/>
              <a:ext cx="118745" cy="144780"/>
            </a:xfrm>
            <a:custGeom>
              <a:avLst/>
              <a:gdLst/>
              <a:ahLst/>
              <a:cxnLst/>
              <a:rect l="l" t="t" r="r" b="b"/>
              <a:pathLst>
                <a:path w="118745" h="144779">
                  <a:moveTo>
                    <a:pt x="118668" y="0"/>
                  </a:moveTo>
                  <a:lnTo>
                    <a:pt x="0" y="144754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8661599" y="3146408"/>
              <a:ext cx="1666875" cy="2035810"/>
            </a:xfrm>
            <a:custGeom>
              <a:avLst/>
              <a:gdLst/>
              <a:ahLst/>
              <a:cxnLst/>
              <a:rect l="l" t="t" r="r" b="b"/>
              <a:pathLst>
                <a:path w="1666875" h="2035810">
                  <a:moveTo>
                    <a:pt x="0" y="2035797"/>
                  </a:moveTo>
                  <a:lnTo>
                    <a:pt x="1666798" y="0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7532506" y="4955405"/>
              <a:ext cx="839469" cy="1022350"/>
            </a:xfrm>
            <a:custGeom>
              <a:avLst/>
              <a:gdLst/>
              <a:ahLst/>
              <a:cxnLst/>
              <a:rect l="l" t="t" r="r" b="b"/>
              <a:pathLst>
                <a:path w="839470" h="1022350">
                  <a:moveTo>
                    <a:pt x="839292" y="0"/>
                  </a:moveTo>
                  <a:lnTo>
                    <a:pt x="0" y="1022184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8373600" y="2916003"/>
              <a:ext cx="1663700" cy="2037714"/>
            </a:xfrm>
            <a:custGeom>
              <a:avLst/>
              <a:gdLst/>
              <a:ahLst/>
              <a:cxnLst/>
              <a:rect l="l" t="t" r="r" b="b"/>
              <a:pathLst>
                <a:path w="1663700" h="2037714">
                  <a:moveTo>
                    <a:pt x="0" y="2037600"/>
                  </a:moveTo>
                  <a:lnTo>
                    <a:pt x="1663204" y="0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6997528" y="4714204"/>
              <a:ext cx="1073785" cy="1316355"/>
            </a:xfrm>
            <a:custGeom>
              <a:avLst/>
              <a:gdLst/>
              <a:ahLst/>
              <a:cxnLst/>
              <a:rect l="l" t="t" r="r" b="b"/>
              <a:pathLst>
                <a:path w="1073784" h="1316354">
                  <a:moveTo>
                    <a:pt x="1073670" y="0"/>
                  </a:moveTo>
                  <a:lnTo>
                    <a:pt x="0" y="1315986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8067599" y="2682011"/>
              <a:ext cx="1674495" cy="2034539"/>
            </a:xfrm>
            <a:custGeom>
              <a:avLst/>
              <a:gdLst/>
              <a:ahLst/>
              <a:cxnLst/>
              <a:rect l="l" t="t" r="r" b="b"/>
              <a:pathLst>
                <a:path w="1674495" h="2034539">
                  <a:moveTo>
                    <a:pt x="0" y="2033993"/>
                  </a:moveTo>
                  <a:lnTo>
                    <a:pt x="1673999" y="0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6461993" y="4487405"/>
              <a:ext cx="1314450" cy="1618615"/>
            </a:xfrm>
            <a:custGeom>
              <a:avLst/>
              <a:gdLst/>
              <a:ahLst/>
              <a:cxnLst/>
              <a:rect l="l" t="t" r="r" b="b"/>
              <a:pathLst>
                <a:path w="1314450" h="1618614">
                  <a:moveTo>
                    <a:pt x="1314005" y="0"/>
                  </a:moveTo>
                  <a:lnTo>
                    <a:pt x="0" y="1618195"/>
                  </a:lnTo>
                </a:path>
              </a:pathLst>
            </a:custGeom>
            <a:ln w="190500">
              <a:solidFill>
                <a:srgbClr val="AB89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7774199" y="2455205"/>
              <a:ext cx="1670685" cy="2030730"/>
            </a:xfrm>
            <a:custGeom>
              <a:avLst/>
              <a:gdLst/>
              <a:ahLst/>
              <a:cxnLst/>
              <a:rect l="l" t="t" r="r" b="b"/>
              <a:pathLst>
                <a:path w="1670684" h="2030729">
                  <a:moveTo>
                    <a:pt x="0" y="2030399"/>
                  </a:moveTo>
                  <a:lnTo>
                    <a:pt x="1670405" y="0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5259608" y="212243"/>
              <a:ext cx="1322070" cy="1615440"/>
            </a:xfrm>
            <a:custGeom>
              <a:avLst/>
              <a:gdLst/>
              <a:ahLst/>
              <a:cxnLst/>
              <a:rect l="l" t="t" r="r" b="b"/>
              <a:pathLst>
                <a:path w="1322070" h="1615439">
                  <a:moveTo>
                    <a:pt x="0" y="1614817"/>
                  </a:moveTo>
                  <a:lnTo>
                    <a:pt x="1321993" y="0"/>
                  </a:lnTo>
                </a:path>
              </a:pathLst>
            </a:custGeom>
            <a:ln w="190500">
              <a:solidFill>
                <a:srgbClr val="AB89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4365450" y="2061329"/>
              <a:ext cx="1195705" cy="1450340"/>
            </a:xfrm>
            <a:custGeom>
              <a:avLst/>
              <a:gdLst/>
              <a:ahLst/>
              <a:cxnLst/>
              <a:rect l="l" t="t" r="r" b="b"/>
              <a:pathLst>
                <a:path w="1195704" h="1450339">
                  <a:moveTo>
                    <a:pt x="1195387" y="0"/>
                  </a:moveTo>
                  <a:lnTo>
                    <a:pt x="0" y="1450073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5850156" y="674368"/>
              <a:ext cx="1322070" cy="1615440"/>
            </a:xfrm>
            <a:custGeom>
              <a:avLst/>
              <a:gdLst/>
              <a:ahLst/>
              <a:cxnLst/>
              <a:rect l="l" t="t" r="r" b="b"/>
              <a:pathLst>
                <a:path w="1322070" h="1615439">
                  <a:moveTo>
                    <a:pt x="0" y="1614817"/>
                  </a:moveTo>
                  <a:lnTo>
                    <a:pt x="1321993" y="0"/>
                  </a:lnTo>
                </a:path>
              </a:pathLst>
            </a:custGeom>
            <a:ln w="190500">
              <a:solidFill>
                <a:srgbClr val="AB89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9077149" y="3373205"/>
              <a:ext cx="1549400" cy="1901189"/>
            </a:xfrm>
            <a:custGeom>
              <a:avLst/>
              <a:gdLst/>
              <a:ahLst/>
              <a:cxnLst/>
              <a:rect l="l" t="t" r="r" b="b"/>
              <a:pathLst>
                <a:path w="1549400" h="1901189">
                  <a:moveTo>
                    <a:pt x="0" y="1900770"/>
                  </a:moveTo>
                  <a:lnTo>
                    <a:pt x="1548853" y="0"/>
                  </a:lnTo>
                </a:path>
              </a:pathLst>
            </a:custGeom>
            <a:ln w="190499">
              <a:solidFill>
                <a:srgbClr val="86CB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9843912" y="3608999"/>
              <a:ext cx="1082675" cy="1326515"/>
            </a:xfrm>
            <a:custGeom>
              <a:avLst/>
              <a:gdLst/>
              <a:ahLst/>
              <a:cxnLst/>
              <a:rect l="l" t="t" r="r" b="b"/>
              <a:pathLst>
                <a:path w="1082675" h="1326514">
                  <a:moveTo>
                    <a:pt x="0" y="1326172"/>
                  </a:moveTo>
                  <a:lnTo>
                    <a:pt x="1082090" y="0"/>
                  </a:lnTo>
                </a:path>
              </a:pathLst>
            </a:custGeom>
            <a:ln w="1904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0383662" y="4128553"/>
              <a:ext cx="600075" cy="733425"/>
            </a:xfrm>
            <a:custGeom>
              <a:avLst/>
              <a:gdLst/>
              <a:ahLst/>
              <a:cxnLst/>
              <a:rect l="l" t="t" r="r" b="b"/>
              <a:pathLst>
                <a:path w="600075" h="733425">
                  <a:moveTo>
                    <a:pt x="0" y="732993"/>
                  </a:moveTo>
                  <a:lnTo>
                    <a:pt x="600075" y="0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763950" y="3024729"/>
              <a:ext cx="1438275" cy="1748155"/>
            </a:xfrm>
            <a:custGeom>
              <a:avLst/>
              <a:gdLst/>
              <a:ahLst/>
              <a:cxnLst/>
              <a:rect l="l" t="t" r="r" b="b"/>
              <a:pathLst>
                <a:path w="1438275" h="1748154">
                  <a:moveTo>
                    <a:pt x="1438198" y="0"/>
                  </a:moveTo>
                  <a:lnTo>
                    <a:pt x="0" y="1747799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4421477" y="2290993"/>
              <a:ext cx="1431290" cy="1726564"/>
            </a:xfrm>
            <a:custGeom>
              <a:avLst/>
              <a:gdLst/>
              <a:ahLst/>
              <a:cxnLst/>
              <a:rect l="l" t="t" r="r" b="b"/>
              <a:pathLst>
                <a:path w="1431289" h="1726564">
                  <a:moveTo>
                    <a:pt x="1430997" y="0"/>
                  </a:moveTo>
                  <a:lnTo>
                    <a:pt x="0" y="1726196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4305791" y="1827999"/>
              <a:ext cx="957580" cy="1162050"/>
            </a:xfrm>
            <a:custGeom>
              <a:avLst/>
              <a:gdLst/>
              <a:ahLst/>
              <a:cxnLst/>
              <a:rect l="l" t="t" r="r" b="b"/>
              <a:pathLst>
                <a:path w="957579" h="1162050">
                  <a:moveTo>
                    <a:pt x="957516" y="0"/>
                  </a:moveTo>
                  <a:lnTo>
                    <a:pt x="0" y="1161516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10383662" y="4127446"/>
              <a:ext cx="600075" cy="733425"/>
            </a:xfrm>
            <a:custGeom>
              <a:avLst/>
              <a:gdLst/>
              <a:ahLst/>
              <a:cxnLst/>
              <a:rect l="l" t="t" r="r" b="b"/>
              <a:pathLst>
                <a:path w="600075" h="733425">
                  <a:moveTo>
                    <a:pt x="0" y="732993"/>
                  </a:moveTo>
                  <a:lnTo>
                    <a:pt x="600075" y="0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5383429" y="6304137"/>
              <a:ext cx="492759" cy="592455"/>
            </a:xfrm>
            <a:custGeom>
              <a:avLst/>
              <a:gdLst/>
              <a:ahLst/>
              <a:cxnLst/>
              <a:rect l="l" t="t" r="r" b="b"/>
              <a:pathLst>
                <a:path w="492760" h="592454">
                  <a:moveTo>
                    <a:pt x="492493" y="0"/>
                  </a:moveTo>
                  <a:lnTo>
                    <a:pt x="0" y="591921"/>
                  </a:lnTo>
                </a:path>
              </a:pathLst>
            </a:custGeom>
            <a:ln w="38100">
              <a:solidFill>
                <a:srgbClr val="86CB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5875719" y="6046816"/>
              <a:ext cx="213360" cy="258445"/>
            </a:xfrm>
            <a:custGeom>
              <a:avLst/>
              <a:gdLst/>
              <a:ahLst/>
              <a:cxnLst/>
              <a:rect l="l" t="t" r="r" b="b"/>
              <a:pathLst>
                <a:path w="213360" h="258445">
                  <a:moveTo>
                    <a:pt x="0" y="257848"/>
                  </a:moveTo>
                  <a:lnTo>
                    <a:pt x="213156" y="0"/>
                  </a:lnTo>
                </a:path>
              </a:pathLst>
            </a:custGeom>
            <a:ln w="38099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5323903" y="6300489"/>
              <a:ext cx="454025" cy="545465"/>
            </a:xfrm>
            <a:custGeom>
              <a:avLst/>
              <a:gdLst/>
              <a:ahLst/>
              <a:cxnLst/>
              <a:rect l="l" t="t" r="r" b="b"/>
              <a:pathLst>
                <a:path w="454025" h="545465">
                  <a:moveTo>
                    <a:pt x="453618" y="0"/>
                  </a:moveTo>
                  <a:lnTo>
                    <a:pt x="0" y="54521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5776691" y="5994240"/>
              <a:ext cx="252729" cy="306070"/>
            </a:xfrm>
            <a:custGeom>
              <a:avLst/>
              <a:gdLst/>
              <a:ahLst/>
              <a:cxnLst/>
              <a:rect l="l" t="t" r="r" b="b"/>
              <a:pathLst>
                <a:path w="252729" h="306070">
                  <a:moveTo>
                    <a:pt x="0" y="305625"/>
                  </a:moveTo>
                  <a:lnTo>
                    <a:pt x="252653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5312594" y="6234189"/>
              <a:ext cx="419734" cy="504190"/>
            </a:xfrm>
            <a:custGeom>
              <a:avLst/>
              <a:gdLst/>
              <a:ahLst/>
              <a:cxnLst/>
              <a:rect l="l" t="t" r="r" b="b"/>
              <a:pathLst>
                <a:path w="419735" h="504190">
                  <a:moveTo>
                    <a:pt x="419328" y="0"/>
                  </a:moveTo>
                  <a:lnTo>
                    <a:pt x="0" y="503999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5731719" y="5946565"/>
              <a:ext cx="238125" cy="287655"/>
            </a:xfrm>
            <a:custGeom>
              <a:avLst/>
              <a:gdLst/>
              <a:ahLst/>
              <a:cxnLst/>
              <a:rect l="l" t="t" r="r" b="b"/>
              <a:pathLst>
                <a:path w="238125" h="287654">
                  <a:moveTo>
                    <a:pt x="0" y="287299"/>
                  </a:moveTo>
                  <a:lnTo>
                    <a:pt x="237502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5252397" y="6246489"/>
              <a:ext cx="372110" cy="443865"/>
            </a:xfrm>
            <a:custGeom>
              <a:avLst/>
              <a:gdLst/>
              <a:ahLst/>
              <a:cxnLst/>
              <a:rect l="l" t="t" r="r" b="b"/>
              <a:pathLst>
                <a:path w="372110" h="443865">
                  <a:moveTo>
                    <a:pt x="371525" y="0"/>
                  </a:moveTo>
                  <a:lnTo>
                    <a:pt x="0" y="443750"/>
                  </a:lnTo>
                </a:path>
              </a:pathLst>
            </a:custGeom>
            <a:ln w="38100">
              <a:solidFill>
                <a:srgbClr val="86CB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5624381" y="5898159"/>
              <a:ext cx="288290" cy="348615"/>
            </a:xfrm>
            <a:custGeom>
              <a:avLst/>
              <a:gdLst/>
              <a:ahLst/>
              <a:cxnLst/>
              <a:rect l="l" t="t" r="r" b="b"/>
              <a:pathLst>
                <a:path w="288289" h="348614">
                  <a:moveTo>
                    <a:pt x="0" y="348005"/>
                  </a:moveTo>
                  <a:lnTo>
                    <a:pt x="287693" y="0"/>
                  </a:lnTo>
                </a:path>
              </a:pathLst>
            </a:custGeom>
            <a:ln w="38099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5243332" y="6260889"/>
              <a:ext cx="264795" cy="318135"/>
            </a:xfrm>
            <a:custGeom>
              <a:avLst/>
              <a:gdLst/>
              <a:ahLst/>
              <a:cxnLst/>
              <a:rect l="l" t="t" r="r" b="b"/>
              <a:pathLst>
                <a:path w="264795" h="318134">
                  <a:moveTo>
                    <a:pt x="264490" y="0"/>
                  </a:moveTo>
                  <a:lnTo>
                    <a:pt x="0" y="317881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5506445" y="5904558"/>
              <a:ext cx="294640" cy="356235"/>
            </a:xfrm>
            <a:custGeom>
              <a:avLst/>
              <a:gdLst/>
              <a:ahLst/>
              <a:cxnLst/>
              <a:rect l="l" t="t" r="r" b="b"/>
              <a:pathLst>
                <a:path w="294639" h="356235">
                  <a:moveTo>
                    <a:pt x="0" y="356006"/>
                  </a:moveTo>
                  <a:lnTo>
                    <a:pt x="294297" y="0"/>
                  </a:lnTo>
                </a:path>
              </a:pathLst>
            </a:custGeom>
            <a:ln w="380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5185443" y="6269045"/>
              <a:ext cx="219075" cy="261620"/>
            </a:xfrm>
            <a:custGeom>
              <a:avLst/>
              <a:gdLst/>
              <a:ahLst/>
              <a:cxnLst/>
              <a:rect l="l" t="t" r="r" b="b"/>
              <a:pathLst>
                <a:path w="219075" h="261620">
                  <a:moveTo>
                    <a:pt x="218757" y="0"/>
                  </a:moveTo>
                  <a:lnTo>
                    <a:pt x="0" y="261365"/>
                  </a:lnTo>
                </a:path>
              </a:pathLst>
            </a:custGeom>
            <a:ln w="381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5404319" y="5855541"/>
              <a:ext cx="340360" cy="414655"/>
            </a:xfrm>
            <a:custGeom>
              <a:avLst/>
              <a:gdLst/>
              <a:ahLst/>
              <a:cxnLst/>
              <a:rect l="l" t="t" r="r" b="b"/>
              <a:pathLst>
                <a:path w="340360" h="414654">
                  <a:moveTo>
                    <a:pt x="0" y="414223"/>
                  </a:moveTo>
                  <a:lnTo>
                    <a:pt x="339877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5173200" y="6190565"/>
              <a:ext cx="194945" cy="233679"/>
            </a:xfrm>
            <a:custGeom>
              <a:avLst/>
              <a:gdLst/>
              <a:ahLst/>
              <a:cxnLst/>
              <a:rect l="l" t="t" r="r" b="b"/>
              <a:pathLst>
                <a:path w="194945" h="233679">
                  <a:moveTo>
                    <a:pt x="194398" y="0"/>
                  </a:moveTo>
                  <a:lnTo>
                    <a:pt x="0" y="233286"/>
                  </a:lnTo>
                </a:path>
              </a:pathLst>
            </a:custGeom>
            <a:ln w="381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5366880" y="5749930"/>
              <a:ext cx="361315" cy="440055"/>
            </a:xfrm>
            <a:custGeom>
              <a:avLst/>
              <a:gdLst/>
              <a:ahLst/>
              <a:cxnLst/>
              <a:rect l="l" t="t" r="r" b="b"/>
              <a:pathLst>
                <a:path w="361314" h="440054">
                  <a:moveTo>
                    <a:pt x="0" y="439915"/>
                  </a:moveTo>
                  <a:lnTo>
                    <a:pt x="360718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5165280" y="5700916"/>
              <a:ext cx="508000" cy="619125"/>
            </a:xfrm>
            <a:custGeom>
              <a:avLst/>
              <a:gdLst/>
              <a:ahLst/>
              <a:cxnLst/>
              <a:rect l="l" t="t" r="r" b="b"/>
              <a:pathLst>
                <a:path w="508000" h="619125">
                  <a:moveTo>
                    <a:pt x="0" y="618528"/>
                  </a:moveTo>
                  <a:lnTo>
                    <a:pt x="507479" y="0"/>
                  </a:lnTo>
                </a:path>
              </a:pathLst>
            </a:custGeom>
            <a:ln w="380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5145124" y="5983205"/>
              <a:ext cx="100330" cy="122555"/>
            </a:xfrm>
            <a:custGeom>
              <a:avLst/>
              <a:gdLst/>
              <a:ahLst/>
              <a:cxnLst/>
              <a:rect l="l" t="t" r="r" b="b"/>
              <a:pathLst>
                <a:path w="100329" h="122554">
                  <a:moveTo>
                    <a:pt x="100075" y="0"/>
                  </a:moveTo>
                  <a:lnTo>
                    <a:pt x="0" y="122402"/>
                  </a:lnTo>
                </a:path>
              </a:pathLst>
            </a:custGeom>
            <a:ln w="380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5245799" y="5546972"/>
              <a:ext cx="360680" cy="436245"/>
            </a:xfrm>
            <a:custGeom>
              <a:avLst/>
              <a:gdLst/>
              <a:ahLst/>
              <a:cxnLst/>
              <a:rect l="l" t="t" r="r" b="b"/>
              <a:pathLst>
                <a:path w="360679" h="436245">
                  <a:moveTo>
                    <a:pt x="0" y="436232"/>
                  </a:moveTo>
                  <a:lnTo>
                    <a:pt x="360286" y="0"/>
                  </a:lnTo>
                </a:path>
              </a:pathLst>
            </a:custGeom>
            <a:ln w="380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5133602" y="5842805"/>
              <a:ext cx="126364" cy="154940"/>
            </a:xfrm>
            <a:custGeom>
              <a:avLst/>
              <a:gdLst/>
              <a:ahLst/>
              <a:cxnLst/>
              <a:rect l="l" t="t" r="r" b="b"/>
              <a:pathLst>
                <a:path w="126364" h="154939">
                  <a:moveTo>
                    <a:pt x="125996" y="0"/>
                  </a:moveTo>
                  <a:lnTo>
                    <a:pt x="0" y="154800"/>
                  </a:lnTo>
                </a:path>
              </a:pathLst>
            </a:custGeom>
            <a:ln w="381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5072994" y="5767204"/>
              <a:ext cx="150495" cy="180340"/>
            </a:xfrm>
            <a:custGeom>
              <a:avLst/>
              <a:gdLst/>
              <a:ahLst/>
              <a:cxnLst/>
              <a:rect l="l" t="t" r="r" b="b"/>
              <a:pathLst>
                <a:path w="150495" h="180339">
                  <a:moveTo>
                    <a:pt x="149885" y="0"/>
                  </a:moveTo>
                  <a:lnTo>
                    <a:pt x="0" y="179997"/>
                  </a:lnTo>
                </a:path>
              </a:pathLst>
            </a:custGeom>
            <a:ln w="381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5222880" y="5335228"/>
              <a:ext cx="357505" cy="432434"/>
            </a:xfrm>
            <a:custGeom>
              <a:avLst/>
              <a:gdLst/>
              <a:ahLst/>
              <a:cxnLst/>
              <a:rect l="l" t="t" r="r" b="b"/>
              <a:pathLst>
                <a:path w="357504" h="432435">
                  <a:moveTo>
                    <a:pt x="0" y="431977"/>
                  </a:moveTo>
                  <a:lnTo>
                    <a:pt x="357009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5895003" y="6502505"/>
              <a:ext cx="101600" cy="123189"/>
            </a:xfrm>
            <a:custGeom>
              <a:avLst/>
              <a:gdLst/>
              <a:ahLst/>
              <a:cxnLst/>
              <a:rect l="l" t="t" r="r" b="b"/>
              <a:pathLst>
                <a:path w="101600" h="123190">
                  <a:moveTo>
                    <a:pt x="101396" y="0"/>
                  </a:moveTo>
                  <a:lnTo>
                    <a:pt x="0" y="122847"/>
                  </a:lnTo>
                </a:path>
              </a:pathLst>
            </a:custGeom>
            <a:ln w="38100">
              <a:solidFill>
                <a:srgbClr val="86CB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5994900" y="6184585"/>
              <a:ext cx="264795" cy="319405"/>
            </a:xfrm>
            <a:custGeom>
              <a:avLst/>
              <a:gdLst/>
              <a:ahLst/>
              <a:cxnLst/>
              <a:rect l="l" t="t" r="r" b="b"/>
              <a:pathLst>
                <a:path w="264795" h="319404">
                  <a:moveTo>
                    <a:pt x="0" y="318820"/>
                  </a:moveTo>
                  <a:lnTo>
                    <a:pt x="264236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5493742" y="6448988"/>
              <a:ext cx="448945" cy="539750"/>
            </a:xfrm>
            <a:custGeom>
              <a:avLst/>
              <a:gdLst/>
              <a:ahLst/>
              <a:cxnLst/>
              <a:rect l="l" t="t" r="r" b="b"/>
              <a:pathLst>
                <a:path w="448945" h="539750">
                  <a:moveTo>
                    <a:pt x="448779" y="0"/>
                  </a:moveTo>
                  <a:lnTo>
                    <a:pt x="0" y="539394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5942291" y="6137400"/>
              <a:ext cx="257810" cy="311785"/>
            </a:xfrm>
            <a:custGeom>
              <a:avLst/>
              <a:gdLst/>
              <a:ahLst/>
              <a:cxnLst/>
              <a:rect l="l" t="t" r="r" b="b"/>
              <a:pathLst>
                <a:path w="257810" h="311785">
                  <a:moveTo>
                    <a:pt x="0" y="311264"/>
                  </a:moveTo>
                  <a:lnTo>
                    <a:pt x="257314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5437408" y="6436805"/>
              <a:ext cx="416559" cy="504825"/>
            </a:xfrm>
            <a:custGeom>
              <a:avLst/>
              <a:gdLst/>
              <a:ahLst/>
              <a:cxnLst/>
              <a:rect l="l" t="t" r="r" b="b"/>
              <a:pathLst>
                <a:path w="416560" h="504825">
                  <a:moveTo>
                    <a:pt x="416191" y="0"/>
                  </a:moveTo>
                  <a:lnTo>
                    <a:pt x="0" y="50424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5853600" y="6088520"/>
              <a:ext cx="288290" cy="348615"/>
            </a:xfrm>
            <a:custGeom>
              <a:avLst/>
              <a:gdLst/>
              <a:ahLst/>
              <a:cxnLst/>
              <a:rect l="l" t="t" r="r" b="b"/>
              <a:pathLst>
                <a:path w="288289" h="348614">
                  <a:moveTo>
                    <a:pt x="0" y="348284"/>
                  </a:moveTo>
                  <a:lnTo>
                    <a:pt x="287667" y="0"/>
                  </a:lnTo>
                </a:path>
              </a:pathLst>
            </a:custGeom>
            <a:ln w="38100">
              <a:solidFill>
                <a:srgbClr val="86CB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4839300" y="5530089"/>
              <a:ext cx="95885" cy="116839"/>
            </a:xfrm>
            <a:custGeom>
              <a:avLst/>
              <a:gdLst/>
              <a:ahLst/>
              <a:cxnLst/>
              <a:rect l="l" t="t" r="r" b="b"/>
              <a:pathLst>
                <a:path w="95885" h="116839">
                  <a:moveTo>
                    <a:pt x="95821" y="0"/>
                  </a:moveTo>
                  <a:lnTo>
                    <a:pt x="0" y="116509"/>
                  </a:lnTo>
                </a:path>
              </a:pathLst>
            </a:custGeom>
            <a:ln w="381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4934682" y="4920376"/>
              <a:ext cx="503555" cy="609600"/>
            </a:xfrm>
            <a:custGeom>
              <a:avLst/>
              <a:gdLst/>
              <a:ahLst/>
              <a:cxnLst/>
              <a:rect l="l" t="t" r="r" b="b"/>
              <a:pathLst>
                <a:path w="503554" h="609600">
                  <a:moveTo>
                    <a:pt x="0" y="609092"/>
                  </a:moveTo>
                  <a:lnTo>
                    <a:pt x="503516" y="0"/>
                  </a:lnTo>
                </a:path>
              </a:pathLst>
            </a:custGeom>
            <a:ln w="38099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4778095" y="5451125"/>
              <a:ext cx="122555" cy="147320"/>
            </a:xfrm>
            <a:custGeom>
              <a:avLst/>
              <a:gdLst/>
              <a:ahLst/>
              <a:cxnLst/>
              <a:rect l="l" t="t" r="r" b="b"/>
              <a:pathLst>
                <a:path w="122554" h="147320">
                  <a:moveTo>
                    <a:pt x="122224" y="0"/>
                  </a:moveTo>
                  <a:lnTo>
                    <a:pt x="0" y="146875"/>
                  </a:lnTo>
                </a:path>
              </a:pathLst>
            </a:custGeom>
            <a:ln w="38099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4900679" y="4870507"/>
              <a:ext cx="476884" cy="581025"/>
            </a:xfrm>
            <a:custGeom>
              <a:avLst/>
              <a:gdLst/>
              <a:ahLst/>
              <a:cxnLst/>
              <a:rect l="l" t="t" r="r" b="b"/>
              <a:pathLst>
                <a:path w="476885" h="581025">
                  <a:moveTo>
                    <a:pt x="0" y="580618"/>
                  </a:moveTo>
                  <a:lnTo>
                    <a:pt x="476796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5013603" y="5659564"/>
              <a:ext cx="200025" cy="238760"/>
            </a:xfrm>
            <a:custGeom>
              <a:avLst/>
              <a:gdLst/>
              <a:ahLst/>
              <a:cxnLst/>
              <a:rect l="l" t="t" r="r" b="b"/>
              <a:pathLst>
                <a:path w="200025" h="238760">
                  <a:moveTo>
                    <a:pt x="199796" y="0"/>
                  </a:moveTo>
                  <a:lnTo>
                    <a:pt x="0" y="238683"/>
                  </a:lnTo>
                </a:path>
              </a:pathLst>
            </a:custGeom>
            <a:ln w="380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5212800" y="5286180"/>
              <a:ext cx="308610" cy="373380"/>
            </a:xfrm>
            <a:custGeom>
              <a:avLst/>
              <a:gdLst/>
              <a:ahLst/>
              <a:cxnLst/>
              <a:rect l="l" t="t" r="r" b="b"/>
              <a:pathLst>
                <a:path w="308610" h="373379">
                  <a:moveTo>
                    <a:pt x="0" y="373024"/>
                  </a:moveTo>
                  <a:lnTo>
                    <a:pt x="308356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4954323" y="5609289"/>
              <a:ext cx="196850" cy="239395"/>
            </a:xfrm>
            <a:custGeom>
              <a:avLst/>
              <a:gdLst/>
              <a:ahLst/>
              <a:cxnLst/>
              <a:rect l="l" t="t" r="r" b="b"/>
              <a:pathLst>
                <a:path w="196850" h="239395">
                  <a:moveTo>
                    <a:pt x="196799" y="0"/>
                  </a:moveTo>
                  <a:lnTo>
                    <a:pt x="0" y="239280"/>
                  </a:lnTo>
                </a:path>
              </a:pathLst>
            </a:custGeom>
            <a:ln w="381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5150982" y="5175525"/>
              <a:ext cx="359410" cy="434340"/>
            </a:xfrm>
            <a:custGeom>
              <a:avLst/>
              <a:gdLst/>
              <a:ahLst/>
              <a:cxnLst/>
              <a:rect l="l" t="t" r="r" b="b"/>
              <a:pathLst>
                <a:path w="359410" h="434339">
                  <a:moveTo>
                    <a:pt x="0" y="434339"/>
                  </a:moveTo>
                  <a:lnTo>
                    <a:pt x="359054" y="0"/>
                  </a:lnTo>
                </a:path>
              </a:pathLst>
            </a:custGeom>
            <a:ln w="381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4894564" y="5562364"/>
              <a:ext cx="201295" cy="236854"/>
            </a:xfrm>
            <a:custGeom>
              <a:avLst/>
              <a:gdLst/>
              <a:ahLst/>
              <a:cxnLst/>
              <a:rect l="l" t="t" r="r" b="b"/>
              <a:pathLst>
                <a:path w="201295" h="236854">
                  <a:moveTo>
                    <a:pt x="200875" y="0"/>
                  </a:moveTo>
                  <a:lnTo>
                    <a:pt x="0" y="236639"/>
                  </a:lnTo>
                </a:path>
              </a:pathLst>
            </a:custGeom>
            <a:ln w="381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5095439" y="5070998"/>
              <a:ext cx="406400" cy="491490"/>
            </a:xfrm>
            <a:custGeom>
              <a:avLst/>
              <a:gdLst/>
              <a:ahLst/>
              <a:cxnLst/>
              <a:rect l="l" t="t" r="r" b="b"/>
              <a:pathLst>
                <a:path w="406400" h="491489">
                  <a:moveTo>
                    <a:pt x="0" y="491007"/>
                  </a:moveTo>
                  <a:lnTo>
                    <a:pt x="405866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4890908" y="5573289"/>
              <a:ext cx="99060" cy="118745"/>
            </a:xfrm>
            <a:custGeom>
              <a:avLst/>
              <a:gdLst/>
              <a:ahLst/>
              <a:cxnLst/>
              <a:rect l="l" t="t" r="r" b="b"/>
              <a:pathLst>
                <a:path w="99060" h="118745">
                  <a:moveTo>
                    <a:pt x="98513" y="0"/>
                  </a:moveTo>
                  <a:lnTo>
                    <a:pt x="0" y="118402"/>
                  </a:lnTo>
                </a:path>
              </a:pathLst>
            </a:custGeom>
            <a:ln w="381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4987182" y="4963229"/>
              <a:ext cx="506095" cy="612140"/>
            </a:xfrm>
            <a:custGeom>
              <a:avLst/>
              <a:gdLst/>
              <a:ahLst/>
              <a:cxnLst/>
              <a:rect l="l" t="t" r="r" b="b"/>
              <a:pathLst>
                <a:path w="506095" h="612139">
                  <a:moveTo>
                    <a:pt x="0" y="611835"/>
                  </a:moveTo>
                  <a:lnTo>
                    <a:pt x="505790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5158079" y="5653154"/>
              <a:ext cx="456565" cy="553720"/>
            </a:xfrm>
            <a:custGeom>
              <a:avLst/>
              <a:gdLst/>
              <a:ahLst/>
              <a:cxnLst/>
              <a:rect l="l" t="t" r="r" b="b"/>
              <a:pathLst>
                <a:path w="456564" h="553720">
                  <a:moveTo>
                    <a:pt x="0" y="553250"/>
                  </a:moveTo>
                  <a:lnTo>
                    <a:pt x="456336" y="0"/>
                  </a:lnTo>
                </a:path>
              </a:pathLst>
            </a:custGeom>
            <a:ln w="381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4767299" y="4882941"/>
              <a:ext cx="501015" cy="602615"/>
            </a:xfrm>
            <a:custGeom>
              <a:avLst/>
              <a:gdLst/>
              <a:ahLst/>
              <a:cxnLst/>
              <a:rect l="l" t="t" r="r" b="b"/>
              <a:pathLst>
                <a:path w="501014" h="602614">
                  <a:moveTo>
                    <a:pt x="0" y="602564"/>
                  </a:moveTo>
                  <a:lnTo>
                    <a:pt x="500392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4756500" y="4890934"/>
              <a:ext cx="405765" cy="491490"/>
            </a:xfrm>
            <a:custGeom>
              <a:avLst/>
              <a:gdLst/>
              <a:ahLst/>
              <a:cxnLst/>
              <a:rect l="l" t="t" r="r" b="b"/>
              <a:pathLst>
                <a:path w="405764" h="491489">
                  <a:moveTo>
                    <a:pt x="0" y="491070"/>
                  </a:moveTo>
                  <a:lnTo>
                    <a:pt x="405587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4729500" y="4907525"/>
              <a:ext cx="215265" cy="264160"/>
            </a:xfrm>
            <a:custGeom>
              <a:avLst/>
              <a:gdLst/>
              <a:ahLst/>
              <a:cxnLst/>
              <a:rect l="l" t="t" r="r" b="b"/>
              <a:pathLst>
                <a:path w="215264" h="264160">
                  <a:moveTo>
                    <a:pt x="0" y="263880"/>
                  </a:moveTo>
                  <a:lnTo>
                    <a:pt x="214744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4747200" y="4898167"/>
              <a:ext cx="304800" cy="377190"/>
            </a:xfrm>
            <a:custGeom>
              <a:avLst/>
              <a:gdLst/>
              <a:ahLst/>
              <a:cxnLst/>
              <a:rect l="l" t="t" r="r" b="b"/>
              <a:pathLst>
                <a:path w="304800" h="377189">
                  <a:moveTo>
                    <a:pt x="0" y="377037"/>
                  </a:moveTo>
                  <a:lnTo>
                    <a:pt x="304203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4766293" y="4858570"/>
              <a:ext cx="120014" cy="145415"/>
            </a:xfrm>
            <a:custGeom>
              <a:avLst/>
              <a:gdLst/>
              <a:ahLst/>
              <a:cxnLst/>
              <a:rect l="l" t="t" r="r" b="b"/>
              <a:pathLst>
                <a:path w="120014" h="145414">
                  <a:moveTo>
                    <a:pt x="0" y="144932"/>
                  </a:moveTo>
                  <a:lnTo>
                    <a:pt x="119507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5259211" y="5441364"/>
              <a:ext cx="332105" cy="401955"/>
            </a:xfrm>
            <a:custGeom>
              <a:avLst/>
              <a:gdLst/>
              <a:ahLst/>
              <a:cxnLst/>
              <a:rect l="l" t="t" r="r" b="b"/>
              <a:pathLst>
                <a:path w="332104" h="401954">
                  <a:moveTo>
                    <a:pt x="0" y="401358"/>
                  </a:moveTo>
                  <a:lnTo>
                    <a:pt x="331787" y="0"/>
                  </a:lnTo>
                </a:path>
              </a:pathLst>
            </a:custGeom>
            <a:ln w="381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6003267" y="6290556"/>
              <a:ext cx="264795" cy="319405"/>
            </a:xfrm>
            <a:custGeom>
              <a:avLst/>
              <a:gdLst/>
              <a:ahLst/>
              <a:cxnLst/>
              <a:rect l="l" t="t" r="r" b="b"/>
              <a:pathLst>
                <a:path w="264795" h="319404">
                  <a:moveTo>
                    <a:pt x="0" y="318820"/>
                  </a:moveTo>
                  <a:lnTo>
                    <a:pt x="264236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5846682" y="6090143"/>
              <a:ext cx="294640" cy="356235"/>
            </a:xfrm>
            <a:custGeom>
              <a:avLst/>
              <a:gdLst/>
              <a:ahLst/>
              <a:cxnLst/>
              <a:rect l="l" t="t" r="r" b="b"/>
              <a:pathLst>
                <a:path w="294639" h="356235">
                  <a:moveTo>
                    <a:pt x="0" y="356006"/>
                  </a:moveTo>
                  <a:lnTo>
                    <a:pt x="294297" y="0"/>
                  </a:lnTo>
                </a:path>
              </a:pathLst>
            </a:custGeom>
            <a:ln w="380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5382210" y="6657832"/>
              <a:ext cx="200025" cy="238760"/>
            </a:xfrm>
            <a:custGeom>
              <a:avLst/>
              <a:gdLst/>
              <a:ahLst/>
              <a:cxnLst/>
              <a:rect l="l" t="t" r="r" b="b"/>
              <a:pathLst>
                <a:path w="200025" h="238759">
                  <a:moveTo>
                    <a:pt x="199796" y="0"/>
                  </a:moveTo>
                  <a:lnTo>
                    <a:pt x="0" y="238683"/>
                  </a:lnTo>
                </a:path>
              </a:pathLst>
            </a:custGeom>
            <a:ln w="380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4837732" y="5528703"/>
              <a:ext cx="98425" cy="120014"/>
            </a:xfrm>
            <a:custGeom>
              <a:avLst/>
              <a:gdLst/>
              <a:ahLst/>
              <a:cxnLst/>
              <a:rect l="l" t="t" r="r" b="b"/>
              <a:pathLst>
                <a:path w="98425" h="120014">
                  <a:moveTo>
                    <a:pt x="98094" y="0"/>
                  </a:moveTo>
                  <a:lnTo>
                    <a:pt x="0" y="119976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4442842" y="4407875"/>
              <a:ext cx="453390" cy="354330"/>
            </a:xfrm>
            <a:custGeom>
              <a:avLst/>
              <a:gdLst/>
              <a:ahLst/>
              <a:cxnLst/>
              <a:rect l="l" t="t" r="r" b="b"/>
              <a:pathLst>
                <a:path w="453389" h="354329">
                  <a:moveTo>
                    <a:pt x="0" y="0"/>
                  </a:moveTo>
                  <a:lnTo>
                    <a:pt x="452831" y="353783"/>
                  </a:lnTo>
                </a:path>
              </a:pathLst>
            </a:custGeom>
            <a:ln w="190500">
              <a:solidFill>
                <a:srgbClr val="86CB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4403550" y="3884322"/>
              <a:ext cx="2726055" cy="2129790"/>
            </a:xfrm>
            <a:custGeom>
              <a:avLst/>
              <a:gdLst/>
              <a:ahLst/>
              <a:cxnLst/>
              <a:rect l="l" t="t" r="r" b="b"/>
              <a:pathLst>
                <a:path w="2726054" h="2129790">
                  <a:moveTo>
                    <a:pt x="0" y="0"/>
                  </a:moveTo>
                  <a:lnTo>
                    <a:pt x="2725737" y="2129586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4353544" y="3376979"/>
              <a:ext cx="3312795" cy="2588260"/>
            </a:xfrm>
            <a:custGeom>
              <a:avLst/>
              <a:gdLst/>
              <a:ahLst/>
              <a:cxnLst/>
              <a:rect l="l" t="t" r="r" b="b"/>
              <a:pathLst>
                <a:path w="3312795" h="2588260">
                  <a:moveTo>
                    <a:pt x="0" y="0"/>
                  </a:moveTo>
                  <a:lnTo>
                    <a:pt x="3312312" y="2587866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4295589" y="2859448"/>
              <a:ext cx="3604260" cy="2815590"/>
            </a:xfrm>
            <a:custGeom>
              <a:avLst/>
              <a:gdLst/>
              <a:ahLst/>
              <a:cxnLst/>
              <a:rect l="l" t="t" r="r" b="b"/>
              <a:pathLst>
                <a:path w="3604259" h="2815590">
                  <a:moveTo>
                    <a:pt x="0" y="0"/>
                  </a:moveTo>
                  <a:lnTo>
                    <a:pt x="3603637" y="2815463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4527375" y="2564086"/>
              <a:ext cx="3615054" cy="2824480"/>
            </a:xfrm>
            <a:custGeom>
              <a:avLst/>
              <a:gdLst/>
              <a:ahLst/>
              <a:cxnLst/>
              <a:rect l="l" t="t" r="r" b="b"/>
              <a:pathLst>
                <a:path w="3615054" h="2824479">
                  <a:moveTo>
                    <a:pt x="0" y="0"/>
                  </a:moveTo>
                  <a:lnTo>
                    <a:pt x="3614737" y="2824149"/>
                  </a:lnTo>
                </a:path>
              </a:pathLst>
            </a:custGeom>
            <a:ln w="190500">
              <a:solidFill>
                <a:srgbClr val="86CB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4771850" y="2262238"/>
              <a:ext cx="3907154" cy="3052445"/>
            </a:xfrm>
            <a:custGeom>
              <a:avLst/>
              <a:gdLst/>
              <a:ahLst/>
              <a:cxnLst/>
              <a:rect l="l" t="t" r="r" b="b"/>
              <a:pathLst>
                <a:path w="3907154" h="3052445">
                  <a:moveTo>
                    <a:pt x="0" y="0"/>
                  </a:moveTo>
                  <a:lnTo>
                    <a:pt x="3906837" y="3052356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5006800" y="1977524"/>
              <a:ext cx="4202430" cy="3283585"/>
            </a:xfrm>
            <a:custGeom>
              <a:avLst/>
              <a:gdLst/>
              <a:ahLst/>
              <a:cxnLst/>
              <a:rect l="l" t="t" r="r" b="b"/>
              <a:pathLst>
                <a:path w="4202430" h="3283585">
                  <a:moveTo>
                    <a:pt x="0" y="0"/>
                  </a:moveTo>
                  <a:lnTo>
                    <a:pt x="4202112" y="3283051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4951227" y="1463087"/>
              <a:ext cx="4496435" cy="3512820"/>
            </a:xfrm>
            <a:custGeom>
              <a:avLst/>
              <a:gdLst/>
              <a:ahLst/>
              <a:cxnLst/>
              <a:rect l="l" t="t" r="r" b="b"/>
              <a:pathLst>
                <a:path w="4496434" h="3512820">
                  <a:moveTo>
                    <a:pt x="0" y="0"/>
                  </a:moveTo>
                  <a:lnTo>
                    <a:pt x="4495812" y="3512515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5185332" y="1169543"/>
              <a:ext cx="4796790" cy="3747770"/>
            </a:xfrm>
            <a:custGeom>
              <a:avLst/>
              <a:gdLst/>
              <a:ahLst/>
              <a:cxnLst/>
              <a:rect l="l" t="t" r="r" b="b"/>
              <a:pathLst>
                <a:path w="4796790" h="3747770">
                  <a:moveTo>
                    <a:pt x="0" y="0"/>
                  </a:moveTo>
                  <a:lnTo>
                    <a:pt x="4796688" y="3747579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5434632" y="871458"/>
              <a:ext cx="5085715" cy="3973829"/>
            </a:xfrm>
            <a:custGeom>
              <a:avLst/>
              <a:gdLst/>
              <a:ahLst/>
              <a:cxnLst/>
              <a:rect l="l" t="t" r="r" b="b"/>
              <a:pathLst>
                <a:path w="5085715" h="3973829">
                  <a:moveTo>
                    <a:pt x="0" y="0"/>
                  </a:moveTo>
                  <a:lnTo>
                    <a:pt x="5085549" y="3973271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5667994" y="585509"/>
              <a:ext cx="5084445" cy="3972560"/>
            </a:xfrm>
            <a:custGeom>
              <a:avLst/>
              <a:gdLst/>
              <a:ahLst/>
              <a:cxnLst/>
              <a:rect l="l" t="t" r="r" b="b"/>
              <a:pathLst>
                <a:path w="5084445" h="3972560">
                  <a:moveTo>
                    <a:pt x="0" y="0"/>
                  </a:moveTo>
                  <a:lnTo>
                    <a:pt x="5083962" y="3972026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5908500" y="283847"/>
              <a:ext cx="5091430" cy="3977640"/>
            </a:xfrm>
            <a:custGeom>
              <a:avLst/>
              <a:gdLst/>
              <a:ahLst/>
              <a:cxnLst/>
              <a:rect l="l" t="t" r="r" b="b"/>
              <a:pathLst>
                <a:path w="5091430" h="3977640">
                  <a:moveTo>
                    <a:pt x="0" y="0"/>
                  </a:moveTo>
                  <a:lnTo>
                    <a:pt x="5091112" y="3977614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6155038" y="0"/>
              <a:ext cx="4787900" cy="3740785"/>
            </a:xfrm>
            <a:custGeom>
              <a:avLst/>
              <a:gdLst/>
              <a:ahLst/>
              <a:cxnLst/>
              <a:rect l="l" t="t" r="r" b="b"/>
              <a:pathLst>
                <a:path w="4787900" h="3740785">
                  <a:moveTo>
                    <a:pt x="0" y="0"/>
                  </a:moveTo>
                  <a:lnTo>
                    <a:pt x="4787425" y="3740346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5621163" y="5328483"/>
              <a:ext cx="973455" cy="760730"/>
            </a:xfrm>
            <a:custGeom>
              <a:avLst/>
              <a:gdLst/>
              <a:ahLst/>
              <a:cxnLst/>
              <a:rect l="l" t="t" r="r" b="b"/>
              <a:pathLst>
                <a:path w="973454" h="760729">
                  <a:moveTo>
                    <a:pt x="0" y="0"/>
                  </a:moveTo>
                  <a:lnTo>
                    <a:pt x="973137" y="760298"/>
                  </a:lnTo>
                </a:path>
              </a:pathLst>
            </a:custGeom>
            <a:ln w="190500">
              <a:solidFill>
                <a:srgbClr val="86CB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3435436" y="4650670"/>
              <a:ext cx="891540" cy="696595"/>
            </a:xfrm>
            <a:custGeom>
              <a:avLst/>
              <a:gdLst/>
              <a:ahLst/>
              <a:cxnLst/>
              <a:rect l="l" t="t" r="r" b="b"/>
              <a:pathLst>
                <a:path w="891539" h="696595">
                  <a:moveTo>
                    <a:pt x="0" y="0"/>
                  </a:moveTo>
                  <a:lnTo>
                    <a:pt x="891184" y="696277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3284240" y="4879270"/>
              <a:ext cx="1132205" cy="884555"/>
            </a:xfrm>
            <a:custGeom>
              <a:avLst/>
              <a:gdLst/>
              <a:ahLst/>
              <a:cxnLst/>
              <a:rect l="l" t="t" r="r" b="b"/>
              <a:pathLst>
                <a:path w="1132204" h="884554">
                  <a:moveTo>
                    <a:pt x="0" y="0"/>
                  </a:moveTo>
                  <a:lnTo>
                    <a:pt x="1131963" y="884389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3118643" y="5154564"/>
              <a:ext cx="1635125" cy="1277620"/>
            </a:xfrm>
            <a:custGeom>
              <a:avLst/>
              <a:gdLst/>
              <a:ahLst/>
              <a:cxnLst/>
              <a:rect l="l" t="t" r="r" b="b"/>
              <a:pathLst>
                <a:path w="1635125" h="1277620">
                  <a:moveTo>
                    <a:pt x="0" y="0"/>
                  </a:moveTo>
                  <a:lnTo>
                    <a:pt x="1634578" y="1277073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8" name="object 148"/>
          <p:cNvSpPr txBox="1"/>
          <p:nvPr/>
        </p:nvSpPr>
        <p:spPr>
          <a:xfrm>
            <a:off x="12359945" y="445214"/>
            <a:ext cx="3746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  <a:p>
            <a:pPr marL="12700" rtl="0">
              <a:lnSpc>
                <a:spcPct val="100000"/>
              </a:lnSpc>
              <a:spcBef>
                <a:spcPts val="400"/>
              </a:spcBef>
            </a:pP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Satelliittikuva:</a:t>
            </a:r>
            <a:r>
              <a:rPr lang="fi" sz="1000" b="0" i="1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1881.no</a:t>
            </a:r>
            <a:r>
              <a:rPr lang="fi" sz="1000" b="0" i="1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Kuva:</a:t>
            </a:r>
            <a:r>
              <a:rPr lang="fi" sz="1000" b="0" i="1" u="none" spc="-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2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Holm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149" name="object 149"/>
          <p:cNvSpPr txBox="1"/>
          <p:nvPr/>
        </p:nvSpPr>
        <p:spPr>
          <a:xfrm rot="2220000">
            <a:off x="3291610" y="4864869"/>
            <a:ext cx="1163729" cy="273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2095"/>
              </a:lnSpc>
            </a:pPr>
            <a:r>
              <a:rPr lang="fi" sz="2150" b="0" i="0" u="none" spc="-14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Muistolehto:</a:t>
            </a:r>
            <a:endParaRPr sz="2150">
              <a:latin typeface="Arial Narrow"/>
              <a:cs typeface="Arial Narrow"/>
            </a:endParaRPr>
          </a:p>
        </p:txBody>
      </p:sp>
      <p:sp>
        <p:nvSpPr>
          <p:cNvPr id="150" name="object 150"/>
          <p:cNvSpPr txBox="1"/>
          <p:nvPr/>
        </p:nvSpPr>
        <p:spPr>
          <a:xfrm rot="2220000">
            <a:off x="3092288" y="5177663"/>
            <a:ext cx="1469191" cy="274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2160"/>
              </a:lnSpc>
            </a:pPr>
            <a:r>
              <a:rPr lang="fi" sz="3225" b="0" i="0" u="none" spc="-247" baseline="3875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sekä paljon</a:t>
            </a:r>
            <a:r>
              <a:rPr lang="fi" sz="3225" b="0" i="0" u="none" spc="-150" baseline="3875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3225" b="0" i="0" u="none" spc="-277" baseline="2583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puita</a:t>
            </a:r>
            <a:endParaRPr sz="2150">
              <a:latin typeface="Arial Narrow"/>
              <a:cs typeface="Arial Narrow"/>
            </a:endParaRPr>
          </a:p>
        </p:txBody>
      </p:sp>
      <p:sp>
        <p:nvSpPr>
          <p:cNvPr id="151" name="object 151"/>
          <p:cNvSpPr txBox="1"/>
          <p:nvPr/>
        </p:nvSpPr>
        <p:spPr>
          <a:xfrm rot="2220000">
            <a:off x="2899392" y="5624418"/>
            <a:ext cx="2097009" cy="273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2120"/>
              </a:lnSpc>
            </a:pPr>
            <a:r>
              <a:rPr lang="fi" sz="3225" b="0" i="0" u="none" spc="-247" baseline="2583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että</a:t>
            </a:r>
            <a:r>
              <a:rPr lang="fi" sz="3225" b="0" i="0" u="none" spc="-142" baseline="2583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3225" b="0" i="0" u="none" spc="-277" baseline="2583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paljon</a:t>
            </a:r>
            <a:r>
              <a:rPr lang="fi" sz="3225" b="0" i="0" u="none" spc="-142" baseline="2583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2150" b="0" i="0" u="none" spc="-14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muistomerkkejä</a:t>
            </a:r>
            <a:endParaRPr sz="215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960350" cy="7560309"/>
            <a:chOff x="0" y="0"/>
            <a:chExt cx="12960350" cy="75603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959968" cy="756000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803689" y="4637722"/>
              <a:ext cx="1096010" cy="1109980"/>
            </a:xfrm>
            <a:custGeom>
              <a:avLst/>
              <a:gdLst/>
              <a:ahLst/>
              <a:cxnLst/>
              <a:rect l="l" t="t" r="r" b="b"/>
              <a:pathLst>
                <a:path w="1096009" h="1109979">
                  <a:moveTo>
                    <a:pt x="345605" y="659104"/>
                  </a:moveTo>
                  <a:lnTo>
                    <a:pt x="330301" y="648296"/>
                  </a:lnTo>
                  <a:lnTo>
                    <a:pt x="306006" y="654304"/>
                  </a:lnTo>
                  <a:lnTo>
                    <a:pt x="287820" y="633895"/>
                  </a:lnTo>
                  <a:lnTo>
                    <a:pt x="275107" y="648525"/>
                  </a:lnTo>
                  <a:lnTo>
                    <a:pt x="265506" y="638467"/>
                  </a:lnTo>
                  <a:lnTo>
                    <a:pt x="61747" y="848690"/>
                  </a:lnTo>
                  <a:lnTo>
                    <a:pt x="28803" y="854100"/>
                  </a:lnTo>
                  <a:lnTo>
                    <a:pt x="0" y="1047902"/>
                  </a:lnTo>
                  <a:lnTo>
                    <a:pt x="57607" y="1109700"/>
                  </a:lnTo>
                  <a:lnTo>
                    <a:pt x="127508" y="1045806"/>
                  </a:lnTo>
                  <a:lnTo>
                    <a:pt x="243001" y="929690"/>
                  </a:lnTo>
                  <a:lnTo>
                    <a:pt x="329107" y="851395"/>
                  </a:lnTo>
                  <a:lnTo>
                    <a:pt x="345605" y="659104"/>
                  </a:lnTo>
                  <a:close/>
                </a:path>
                <a:path w="1096009" h="1109979">
                  <a:moveTo>
                    <a:pt x="566102" y="774534"/>
                  </a:moveTo>
                  <a:lnTo>
                    <a:pt x="564972" y="763384"/>
                  </a:lnTo>
                  <a:lnTo>
                    <a:pt x="563664" y="750912"/>
                  </a:lnTo>
                  <a:lnTo>
                    <a:pt x="563587" y="743585"/>
                  </a:lnTo>
                  <a:lnTo>
                    <a:pt x="564908" y="739965"/>
                  </a:lnTo>
                  <a:lnTo>
                    <a:pt x="561428" y="740689"/>
                  </a:lnTo>
                  <a:lnTo>
                    <a:pt x="526148" y="774534"/>
                  </a:lnTo>
                  <a:lnTo>
                    <a:pt x="547827" y="775817"/>
                  </a:lnTo>
                  <a:lnTo>
                    <a:pt x="559168" y="776693"/>
                  </a:lnTo>
                  <a:lnTo>
                    <a:pt x="563905" y="777570"/>
                  </a:lnTo>
                  <a:lnTo>
                    <a:pt x="565746" y="778852"/>
                  </a:lnTo>
                  <a:lnTo>
                    <a:pt x="565861" y="777570"/>
                  </a:lnTo>
                  <a:lnTo>
                    <a:pt x="565950" y="776693"/>
                  </a:lnTo>
                  <a:lnTo>
                    <a:pt x="566026" y="775817"/>
                  </a:lnTo>
                  <a:lnTo>
                    <a:pt x="566102" y="774534"/>
                  </a:lnTo>
                  <a:close/>
                </a:path>
                <a:path w="1096009" h="1109979">
                  <a:moveTo>
                    <a:pt x="668705" y="689584"/>
                  </a:moveTo>
                  <a:lnTo>
                    <a:pt x="666953" y="684898"/>
                  </a:lnTo>
                  <a:lnTo>
                    <a:pt x="665822" y="681901"/>
                  </a:lnTo>
                  <a:lnTo>
                    <a:pt x="664375" y="654304"/>
                  </a:lnTo>
                  <a:lnTo>
                    <a:pt x="664375" y="646493"/>
                  </a:lnTo>
                  <a:lnTo>
                    <a:pt x="660781" y="645655"/>
                  </a:lnTo>
                  <a:lnTo>
                    <a:pt x="619734" y="685253"/>
                  </a:lnTo>
                  <a:lnTo>
                    <a:pt x="631571" y="684898"/>
                  </a:lnTo>
                  <a:lnTo>
                    <a:pt x="639724" y="684898"/>
                  </a:lnTo>
                  <a:lnTo>
                    <a:pt x="644652" y="685457"/>
                  </a:lnTo>
                  <a:lnTo>
                    <a:pt x="649986" y="686689"/>
                  </a:lnTo>
                  <a:lnTo>
                    <a:pt x="658622" y="688848"/>
                  </a:lnTo>
                  <a:lnTo>
                    <a:pt x="668705" y="689584"/>
                  </a:lnTo>
                  <a:close/>
                </a:path>
                <a:path w="1096009" h="1109979">
                  <a:moveTo>
                    <a:pt x="696544" y="746467"/>
                  </a:moveTo>
                  <a:lnTo>
                    <a:pt x="678776" y="711898"/>
                  </a:lnTo>
                  <a:lnTo>
                    <a:pt x="672846" y="709295"/>
                  </a:lnTo>
                  <a:lnTo>
                    <a:pt x="666076" y="705866"/>
                  </a:lnTo>
                  <a:lnTo>
                    <a:pt x="658787" y="702741"/>
                  </a:lnTo>
                  <a:lnTo>
                    <a:pt x="651294" y="701090"/>
                  </a:lnTo>
                  <a:lnTo>
                    <a:pt x="641946" y="701243"/>
                  </a:lnTo>
                  <a:lnTo>
                    <a:pt x="604837" y="710996"/>
                  </a:lnTo>
                  <a:lnTo>
                    <a:pt x="586181" y="749261"/>
                  </a:lnTo>
                  <a:lnTo>
                    <a:pt x="586498" y="758101"/>
                  </a:lnTo>
                  <a:lnTo>
                    <a:pt x="606298" y="796861"/>
                  </a:lnTo>
                  <a:lnTo>
                    <a:pt x="639178" y="809091"/>
                  </a:lnTo>
                  <a:lnTo>
                    <a:pt x="650278" y="801281"/>
                  </a:lnTo>
                  <a:lnTo>
                    <a:pt x="669061" y="785507"/>
                  </a:lnTo>
                  <a:lnTo>
                    <a:pt x="686765" y="770013"/>
                  </a:lnTo>
                  <a:lnTo>
                    <a:pt x="694613" y="763016"/>
                  </a:lnTo>
                  <a:lnTo>
                    <a:pt x="696544" y="746467"/>
                  </a:lnTo>
                  <a:close/>
                </a:path>
                <a:path w="1096009" h="1109979">
                  <a:moveTo>
                    <a:pt x="765911" y="603173"/>
                  </a:moveTo>
                  <a:lnTo>
                    <a:pt x="759307" y="587336"/>
                  </a:lnTo>
                  <a:lnTo>
                    <a:pt x="759307" y="575818"/>
                  </a:lnTo>
                  <a:lnTo>
                    <a:pt x="755700" y="559257"/>
                  </a:lnTo>
                  <a:lnTo>
                    <a:pt x="752944" y="559257"/>
                  </a:lnTo>
                  <a:lnTo>
                    <a:pt x="716940" y="596696"/>
                  </a:lnTo>
                  <a:lnTo>
                    <a:pt x="727341" y="598297"/>
                  </a:lnTo>
                  <a:lnTo>
                    <a:pt x="733539" y="599122"/>
                  </a:lnTo>
                  <a:lnTo>
                    <a:pt x="739495" y="599579"/>
                  </a:lnTo>
                  <a:lnTo>
                    <a:pt x="743102" y="599579"/>
                  </a:lnTo>
                  <a:lnTo>
                    <a:pt x="751509" y="599706"/>
                  </a:lnTo>
                  <a:lnTo>
                    <a:pt x="765911" y="603173"/>
                  </a:lnTo>
                  <a:close/>
                </a:path>
                <a:path w="1096009" h="1109979">
                  <a:moveTo>
                    <a:pt x="795299" y="660298"/>
                  </a:moveTo>
                  <a:lnTo>
                    <a:pt x="775500" y="624052"/>
                  </a:lnTo>
                  <a:lnTo>
                    <a:pt x="770940" y="617080"/>
                  </a:lnTo>
                  <a:lnTo>
                    <a:pt x="753668" y="614692"/>
                  </a:lnTo>
                  <a:lnTo>
                    <a:pt x="743585" y="612533"/>
                  </a:lnTo>
                  <a:lnTo>
                    <a:pt x="721982" y="612533"/>
                  </a:lnTo>
                  <a:lnTo>
                    <a:pt x="716940" y="613257"/>
                  </a:lnTo>
                  <a:lnTo>
                    <a:pt x="706145" y="615416"/>
                  </a:lnTo>
                  <a:lnTo>
                    <a:pt x="700379" y="620445"/>
                  </a:lnTo>
                  <a:lnTo>
                    <a:pt x="695426" y="624395"/>
                  </a:lnTo>
                  <a:lnTo>
                    <a:pt x="680046" y="660031"/>
                  </a:lnTo>
                  <a:lnTo>
                    <a:pt x="680097" y="665099"/>
                  </a:lnTo>
                  <a:lnTo>
                    <a:pt x="704735" y="702983"/>
                  </a:lnTo>
                  <a:lnTo>
                    <a:pt x="738543" y="716686"/>
                  </a:lnTo>
                  <a:lnTo>
                    <a:pt x="748004" y="709180"/>
                  </a:lnTo>
                  <a:lnTo>
                    <a:pt x="766711" y="692429"/>
                  </a:lnTo>
                  <a:lnTo>
                    <a:pt x="793267" y="667969"/>
                  </a:lnTo>
                  <a:lnTo>
                    <a:pt x="795299" y="660298"/>
                  </a:lnTo>
                  <a:close/>
                </a:path>
                <a:path w="1096009" h="1109979">
                  <a:moveTo>
                    <a:pt x="1095908" y="207899"/>
                  </a:moveTo>
                  <a:lnTo>
                    <a:pt x="1078204" y="192595"/>
                  </a:lnTo>
                  <a:lnTo>
                    <a:pt x="1087208" y="179108"/>
                  </a:lnTo>
                  <a:lnTo>
                    <a:pt x="1075512" y="165900"/>
                  </a:lnTo>
                  <a:lnTo>
                    <a:pt x="1058405" y="169506"/>
                  </a:lnTo>
                  <a:lnTo>
                    <a:pt x="1020305" y="125107"/>
                  </a:lnTo>
                  <a:lnTo>
                    <a:pt x="1025105" y="115506"/>
                  </a:lnTo>
                  <a:lnTo>
                    <a:pt x="996302" y="87299"/>
                  </a:lnTo>
                  <a:lnTo>
                    <a:pt x="1027506" y="62103"/>
                  </a:lnTo>
                  <a:lnTo>
                    <a:pt x="1004404" y="40500"/>
                  </a:lnTo>
                  <a:lnTo>
                    <a:pt x="1033208" y="14706"/>
                  </a:lnTo>
                  <a:lnTo>
                    <a:pt x="1017003" y="0"/>
                  </a:lnTo>
                  <a:lnTo>
                    <a:pt x="998702" y="11099"/>
                  </a:lnTo>
                  <a:lnTo>
                    <a:pt x="989114" y="304"/>
                  </a:lnTo>
                  <a:lnTo>
                    <a:pt x="957605" y="26098"/>
                  </a:lnTo>
                  <a:lnTo>
                    <a:pt x="967511" y="40500"/>
                  </a:lnTo>
                  <a:lnTo>
                    <a:pt x="946810" y="62103"/>
                  </a:lnTo>
                  <a:lnTo>
                    <a:pt x="953109" y="75907"/>
                  </a:lnTo>
                  <a:lnTo>
                    <a:pt x="912304" y="112509"/>
                  </a:lnTo>
                  <a:lnTo>
                    <a:pt x="893711" y="135902"/>
                  </a:lnTo>
                  <a:lnTo>
                    <a:pt x="891908" y="167398"/>
                  </a:lnTo>
                  <a:lnTo>
                    <a:pt x="855002" y="135902"/>
                  </a:lnTo>
                  <a:lnTo>
                    <a:pt x="451802" y="482701"/>
                  </a:lnTo>
                  <a:lnTo>
                    <a:pt x="459003" y="484200"/>
                  </a:lnTo>
                  <a:lnTo>
                    <a:pt x="395109" y="530999"/>
                  </a:lnTo>
                  <a:lnTo>
                    <a:pt x="409511" y="548106"/>
                  </a:lnTo>
                  <a:lnTo>
                    <a:pt x="396011" y="562495"/>
                  </a:lnTo>
                  <a:lnTo>
                    <a:pt x="405003" y="575106"/>
                  </a:lnTo>
                  <a:lnTo>
                    <a:pt x="374408" y="614705"/>
                  </a:lnTo>
                  <a:lnTo>
                    <a:pt x="387007" y="630301"/>
                  </a:lnTo>
                  <a:lnTo>
                    <a:pt x="376212" y="645299"/>
                  </a:lnTo>
                  <a:lnTo>
                    <a:pt x="391502" y="666292"/>
                  </a:lnTo>
                  <a:lnTo>
                    <a:pt x="385203" y="679500"/>
                  </a:lnTo>
                  <a:lnTo>
                    <a:pt x="411911" y="709510"/>
                  </a:lnTo>
                  <a:lnTo>
                    <a:pt x="480314" y="766800"/>
                  </a:lnTo>
                  <a:lnTo>
                    <a:pt x="1095908" y="207899"/>
                  </a:lnTo>
                  <a:close/>
                </a:path>
              </a:pathLst>
            </a:custGeom>
            <a:solidFill>
              <a:srgbClr val="000000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582561" y="5159528"/>
              <a:ext cx="106680" cy="104139"/>
            </a:xfrm>
            <a:custGeom>
              <a:avLst/>
              <a:gdLst/>
              <a:ahLst/>
              <a:cxnLst/>
              <a:rect l="l" t="t" r="r" b="b"/>
              <a:pathLst>
                <a:path w="106679" h="104139">
                  <a:moveTo>
                    <a:pt x="73913" y="0"/>
                  </a:moveTo>
                  <a:lnTo>
                    <a:pt x="63233" y="0"/>
                  </a:lnTo>
                  <a:lnTo>
                    <a:pt x="55888" y="348"/>
                  </a:lnTo>
                  <a:lnTo>
                    <a:pt x="49388" y="1169"/>
                  </a:lnTo>
                  <a:lnTo>
                    <a:pt x="43000" y="2127"/>
                  </a:lnTo>
                  <a:lnTo>
                    <a:pt x="35991" y="2882"/>
                  </a:lnTo>
                  <a:lnTo>
                    <a:pt x="5493" y="26895"/>
                  </a:lnTo>
                  <a:lnTo>
                    <a:pt x="0" y="51841"/>
                  </a:lnTo>
                  <a:lnTo>
                    <a:pt x="442" y="59283"/>
                  </a:lnTo>
                  <a:lnTo>
                    <a:pt x="472" y="59784"/>
                  </a:lnTo>
                  <a:lnTo>
                    <a:pt x="29697" y="96499"/>
                  </a:lnTo>
                  <a:lnTo>
                    <a:pt x="54711" y="103682"/>
                  </a:lnTo>
                  <a:lnTo>
                    <a:pt x="72720" y="103073"/>
                  </a:lnTo>
                  <a:lnTo>
                    <a:pt x="102234" y="73444"/>
                  </a:lnTo>
                  <a:lnTo>
                    <a:pt x="106438" y="59283"/>
                  </a:lnTo>
                  <a:lnTo>
                    <a:pt x="104635" y="49085"/>
                  </a:lnTo>
                  <a:lnTo>
                    <a:pt x="102487" y="40939"/>
                  </a:lnTo>
                  <a:lnTo>
                    <a:pt x="99520" y="32961"/>
                  </a:lnTo>
                  <a:lnTo>
                    <a:pt x="96891" y="26895"/>
                  </a:lnTo>
                  <a:lnTo>
                    <a:pt x="95757" y="24485"/>
                  </a:lnTo>
                  <a:lnTo>
                    <a:pt x="92151" y="16560"/>
                  </a:lnTo>
                  <a:lnTo>
                    <a:pt x="92151" y="9372"/>
                  </a:lnTo>
                  <a:lnTo>
                    <a:pt x="80632" y="3594"/>
                  </a:lnTo>
                  <a:lnTo>
                    <a:pt x="73913" y="0"/>
                  </a:lnTo>
                  <a:close/>
                </a:path>
              </a:pathLst>
            </a:custGeom>
            <a:solidFill>
              <a:srgbClr val="000000">
                <a:alpha val="6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619277" y="5108408"/>
              <a:ext cx="43180" cy="37465"/>
            </a:xfrm>
            <a:custGeom>
              <a:avLst/>
              <a:gdLst/>
              <a:ahLst/>
              <a:cxnLst/>
              <a:rect l="l" t="t" r="r" b="b"/>
              <a:pathLst>
                <a:path w="43179" h="37464">
                  <a:moveTo>
                    <a:pt x="35521" y="0"/>
                  </a:moveTo>
                  <a:lnTo>
                    <a:pt x="0" y="36728"/>
                  </a:lnTo>
                  <a:lnTo>
                    <a:pt x="28799" y="37439"/>
                  </a:lnTo>
                  <a:lnTo>
                    <a:pt x="42722" y="37439"/>
                  </a:lnTo>
                  <a:lnTo>
                    <a:pt x="40322" y="23761"/>
                  </a:lnTo>
                  <a:lnTo>
                    <a:pt x="36004" y="16560"/>
                  </a:lnTo>
                  <a:lnTo>
                    <a:pt x="36004" y="6489"/>
                  </a:lnTo>
                  <a:lnTo>
                    <a:pt x="35521" y="0"/>
                  </a:lnTo>
                  <a:close/>
                </a:path>
              </a:pathLst>
            </a:custGeom>
            <a:solidFill>
              <a:srgbClr val="000000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676260" y="5068088"/>
              <a:ext cx="114300" cy="106045"/>
            </a:xfrm>
            <a:custGeom>
              <a:avLst/>
              <a:gdLst/>
              <a:ahLst/>
              <a:cxnLst/>
              <a:rect l="l" t="t" r="r" b="b"/>
              <a:pathLst>
                <a:path w="114300" h="106045">
                  <a:moveTo>
                    <a:pt x="66745" y="0"/>
                  </a:moveTo>
                  <a:lnTo>
                    <a:pt x="23929" y="6804"/>
                  </a:lnTo>
                  <a:lnTo>
                    <a:pt x="167" y="42810"/>
                  </a:lnTo>
                  <a:lnTo>
                    <a:pt x="0" y="55656"/>
                  </a:lnTo>
                  <a:lnTo>
                    <a:pt x="1340" y="66725"/>
                  </a:lnTo>
                  <a:lnTo>
                    <a:pt x="27565" y="97202"/>
                  </a:lnTo>
                  <a:lnTo>
                    <a:pt x="56960" y="105479"/>
                  </a:lnTo>
                  <a:lnTo>
                    <a:pt x="69221" y="104176"/>
                  </a:lnTo>
                  <a:lnTo>
                    <a:pt x="106159" y="87547"/>
                  </a:lnTo>
                  <a:lnTo>
                    <a:pt x="114107" y="53568"/>
                  </a:lnTo>
                  <a:lnTo>
                    <a:pt x="113659" y="45364"/>
                  </a:lnTo>
                  <a:lnTo>
                    <a:pt x="92538" y="7195"/>
                  </a:lnTo>
                  <a:lnTo>
                    <a:pt x="66745" y="0"/>
                  </a:lnTo>
                  <a:close/>
                </a:path>
              </a:pathLst>
            </a:custGeom>
            <a:solidFill>
              <a:srgbClr val="000000">
                <a:alpha val="6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720083" y="5019856"/>
              <a:ext cx="45085" cy="36830"/>
            </a:xfrm>
            <a:custGeom>
              <a:avLst/>
              <a:gdLst/>
              <a:ahLst/>
              <a:cxnLst/>
              <a:rect l="l" t="t" r="r" b="b"/>
              <a:pathLst>
                <a:path w="45084" h="36829">
                  <a:moveTo>
                    <a:pt x="31915" y="0"/>
                  </a:moveTo>
                  <a:lnTo>
                    <a:pt x="27617" y="4481"/>
                  </a:lnTo>
                  <a:lnTo>
                    <a:pt x="17402" y="14392"/>
                  </a:lnTo>
                  <a:lnTo>
                    <a:pt x="13919" y="17995"/>
                  </a:lnTo>
                  <a:lnTo>
                    <a:pt x="10795" y="21590"/>
                  </a:lnTo>
                  <a:lnTo>
                    <a:pt x="2870" y="28308"/>
                  </a:lnTo>
                  <a:lnTo>
                    <a:pt x="0" y="32156"/>
                  </a:lnTo>
                  <a:lnTo>
                    <a:pt x="1280" y="34202"/>
                  </a:lnTo>
                  <a:lnTo>
                    <a:pt x="7556" y="35034"/>
                  </a:lnTo>
                  <a:lnTo>
                    <a:pt x="15994" y="35326"/>
                  </a:lnTo>
                  <a:lnTo>
                    <a:pt x="23761" y="35750"/>
                  </a:lnTo>
                  <a:lnTo>
                    <a:pt x="32397" y="36715"/>
                  </a:lnTo>
                  <a:lnTo>
                    <a:pt x="44513" y="36715"/>
                  </a:lnTo>
                  <a:lnTo>
                    <a:pt x="39712" y="26873"/>
                  </a:lnTo>
                  <a:lnTo>
                    <a:pt x="33718" y="17754"/>
                  </a:lnTo>
                  <a:lnTo>
                    <a:pt x="33108" y="8166"/>
                  </a:lnTo>
                  <a:lnTo>
                    <a:pt x="33108" y="5753"/>
                  </a:lnTo>
                  <a:lnTo>
                    <a:pt x="31915" y="0"/>
                  </a:lnTo>
                  <a:close/>
                </a:path>
              </a:pathLst>
            </a:custGeom>
            <a:solidFill>
              <a:srgbClr val="000000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772119" y="4973763"/>
              <a:ext cx="112395" cy="111125"/>
            </a:xfrm>
            <a:custGeom>
              <a:avLst/>
              <a:gdLst/>
              <a:ahLst/>
              <a:cxnLst/>
              <a:rect l="l" t="t" r="r" b="b"/>
              <a:pathLst>
                <a:path w="112395" h="111125">
                  <a:moveTo>
                    <a:pt x="52841" y="0"/>
                  </a:moveTo>
                  <a:lnTo>
                    <a:pt x="40115" y="5778"/>
                  </a:lnTo>
                  <a:lnTo>
                    <a:pt x="27644" y="7924"/>
                  </a:lnTo>
                  <a:lnTo>
                    <a:pt x="23554" y="12242"/>
                  </a:lnTo>
                  <a:lnTo>
                    <a:pt x="11316" y="23687"/>
                  </a:lnTo>
                  <a:lnTo>
                    <a:pt x="4454" y="31329"/>
                  </a:lnTo>
                  <a:lnTo>
                    <a:pt x="517" y="38646"/>
                  </a:lnTo>
                  <a:lnTo>
                    <a:pt x="0" y="46949"/>
                  </a:lnTo>
                  <a:lnTo>
                    <a:pt x="1237" y="56946"/>
                  </a:lnTo>
                  <a:lnTo>
                    <a:pt x="21281" y="93611"/>
                  </a:lnTo>
                  <a:lnTo>
                    <a:pt x="35683" y="103117"/>
                  </a:lnTo>
                  <a:lnTo>
                    <a:pt x="44334" y="108352"/>
                  </a:lnTo>
                  <a:lnTo>
                    <a:pt x="50085" y="110642"/>
                  </a:lnTo>
                  <a:lnTo>
                    <a:pt x="56751" y="110222"/>
                  </a:lnTo>
                  <a:lnTo>
                    <a:pt x="97734" y="93954"/>
                  </a:lnTo>
                  <a:lnTo>
                    <a:pt x="111618" y="56726"/>
                  </a:lnTo>
                  <a:lnTo>
                    <a:pt x="112124" y="51257"/>
                  </a:lnTo>
                  <a:lnTo>
                    <a:pt x="111400" y="48247"/>
                  </a:lnTo>
                  <a:lnTo>
                    <a:pt x="108276" y="30975"/>
                  </a:lnTo>
                  <a:lnTo>
                    <a:pt x="66760" y="2882"/>
                  </a:lnTo>
                  <a:lnTo>
                    <a:pt x="65325" y="2882"/>
                  </a:lnTo>
                  <a:lnTo>
                    <a:pt x="52841" y="0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813201" y="4921208"/>
              <a:ext cx="43180" cy="48260"/>
            </a:xfrm>
            <a:custGeom>
              <a:avLst/>
              <a:gdLst/>
              <a:ahLst/>
              <a:cxnLst/>
              <a:rect l="l" t="t" r="r" b="b"/>
              <a:pathLst>
                <a:path w="43179" h="48260">
                  <a:moveTo>
                    <a:pt x="39357" y="0"/>
                  </a:moveTo>
                  <a:lnTo>
                    <a:pt x="5694" y="30518"/>
                  </a:lnTo>
                  <a:lnTo>
                    <a:pt x="0" y="38887"/>
                  </a:lnTo>
                  <a:lnTo>
                    <a:pt x="4914" y="44399"/>
                  </a:lnTo>
                  <a:lnTo>
                    <a:pt x="6959" y="44399"/>
                  </a:lnTo>
                  <a:lnTo>
                    <a:pt x="12992" y="44776"/>
                  </a:lnTo>
                  <a:lnTo>
                    <a:pt x="40081" y="46812"/>
                  </a:lnTo>
                  <a:lnTo>
                    <a:pt x="42964" y="47764"/>
                  </a:lnTo>
                  <a:lnTo>
                    <a:pt x="42964" y="44399"/>
                  </a:lnTo>
                  <a:lnTo>
                    <a:pt x="42192" y="39921"/>
                  </a:lnTo>
                  <a:lnTo>
                    <a:pt x="40486" y="32881"/>
                  </a:lnTo>
                  <a:lnTo>
                    <a:pt x="38758" y="25302"/>
                  </a:lnTo>
                  <a:lnTo>
                    <a:pt x="38034" y="20019"/>
                  </a:lnTo>
                  <a:lnTo>
                    <a:pt x="37922" y="19202"/>
                  </a:lnTo>
                  <a:lnTo>
                    <a:pt x="37795" y="12966"/>
                  </a:lnTo>
                  <a:lnTo>
                    <a:pt x="39357" y="0"/>
                  </a:lnTo>
                  <a:close/>
                </a:path>
              </a:pathLst>
            </a:custGeom>
            <a:solidFill>
              <a:srgbClr val="000000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870920" y="4889131"/>
              <a:ext cx="106680" cy="99695"/>
            </a:xfrm>
            <a:custGeom>
              <a:avLst/>
              <a:gdLst/>
              <a:ahLst/>
              <a:cxnLst/>
              <a:rect l="l" t="t" r="r" b="b"/>
              <a:pathLst>
                <a:path w="106679" h="99695">
                  <a:moveTo>
                    <a:pt x="41836" y="0"/>
                  </a:moveTo>
                  <a:lnTo>
                    <a:pt x="5934" y="21110"/>
                  </a:lnTo>
                  <a:lnTo>
                    <a:pt x="0" y="40198"/>
                  </a:lnTo>
                  <a:lnTo>
                    <a:pt x="314" y="47257"/>
                  </a:lnTo>
                  <a:lnTo>
                    <a:pt x="1795" y="53089"/>
                  </a:lnTo>
                  <a:lnTo>
                    <a:pt x="4678" y="59439"/>
                  </a:lnTo>
                  <a:lnTo>
                    <a:pt x="7561" y="69040"/>
                  </a:lnTo>
                  <a:lnTo>
                    <a:pt x="43470" y="93563"/>
                  </a:lnTo>
                  <a:lnTo>
                    <a:pt x="76295" y="99207"/>
                  </a:lnTo>
                  <a:lnTo>
                    <a:pt x="82681" y="99037"/>
                  </a:lnTo>
                  <a:lnTo>
                    <a:pt x="88987" y="95583"/>
                  </a:lnTo>
                  <a:lnTo>
                    <a:pt x="96780" y="88689"/>
                  </a:lnTo>
                  <a:lnTo>
                    <a:pt x="103403" y="81930"/>
                  </a:lnTo>
                  <a:lnTo>
                    <a:pt x="106202" y="78883"/>
                  </a:lnTo>
                  <a:lnTo>
                    <a:pt x="64287" y="35607"/>
                  </a:lnTo>
                  <a:lnTo>
                    <a:pt x="58776" y="29691"/>
                  </a:lnTo>
                  <a:lnTo>
                    <a:pt x="57472" y="27879"/>
                  </a:lnTo>
                  <a:lnTo>
                    <a:pt x="56519" y="26089"/>
                  </a:lnTo>
                  <a:lnTo>
                    <a:pt x="69473" y="9045"/>
                  </a:lnTo>
                  <a:lnTo>
                    <a:pt x="54409" y="3317"/>
                  </a:lnTo>
                  <a:lnTo>
                    <a:pt x="46164" y="557"/>
                  </a:lnTo>
                  <a:lnTo>
                    <a:pt x="41836" y="0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2359945" y="445214"/>
            <a:ext cx="3746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  <a:p>
            <a:pPr marL="12700" rtl="0">
              <a:lnSpc>
                <a:spcPct val="100000"/>
              </a:lnSpc>
              <a:spcBef>
                <a:spcPts val="400"/>
              </a:spcBef>
            </a:pP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Valokuva:</a:t>
            </a:r>
            <a:r>
              <a:rPr lang="fi" sz="1000" b="0" i="1" u="none" spc="-4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Tina</a:t>
            </a:r>
            <a:r>
              <a:rPr lang="fi" sz="1000" b="0" i="1" u="none" spc="-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Elvøy</a:t>
            </a:r>
            <a:r>
              <a:rPr lang="fi" sz="1000" b="0" i="1" u="none" spc="-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Hansen</a:t>
            </a:r>
            <a:r>
              <a:rPr lang="fi" sz="1000" b="0" i="1" u="none" spc="-5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Antveit</a:t>
            </a:r>
            <a:r>
              <a:rPr lang="fi" sz="1000" b="0" i="1" u="none" spc="-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gravplass (Antveitin hautausmaa),</a:t>
            </a:r>
            <a:r>
              <a:rPr lang="fi" sz="1000" b="0" i="1" u="none" spc="-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Bergen</a:t>
            </a:r>
            <a:r>
              <a:rPr lang="fi" sz="1000" b="0" i="1" u="none" spc="-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2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960350" cy="7560309"/>
            <a:chOff x="0" y="0"/>
            <a:chExt cx="12960350" cy="75603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959968" cy="756000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998553" y="3677363"/>
              <a:ext cx="2259965" cy="2304415"/>
            </a:xfrm>
            <a:custGeom>
              <a:avLst/>
              <a:gdLst/>
              <a:ahLst/>
              <a:cxnLst/>
              <a:rect l="l" t="t" r="r" b="b"/>
              <a:pathLst>
                <a:path w="2259965" h="2304415">
                  <a:moveTo>
                    <a:pt x="105867" y="0"/>
                  </a:moveTo>
                  <a:lnTo>
                    <a:pt x="0" y="106654"/>
                  </a:lnTo>
                  <a:lnTo>
                    <a:pt x="2171992" y="2304097"/>
                  </a:lnTo>
                  <a:lnTo>
                    <a:pt x="2259863" y="2179434"/>
                  </a:lnTo>
                  <a:lnTo>
                    <a:pt x="105867" y="0"/>
                  </a:lnTo>
                  <a:close/>
                </a:path>
              </a:pathLst>
            </a:custGeom>
            <a:solidFill>
              <a:srgbClr val="A4630E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85869" y="3525938"/>
              <a:ext cx="2978785" cy="3620135"/>
            </a:xfrm>
            <a:custGeom>
              <a:avLst/>
              <a:gdLst/>
              <a:ahLst/>
              <a:cxnLst/>
              <a:rect l="l" t="t" r="r" b="b"/>
              <a:pathLst>
                <a:path w="2978784" h="3620134">
                  <a:moveTo>
                    <a:pt x="2932506" y="3509264"/>
                  </a:moveTo>
                  <a:lnTo>
                    <a:pt x="110261" y="679399"/>
                  </a:lnTo>
                  <a:lnTo>
                    <a:pt x="0" y="789965"/>
                  </a:lnTo>
                  <a:lnTo>
                    <a:pt x="2822232" y="3619830"/>
                  </a:lnTo>
                  <a:lnTo>
                    <a:pt x="2932506" y="3509264"/>
                  </a:lnTo>
                  <a:close/>
                </a:path>
                <a:path w="2978784" h="3620134">
                  <a:moveTo>
                    <a:pt x="2978226" y="2399893"/>
                  </a:moveTo>
                  <a:lnTo>
                    <a:pt x="603770" y="0"/>
                  </a:lnTo>
                  <a:lnTo>
                    <a:pt x="497941" y="106692"/>
                  </a:lnTo>
                  <a:lnTo>
                    <a:pt x="2872409" y="2506599"/>
                  </a:lnTo>
                  <a:lnTo>
                    <a:pt x="2978226" y="2399893"/>
                  </a:lnTo>
                  <a:close/>
                </a:path>
              </a:pathLst>
            </a:custGeom>
            <a:solidFill>
              <a:srgbClr val="A4630E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909949" y="4029913"/>
              <a:ext cx="3560445" cy="3530600"/>
            </a:xfrm>
            <a:custGeom>
              <a:avLst/>
              <a:gdLst/>
              <a:ahLst/>
              <a:cxnLst/>
              <a:rect l="l" t="t" r="r" b="b"/>
              <a:pathLst>
                <a:path w="3560445" h="3530600">
                  <a:moveTo>
                    <a:pt x="3032264" y="3530092"/>
                  </a:moveTo>
                  <a:lnTo>
                    <a:pt x="109943" y="684009"/>
                  </a:lnTo>
                  <a:lnTo>
                    <a:pt x="0" y="790841"/>
                  </a:lnTo>
                  <a:lnTo>
                    <a:pt x="2812643" y="3530092"/>
                  </a:lnTo>
                  <a:lnTo>
                    <a:pt x="3032264" y="3530092"/>
                  </a:lnTo>
                  <a:close/>
                </a:path>
                <a:path w="3560445" h="3530600">
                  <a:moveTo>
                    <a:pt x="3560191" y="3187623"/>
                  </a:moveTo>
                  <a:lnTo>
                    <a:pt x="380199" y="0"/>
                  </a:lnTo>
                  <a:lnTo>
                    <a:pt x="269951" y="110591"/>
                  </a:lnTo>
                  <a:lnTo>
                    <a:pt x="3449929" y="3298202"/>
                  </a:lnTo>
                  <a:lnTo>
                    <a:pt x="3560191" y="3187623"/>
                  </a:lnTo>
                  <a:close/>
                </a:path>
              </a:pathLst>
            </a:custGeom>
            <a:solidFill>
              <a:srgbClr val="A4630E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30067" y="4989984"/>
              <a:ext cx="2752090" cy="2570480"/>
            </a:xfrm>
            <a:custGeom>
              <a:avLst/>
              <a:gdLst/>
              <a:ahLst/>
              <a:cxnLst/>
              <a:rect l="l" t="t" r="r" b="b"/>
              <a:pathLst>
                <a:path w="2752090" h="2570479">
                  <a:moveTo>
                    <a:pt x="109880" y="0"/>
                  </a:moveTo>
                  <a:lnTo>
                    <a:pt x="0" y="106895"/>
                  </a:lnTo>
                  <a:lnTo>
                    <a:pt x="2531889" y="2570020"/>
                  </a:lnTo>
                  <a:lnTo>
                    <a:pt x="2751625" y="2570020"/>
                  </a:lnTo>
                  <a:lnTo>
                    <a:pt x="109880" y="0"/>
                  </a:lnTo>
                  <a:close/>
                </a:path>
              </a:pathLst>
            </a:custGeom>
            <a:solidFill>
              <a:srgbClr val="A4630E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468890" y="4933061"/>
              <a:ext cx="2734310" cy="2626995"/>
            </a:xfrm>
            <a:custGeom>
              <a:avLst/>
              <a:gdLst/>
              <a:ahLst/>
              <a:cxnLst/>
              <a:rect l="l" t="t" r="r" b="b"/>
              <a:pathLst>
                <a:path w="2734310" h="2626995">
                  <a:moveTo>
                    <a:pt x="1996059" y="2626944"/>
                  </a:moveTo>
                  <a:lnTo>
                    <a:pt x="337959" y="968857"/>
                  </a:lnTo>
                  <a:lnTo>
                    <a:pt x="231000" y="1075817"/>
                  </a:lnTo>
                  <a:lnTo>
                    <a:pt x="1782140" y="2626944"/>
                  </a:lnTo>
                  <a:lnTo>
                    <a:pt x="1996059" y="2626944"/>
                  </a:lnTo>
                  <a:close/>
                </a:path>
                <a:path w="2734310" h="2626995">
                  <a:moveTo>
                    <a:pt x="2733929" y="2626944"/>
                  </a:moveTo>
                  <a:lnTo>
                    <a:pt x="106959" y="0"/>
                  </a:lnTo>
                  <a:lnTo>
                    <a:pt x="0" y="106959"/>
                  </a:lnTo>
                  <a:lnTo>
                    <a:pt x="2519997" y="2626944"/>
                  </a:lnTo>
                  <a:lnTo>
                    <a:pt x="2733929" y="2626944"/>
                  </a:lnTo>
                  <a:close/>
                </a:path>
              </a:pathLst>
            </a:custGeom>
            <a:solidFill>
              <a:srgbClr val="A4630E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034430" y="0"/>
              <a:ext cx="6301105" cy="5136515"/>
            </a:xfrm>
            <a:custGeom>
              <a:avLst/>
              <a:gdLst/>
              <a:ahLst/>
              <a:cxnLst/>
              <a:rect l="l" t="t" r="r" b="b"/>
              <a:pathLst>
                <a:path w="6301105" h="5136515">
                  <a:moveTo>
                    <a:pt x="3180562" y="5021453"/>
                  </a:moveTo>
                  <a:lnTo>
                    <a:pt x="119595" y="2091829"/>
                  </a:lnTo>
                  <a:lnTo>
                    <a:pt x="0" y="2206294"/>
                  </a:lnTo>
                  <a:lnTo>
                    <a:pt x="3060966" y="5135905"/>
                  </a:lnTo>
                  <a:lnTo>
                    <a:pt x="3180562" y="5021453"/>
                  </a:lnTo>
                  <a:close/>
                </a:path>
                <a:path w="6301105" h="5136515">
                  <a:moveTo>
                    <a:pt x="3584791" y="3514788"/>
                  </a:moveTo>
                  <a:lnTo>
                    <a:pt x="1170101" y="1227480"/>
                  </a:lnTo>
                  <a:lnTo>
                    <a:pt x="1061567" y="1331760"/>
                  </a:lnTo>
                  <a:lnTo>
                    <a:pt x="3476256" y="3619068"/>
                  </a:lnTo>
                  <a:lnTo>
                    <a:pt x="3584791" y="3514788"/>
                  </a:lnTo>
                  <a:close/>
                </a:path>
                <a:path w="6301105" h="5136515">
                  <a:moveTo>
                    <a:pt x="4019981" y="4190161"/>
                  </a:moveTo>
                  <a:lnTo>
                    <a:pt x="1233182" y="1530146"/>
                  </a:lnTo>
                  <a:lnTo>
                    <a:pt x="1124305" y="1634070"/>
                  </a:lnTo>
                  <a:lnTo>
                    <a:pt x="3911092" y="4294086"/>
                  </a:lnTo>
                  <a:lnTo>
                    <a:pt x="4019981" y="4190161"/>
                  </a:lnTo>
                  <a:close/>
                </a:path>
                <a:path w="6301105" h="5136515">
                  <a:moveTo>
                    <a:pt x="6108649" y="2598496"/>
                  </a:moveTo>
                  <a:lnTo>
                    <a:pt x="3510178" y="12"/>
                  </a:lnTo>
                  <a:lnTo>
                    <a:pt x="3292906" y="12"/>
                  </a:lnTo>
                  <a:lnTo>
                    <a:pt x="3109963" y="0"/>
                  </a:lnTo>
                  <a:lnTo>
                    <a:pt x="5713857" y="2603906"/>
                  </a:lnTo>
                  <a:lnTo>
                    <a:pt x="5783288" y="2534475"/>
                  </a:lnTo>
                  <a:lnTo>
                    <a:pt x="5977991" y="2729166"/>
                  </a:lnTo>
                  <a:lnTo>
                    <a:pt x="6108649" y="2598496"/>
                  </a:lnTo>
                  <a:close/>
                </a:path>
                <a:path w="6301105" h="5136515">
                  <a:moveTo>
                    <a:pt x="6300863" y="2080983"/>
                  </a:moveTo>
                  <a:lnTo>
                    <a:pt x="4219892" y="12"/>
                  </a:lnTo>
                  <a:lnTo>
                    <a:pt x="4036961" y="12"/>
                  </a:lnTo>
                  <a:lnTo>
                    <a:pt x="6209398" y="2172449"/>
                  </a:lnTo>
                  <a:lnTo>
                    <a:pt x="6300863" y="2080983"/>
                  </a:lnTo>
                  <a:close/>
                </a:path>
              </a:pathLst>
            </a:custGeom>
            <a:solidFill>
              <a:srgbClr val="A4630E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09994" y="391527"/>
              <a:ext cx="4420870" cy="4227830"/>
            </a:xfrm>
            <a:custGeom>
              <a:avLst/>
              <a:gdLst/>
              <a:ahLst/>
              <a:cxnLst/>
              <a:rect l="l" t="t" r="r" b="b"/>
              <a:pathLst>
                <a:path w="4420870" h="4227830">
                  <a:moveTo>
                    <a:pt x="3320923" y="4168660"/>
                  </a:moveTo>
                  <a:lnTo>
                    <a:pt x="2829585" y="3650323"/>
                  </a:lnTo>
                  <a:lnTo>
                    <a:pt x="2865094" y="3559822"/>
                  </a:lnTo>
                  <a:lnTo>
                    <a:pt x="130670" y="834390"/>
                  </a:lnTo>
                  <a:lnTo>
                    <a:pt x="0" y="965060"/>
                  </a:lnTo>
                  <a:lnTo>
                    <a:pt x="3262261" y="4227322"/>
                  </a:lnTo>
                  <a:lnTo>
                    <a:pt x="3320923" y="4168660"/>
                  </a:lnTo>
                  <a:close/>
                </a:path>
                <a:path w="4420870" h="4227830">
                  <a:moveTo>
                    <a:pt x="4420717" y="2973882"/>
                  </a:moveTo>
                  <a:lnTo>
                    <a:pt x="1446847" y="0"/>
                  </a:lnTo>
                  <a:lnTo>
                    <a:pt x="1316177" y="130670"/>
                  </a:lnTo>
                  <a:lnTo>
                    <a:pt x="4290060" y="3104553"/>
                  </a:lnTo>
                  <a:lnTo>
                    <a:pt x="4420717" y="2973882"/>
                  </a:lnTo>
                  <a:close/>
                </a:path>
              </a:pathLst>
            </a:custGeom>
            <a:solidFill>
              <a:srgbClr val="A4630E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547983" y="2523261"/>
              <a:ext cx="3180715" cy="3044190"/>
            </a:xfrm>
            <a:custGeom>
              <a:avLst/>
              <a:gdLst/>
              <a:ahLst/>
              <a:cxnLst/>
              <a:rect l="l" t="t" r="r" b="b"/>
              <a:pathLst>
                <a:path w="3180715" h="3044190">
                  <a:moveTo>
                    <a:pt x="119595" y="0"/>
                  </a:moveTo>
                  <a:lnTo>
                    <a:pt x="0" y="114452"/>
                  </a:lnTo>
                  <a:lnTo>
                    <a:pt x="3060966" y="3044063"/>
                  </a:lnTo>
                  <a:lnTo>
                    <a:pt x="3180562" y="2929610"/>
                  </a:lnTo>
                  <a:lnTo>
                    <a:pt x="119595" y="0"/>
                  </a:lnTo>
                  <a:close/>
                </a:path>
              </a:pathLst>
            </a:custGeom>
            <a:solidFill>
              <a:srgbClr val="A4630E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485738" y="742369"/>
              <a:ext cx="3317240" cy="3317240"/>
            </a:xfrm>
            <a:custGeom>
              <a:avLst/>
              <a:gdLst/>
              <a:ahLst/>
              <a:cxnLst/>
              <a:rect l="l" t="t" r="r" b="b"/>
              <a:pathLst>
                <a:path w="3317240" h="3317240">
                  <a:moveTo>
                    <a:pt x="130670" y="0"/>
                  </a:moveTo>
                  <a:lnTo>
                    <a:pt x="0" y="130670"/>
                  </a:lnTo>
                  <a:lnTo>
                    <a:pt x="3186430" y="3317100"/>
                  </a:lnTo>
                  <a:lnTo>
                    <a:pt x="3317100" y="3186442"/>
                  </a:lnTo>
                  <a:lnTo>
                    <a:pt x="130670" y="0"/>
                  </a:lnTo>
                  <a:close/>
                </a:path>
              </a:pathLst>
            </a:custGeom>
            <a:solidFill>
              <a:srgbClr val="A4630E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480200" y="3652758"/>
              <a:ext cx="2813050" cy="2839720"/>
            </a:xfrm>
            <a:custGeom>
              <a:avLst/>
              <a:gdLst/>
              <a:ahLst/>
              <a:cxnLst/>
              <a:rect l="l" t="t" r="r" b="b"/>
              <a:pathLst>
                <a:path w="2813050" h="2839720">
                  <a:moveTo>
                    <a:pt x="105765" y="0"/>
                  </a:moveTo>
                  <a:lnTo>
                    <a:pt x="0" y="106756"/>
                  </a:lnTo>
                  <a:lnTo>
                    <a:pt x="2707055" y="2839237"/>
                  </a:lnTo>
                  <a:lnTo>
                    <a:pt x="2812808" y="2732481"/>
                  </a:lnTo>
                  <a:lnTo>
                    <a:pt x="105765" y="0"/>
                  </a:lnTo>
                  <a:close/>
                </a:path>
              </a:pathLst>
            </a:custGeom>
            <a:solidFill>
              <a:srgbClr val="A4630E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360100" y="0"/>
              <a:ext cx="8600440" cy="6868159"/>
            </a:xfrm>
            <a:custGeom>
              <a:avLst/>
              <a:gdLst/>
              <a:ahLst/>
              <a:cxnLst/>
              <a:rect l="l" t="t" r="r" b="b"/>
              <a:pathLst>
                <a:path w="8600440" h="6868159">
                  <a:moveTo>
                    <a:pt x="3458476" y="6737426"/>
                  </a:moveTo>
                  <a:lnTo>
                    <a:pt x="130670" y="3409607"/>
                  </a:lnTo>
                  <a:lnTo>
                    <a:pt x="0" y="3540277"/>
                  </a:lnTo>
                  <a:lnTo>
                    <a:pt x="3327806" y="6868084"/>
                  </a:lnTo>
                  <a:lnTo>
                    <a:pt x="3458476" y="6737426"/>
                  </a:lnTo>
                  <a:close/>
                </a:path>
                <a:path w="8600440" h="6868159">
                  <a:moveTo>
                    <a:pt x="4267136" y="6084773"/>
                  </a:moveTo>
                  <a:lnTo>
                    <a:pt x="767727" y="2585351"/>
                  </a:lnTo>
                  <a:lnTo>
                    <a:pt x="637057" y="2716022"/>
                  </a:lnTo>
                  <a:lnTo>
                    <a:pt x="4136466" y="6215431"/>
                  </a:lnTo>
                  <a:lnTo>
                    <a:pt x="4267136" y="6084773"/>
                  </a:lnTo>
                  <a:close/>
                </a:path>
                <a:path w="8600440" h="6868159">
                  <a:moveTo>
                    <a:pt x="4420540" y="5629884"/>
                  </a:moveTo>
                  <a:lnTo>
                    <a:pt x="907173" y="2116505"/>
                  </a:lnTo>
                  <a:lnTo>
                    <a:pt x="776503" y="2247176"/>
                  </a:lnTo>
                  <a:lnTo>
                    <a:pt x="4289882" y="5760555"/>
                  </a:lnTo>
                  <a:lnTo>
                    <a:pt x="4420540" y="5629884"/>
                  </a:lnTo>
                  <a:close/>
                </a:path>
                <a:path w="8600440" h="6868159">
                  <a:moveTo>
                    <a:pt x="4523498" y="4983607"/>
                  </a:moveTo>
                  <a:lnTo>
                    <a:pt x="1365491" y="1825586"/>
                  </a:lnTo>
                  <a:lnTo>
                    <a:pt x="1234821" y="1956257"/>
                  </a:lnTo>
                  <a:lnTo>
                    <a:pt x="4392828" y="5114264"/>
                  </a:lnTo>
                  <a:lnTo>
                    <a:pt x="4523498" y="4983607"/>
                  </a:lnTo>
                  <a:close/>
                </a:path>
                <a:path w="8600440" h="6868159">
                  <a:moveTo>
                    <a:pt x="5285803" y="4907343"/>
                  </a:moveTo>
                  <a:lnTo>
                    <a:pt x="1899069" y="1520596"/>
                  </a:lnTo>
                  <a:lnTo>
                    <a:pt x="1768398" y="1651266"/>
                  </a:lnTo>
                  <a:lnTo>
                    <a:pt x="5155146" y="5038014"/>
                  </a:lnTo>
                  <a:lnTo>
                    <a:pt x="5285803" y="4907343"/>
                  </a:lnTo>
                  <a:close/>
                </a:path>
                <a:path w="8600440" h="6868159">
                  <a:moveTo>
                    <a:pt x="5993130" y="3795128"/>
                  </a:moveTo>
                  <a:lnTo>
                    <a:pt x="2857347" y="708050"/>
                  </a:lnTo>
                  <a:lnTo>
                    <a:pt x="2711818" y="852004"/>
                  </a:lnTo>
                  <a:lnTo>
                    <a:pt x="5847600" y="3939082"/>
                  </a:lnTo>
                  <a:lnTo>
                    <a:pt x="5993130" y="3795128"/>
                  </a:lnTo>
                  <a:close/>
                </a:path>
                <a:path w="8600440" h="6868159">
                  <a:moveTo>
                    <a:pt x="6044374" y="4504626"/>
                  </a:moveTo>
                  <a:lnTo>
                    <a:pt x="2789618" y="1249857"/>
                  </a:lnTo>
                  <a:lnTo>
                    <a:pt x="2658948" y="1380528"/>
                  </a:lnTo>
                  <a:lnTo>
                    <a:pt x="5913717" y="4635297"/>
                  </a:lnTo>
                  <a:lnTo>
                    <a:pt x="6044374" y="4504626"/>
                  </a:lnTo>
                  <a:close/>
                </a:path>
                <a:path w="8600440" h="6868159">
                  <a:moveTo>
                    <a:pt x="7127710" y="3485845"/>
                  </a:moveTo>
                  <a:lnTo>
                    <a:pt x="3595967" y="0"/>
                  </a:lnTo>
                  <a:lnTo>
                    <a:pt x="3388347" y="0"/>
                  </a:lnTo>
                  <a:lnTo>
                    <a:pt x="3341078" y="46659"/>
                  </a:lnTo>
                  <a:lnTo>
                    <a:pt x="6976643" y="3634956"/>
                  </a:lnTo>
                  <a:lnTo>
                    <a:pt x="7127710" y="3485845"/>
                  </a:lnTo>
                  <a:close/>
                </a:path>
                <a:path w="8600440" h="6868159">
                  <a:moveTo>
                    <a:pt x="7626896" y="2605925"/>
                  </a:moveTo>
                  <a:lnTo>
                    <a:pt x="5020983" y="0"/>
                  </a:lnTo>
                  <a:lnTo>
                    <a:pt x="4759642" y="0"/>
                  </a:lnTo>
                  <a:lnTo>
                    <a:pt x="7496238" y="2736596"/>
                  </a:lnTo>
                  <a:lnTo>
                    <a:pt x="7626896" y="2605925"/>
                  </a:lnTo>
                  <a:close/>
                </a:path>
                <a:path w="8600440" h="6868159">
                  <a:moveTo>
                    <a:pt x="8129968" y="2089200"/>
                  </a:moveTo>
                  <a:lnTo>
                    <a:pt x="6040780" y="0"/>
                  </a:lnTo>
                  <a:lnTo>
                    <a:pt x="5779440" y="0"/>
                  </a:lnTo>
                  <a:lnTo>
                    <a:pt x="7999311" y="2219871"/>
                  </a:lnTo>
                  <a:lnTo>
                    <a:pt x="8129968" y="2089200"/>
                  </a:lnTo>
                  <a:close/>
                </a:path>
                <a:path w="8600440" h="6868159">
                  <a:moveTo>
                    <a:pt x="8443798" y="1716151"/>
                  </a:moveTo>
                  <a:lnTo>
                    <a:pt x="6727660" y="12"/>
                  </a:lnTo>
                  <a:lnTo>
                    <a:pt x="6466332" y="12"/>
                  </a:lnTo>
                  <a:lnTo>
                    <a:pt x="8313140" y="1846821"/>
                  </a:lnTo>
                  <a:lnTo>
                    <a:pt x="8443798" y="1716151"/>
                  </a:lnTo>
                  <a:close/>
                </a:path>
                <a:path w="8600440" h="6868159">
                  <a:moveTo>
                    <a:pt x="8599856" y="12"/>
                  </a:moveTo>
                  <a:lnTo>
                    <a:pt x="8469871" y="12"/>
                  </a:lnTo>
                  <a:lnTo>
                    <a:pt x="8599856" y="129997"/>
                  </a:lnTo>
                  <a:lnTo>
                    <a:pt x="8599856" y="12"/>
                  </a:lnTo>
                  <a:close/>
                </a:path>
              </a:pathLst>
            </a:custGeom>
            <a:solidFill>
              <a:srgbClr val="A4630E">
                <a:alpha val="8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209544" y="0"/>
              <a:ext cx="9750425" cy="7560309"/>
            </a:xfrm>
            <a:custGeom>
              <a:avLst/>
              <a:gdLst/>
              <a:ahLst/>
              <a:cxnLst/>
              <a:rect l="l" t="t" r="r" b="b"/>
              <a:pathLst>
                <a:path w="9750425" h="7560309">
                  <a:moveTo>
                    <a:pt x="4287672" y="7560005"/>
                  </a:moveTo>
                  <a:lnTo>
                    <a:pt x="217766" y="3490125"/>
                  </a:lnTo>
                  <a:lnTo>
                    <a:pt x="0" y="3707892"/>
                  </a:lnTo>
                  <a:lnTo>
                    <a:pt x="3852126" y="7560005"/>
                  </a:lnTo>
                  <a:lnTo>
                    <a:pt x="4287672" y="7560005"/>
                  </a:lnTo>
                  <a:close/>
                </a:path>
                <a:path w="9750425" h="7560309">
                  <a:moveTo>
                    <a:pt x="5796038" y="5862421"/>
                  </a:moveTo>
                  <a:lnTo>
                    <a:pt x="5026126" y="5083505"/>
                  </a:lnTo>
                  <a:lnTo>
                    <a:pt x="5059858" y="5027244"/>
                  </a:lnTo>
                  <a:lnTo>
                    <a:pt x="5045786" y="4824158"/>
                  </a:lnTo>
                  <a:lnTo>
                    <a:pt x="1811185" y="1625587"/>
                  </a:lnTo>
                  <a:lnTo>
                    <a:pt x="1593418" y="1843354"/>
                  </a:lnTo>
                  <a:lnTo>
                    <a:pt x="5641276" y="5891212"/>
                  </a:lnTo>
                  <a:lnTo>
                    <a:pt x="5796038" y="5862421"/>
                  </a:lnTo>
                  <a:close/>
                </a:path>
                <a:path w="9750425" h="7560309">
                  <a:moveTo>
                    <a:pt x="6260731" y="5332374"/>
                  </a:moveTo>
                  <a:lnTo>
                    <a:pt x="2029587" y="1101242"/>
                  </a:lnTo>
                  <a:lnTo>
                    <a:pt x="1811820" y="1319009"/>
                  </a:lnTo>
                  <a:lnTo>
                    <a:pt x="6042952" y="5550141"/>
                  </a:lnTo>
                  <a:lnTo>
                    <a:pt x="6260731" y="5332374"/>
                  </a:lnTo>
                  <a:close/>
                </a:path>
                <a:path w="9750425" h="7560309">
                  <a:moveTo>
                    <a:pt x="6706336" y="4934102"/>
                  </a:moveTo>
                  <a:lnTo>
                    <a:pt x="2395690" y="623468"/>
                  </a:lnTo>
                  <a:lnTo>
                    <a:pt x="2177923" y="841235"/>
                  </a:lnTo>
                  <a:lnTo>
                    <a:pt x="6488570" y="5151882"/>
                  </a:lnTo>
                  <a:lnTo>
                    <a:pt x="6706336" y="4934102"/>
                  </a:lnTo>
                  <a:close/>
                </a:path>
                <a:path w="9750425" h="7560309">
                  <a:moveTo>
                    <a:pt x="7754887" y="4199394"/>
                  </a:moveTo>
                  <a:lnTo>
                    <a:pt x="3595713" y="40233"/>
                  </a:lnTo>
                  <a:lnTo>
                    <a:pt x="3377946" y="258000"/>
                  </a:lnTo>
                  <a:lnTo>
                    <a:pt x="7537107" y="4417161"/>
                  </a:lnTo>
                  <a:lnTo>
                    <a:pt x="7754887" y="4199394"/>
                  </a:lnTo>
                  <a:close/>
                </a:path>
                <a:path w="9750425" h="7560309">
                  <a:moveTo>
                    <a:pt x="8108543" y="3942511"/>
                  </a:moveTo>
                  <a:lnTo>
                    <a:pt x="4166044" y="0"/>
                  </a:lnTo>
                  <a:lnTo>
                    <a:pt x="3760038" y="0"/>
                  </a:lnTo>
                  <a:lnTo>
                    <a:pt x="3745268" y="14770"/>
                  </a:lnTo>
                  <a:lnTo>
                    <a:pt x="7890777" y="4160278"/>
                  </a:lnTo>
                  <a:lnTo>
                    <a:pt x="8108543" y="3942511"/>
                  </a:lnTo>
                  <a:close/>
                </a:path>
                <a:path w="9750425" h="7560309">
                  <a:moveTo>
                    <a:pt x="8830805" y="3257486"/>
                  </a:moveTo>
                  <a:lnTo>
                    <a:pt x="5573319" y="12"/>
                  </a:lnTo>
                  <a:lnTo>
                    <a:pt x="5137772" y="12"/>
                  </a:lnTo>
                  <a:lnTo>
                    <a:pt x="8613026" y="3475253"/>
                  </a:lnTo>
                  <a:lnTo>
                    <a:pt x="8830805" y="3257486"/>
                  </a:lnTo>
                  <a:close/>
                </a:path>
                <a:path w="9750425" h="7560309">
                  <a:moveTo>
                    <a:pt x="9433916" y="2233676"/>
                  </a:moveTo>
                  <a:lnTo>
                    <a:pt x="7200239" y="0"/>
                  </a:lnTo>
                  <a:lnTo>
                    <a:pt x="6764706" y="0"/>
                  </a:lnTo>
                  <a:lnTo>
                    <a:pt x="9216149" y="2451455"/>
                  </a:lnTo>
                  <a:lnTo>
                    <a:pt x="9433916" y="2233676"/>
                  </a:lnTo>
                  <a:close/>
                </a:path>
                <a:path w="9750425" h="7560309">
                  <a:moveTo>
                    <a:pt x="9750412" y="1492859"/>
                  </a:moveTo>
                  <a:lnTo>
                    <a:pt x="8257553" y="12"/>
                  </a:lnTo>
                  <a:lnTo>
                    <a:pt x="7939862" y="12"/>
                  </a:lnTo>
                  <a:lnTo>
                    <a:pt x="7504316" y="0"/>
                  </a:lnTo>
                  <a:lnTo>
                    <a:pt x="9635592" y="2131276"/>
                  </a:lnTo>
                  <a:lnTo>
                    <a:pt x="9750412" y="2016455"/>
                  </a:lnTo>
                  <a:lnTo>
                    <a:pt x="9750412" y="1928406"/>
                  </a:lnTo>
                  <a:lnTo>
                    <a:pt x="9750412" y="1810562"/>
                  </a:lnTo>
                  <a:lnTo>
                    <a:pt x="9750412" y="1492859"/>
                  </a:lnTo>
                  <a:close/>
                </a:path>
                <a:path w="9750425" h="7560309">
                  <a:moveTo>
                    <a:pt x="9750412" y="569582"/>
                  </a:moveTo>
                  <a:lnTo>
                    <a:pt x="9180830" y="0"/>
                  </a:lnTo>
                  <a:lnTo>
                    <a:pt x="8745296" y="0"/>
                  </a:lnTo>
                  <a:lnTo>
                    <a:pt x="9750412" y="1005128"/>
                  </a:lnTo>
                  <a:lnTo>
                    <a:pt x="9750412" y="569582"/>
                  </a:lnTo>
                  <a:close/>
                </a:path>
              </a:pathLst>
            </a:custGeom>
            <a:solidFill>
              <a:srgbClr val="A98203">
                <a:alpha val="50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2571603" y="0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388365" y="0"/>
                  </a:moveTo>
                  <a:lnTo>
                    <a:pt x="0" y="0"/>
                  </a:lnTo>
                  <a:lnTo>
                    <a:pt x="388365" y="388365"/>
                  </a:lnTo>
                  <a:lnTo>
                    <a:pt x="388365" y="0"/>
                  </a:lnTo>
                  <a:close/>
                </a:path>
              </a:pathLst>
            </a:custGeom>
            <a:solidFill>
              <a:srgbClr val="A4630E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954140" y="2515952"/>
              <a:ext cx="3963035" cy="3864610"/>
            </a:xfrm>
            <a:custGeom>
              <a:avLst/>
              <a:gdLst/>
              <a:ahLst/>
              <a:cxnLst/>
              <a:rect l="l" t="t" r="r" b="b"/>
              <a:pathLst>
                <a:path w="3963034" h="3864610">
                  <a:moveTo>
                    <a:pt x="217766" y="0"/>
                  </a:moveTo>
                  <a:lnTo>
                    <a:pt x="0" y="217766"/>
                  </a:lnTo>
                  <a:lnTo>
                    <a:pt x="3507905" y="3725672"/>
                  </a:lnTo>
                  <a:lnTo>
                    <a:pt x="3585362" y="3614115"/>
                  </a:lnTo>
                  <a:lnTo>
                    <a:pt x="3853370" y="3864140"/>
                  </a:lnTo>
                  <a:lnTo>
                    <a:pt x="3962730" y="3744950"/>
                  </a:lnTo>
                  <a:lnTo>
                    <a:pt x="217766" y="0"/>
                  </a:lnTo>
                  <a:close/>
                </a:path>
              </a:pathLst>
            </a:custGeom>
            <a:solidFill>
              <a:srgbClr val="A98203">
                <a:alpha val="50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803689" y="4574717"/>
              <a:ext cx="1096010" cy="1109980"/>
            </a:xfrm>
            <a:custGeom>
              <a:avLst/>
              <a:gdLst/>
              <a:ahLst/>
              <a:cxnLst/>
              <a:rect l="l" t="t" r="r" b="b"/>
              <a:pathLst>
                <a:path w="1096009" h="1109979">
                  <a:moveTo>
                    <a:pt x="345605" y="659104"/>
                  </a:moveTo>
                  <a:lnTo>
                    <a:pt x="330301" y="648296"/>
                  </a:lnTo>
                  <a:lnTo>
                    <a:pt x="306006" y="654304"/>
                  </a:lnTo>
                  <a:lnTo>
                    <a:pt x="287820" y="633895"/>
                  </a:lnTo>
                  <a:lnTo>
                    <a:pt x="275107" y="648525"/>
                  </a:lnTo>
                  <a:lnTo>
                    <a:pt x="265506" y="638467"/>
                  </a:lnTo>
                  <a:lnTo>
                    <a:pt x="61747" y="848690"/>
                  </a:lnTo>
                  <a:lnTo>
                    <a:pt x="28803" y="854100"/>
                  </a:lnTo>
                  <a:lnTo>
                    <a:pt x="0" y="1047902"/>
                  </a:lnTo>
                  <a:lnTo>
                    <a:pt x="57607" y="1109700"/>
                  </a:lnTo>
                  <a:lnTo>
                    <a:pt x="127508" y="1045806"/>
                  </a:lnTo>
                  <a:lnTo>
                    <a:pt x="243001" y="929690"/>
                  </a:lnTo>
                  <a:lnTo>
                    <a:pt x="329107" y="851395"/>
                  </a:lnTo>
                  <a:lnTo>
                    <a:pt x="345605" y="659104"/>
                  </a:lnTo>
                  <a:close/>
                </a:path>
                <a:path w="1096009" h="1109979">
                  <a:moveTo>
                    <a:pt x="566102" y="774534"/>
                  </a:moveTo>
                  <a:lnTo>
                    <a:pt x="564972" y="763384"/>
                  </a:lnTo>
                  <a:lnTo>
                    <a:pt x="563664" y="750925"/>
                  </a:lnTo>
                  <a:lnTo>
                    <a:pt x="563587" y="743585"/>
                  </a:lnTo>
                  <a:lnTo>
                    <a:pt x="564908" y="739965"/>
                  </a:lnTo>
                  <a:lnTo>
                    <a:pt x="561428" y="740689"/>
                  </a:lnTo>
                  <a:lnTo>
                    <a:pt x="526148" y="774534"/>
                  </a:lnTo>
                  <a:lnTo>
                    <a:pt x="547827" y="775817"/>
                  </a:lnTo>
                  <a:lnTo>
                    <a:pt x="559168" y="776693"/>
                  </a:lnTo>
                  <a:lnTo>
                    <a:pt x="563905" y="777570"/>
                  </a:lnTo>
                  <a:lnTo>
                    <a:pt x="565746" y="778852"/>
                  </a:lnTo>
                  <a:lnTo>
                    <a:pt x="565861" y="777570"/>
                  </a:lnTo>
                  <a:lnTo>
                    <a:pt x="565950" y="776693"/>
                  </a:lnTo>
                  <a:lnTo>
                    <a:pt x="566026" y="775817"/>
                  </a:lnTo>
                  <a:lnTo>
                    <a:pt x="566102" y="774534"/>
                  </a:lnTo>
                  <a:close/>
                </a:path>
                <a:path w="1096009" h="1109979">
                  <a:moveTo>
                    <a:pt x="668705" y="689584"/>
                  </a:moveTo>
                  <a:lnTo>
                    <a:pt x="666953" y="684898"/>
                  </a:lnTo>
                  <a:lnTo>
                    <a:pt x="665822" y="681901"/>
                  </a:lnTo>
                  <a:lnTo>
                    <a:pt x="664375" y="654304"/>
                  </a:lnTo>
                  <a:lnTo>
                    <a:pt x="664375" y="646493"/>
                  </a:lnTo>
                  <a:lnTo>
                    <a:pt x="660781" y="645655"/>
                  </a:lnTo>
                  <a:lnTo>
                    <a:pt x="619734" y="685253"/>
                  </a:lnTo>
                  <a:lnTo>
                    <a:pt x="631571" y="684898"/>
                  </a:lnTo>
                  <a:lnTo>
                    <a:pt x="639724" y="684898"/>
                  </a:lnTo>
                  <a:lnTo>
                    <a:pt x="644652" y="685457"/>
                  </a:lnTo>
                  <a:lnTo>
                    <a:pt x="649986" y="686689"/>
                  </a:lnTo>
                  <a:lnTo>
                    <a:pt x="658622" y="688848"/>
                  </a:lnTo>
                  <a:lnTo>
                    <a:pt x="668705" y="689584"/>
                  </a:lnTo>
                  <a:close/>
                </a:path>
                <a:path w="1096009" h="1109979">
                  <a:moveTo>
                    <a:pt x="696544" y="746467"/>
                  </a:moveTo>
                  <a:lnTo>
                    <a:pt x="678776" y="711898"/>
                  </a:lnTo>
                  <a:lnTo>
                    <a:pt x="672846" y="709295"/>
                  </a:lnTo>
                  <a:lnTo>
                    <a:pt x="666076" y="705866"/>
                  </a:lnTo>
                  <a:lnTo>
                    <a:pt x="658787" y="702741"/>
                  </a:lnTo>
                  <a:lnTo>
                    <a:pt x="651294" y="701090"/>
                  </a:lnTo>
                  <a:lnTo>
                    <a:pt x="641946" y="701243"/>
                  </a:lnTo>
                  <a:lnTo>
                    <a:pt x="604837" y="710996"/>
                  </a:lnTo>
                  <a:lnTo>
                    <a:pt x="586181" y="749261"/>
                  </a:lnTo>
                  <a:lnTo>
                    <a:pt x="586498" y="758101"/>
                  </a:lnTo>
                  <a:lnTo>
                    <a:pt x="606298" y="796861"/>
                  </a:lnTo>
                  <a:lnTo>
                    <a:pt x="639178" y="809091"/>
                  </a:lnTo>
                  <a:lnTo>
                    <a:pt x="650278" y="801281"/>
                  </a:lnTo>
                  <a:lnTo>
                    <a:pt x="669061" y="785507"/>
                  </a:lnTo>
                  <a:lnTo>
                    <a:pt x="686765" y="770013"/>
                  </a:lnTo>
                  <a:lnTo>
                    <a:pt x="694613" y="763016"/>
                  </a:lnTo>
                  <a:lnTo>
                    <a:pt x="696544" y="746467"/>
                  </a:lnTo>
                  <a:close/>
                </a:path>
                <a:path w="1096009" h="1109979">
                  <a:moveTo>
                    <a:pt x="765911" y="603173"/>
                  </a:moveTo>
                  <a:lnTo>
                    <a:pt x="759307" y="587336"/>
                  </a:lnTo>
                  <a:lnTo>
                    <a:pt x="759307" y="575818"/>
                  </a:lnTo>
                  <a:lnTo>
                    <a:pt x="755700" y="559257"/>
                  </a:lnTo>
                  <a:lnTo>
                    <a:pt x="752944" y="559257"/>
                  </a:lnTo>
                  <a:lnTo>
                    <a:pt x="716940" y="596696"/>
                  </a:lnTo>
                  <a:lnTo>
                    <a:pt x="727341" y="598297"/>
                  </a:lnTo>
                  <a:lnTo>
                    <a:pt x="733539" y="599122"/>
                  </a:lnTo>
                  <a:lnTo>
                    <a:pt x="739495" y="599579"/>
                  </a:lnTo>
                  <a:lnTo>
                    <a:pt x="743102" y="599579"/>
                  </a:lnTo>
                  <a:lnTo>
                    <a:pt x="751509" y="599706"/>
                  </a:lnTo>
                  <a:lnTo>
                    <a:pt x="765911" y="603173"/>
                  </a:lnTo>
                  <a:close/>
                </a:path>
                <a:path w="1096009" h="1109979">
                  <a:moveTo>
                    <a:pt x="795299" y="660298"/>
                  </a:moveTo>
                  <a:lnTo>
                    <a:pt x="775500" y="624052"/>
                  </a:lnTo>
                  <a:lnTo>
                    <a:pt x="770940" y="617080"/>
                  </a:lnTo>
                  <a:lnTo>
                    <a:pt x="753668" y="614692"/>
                  </a:lnTo>
                  <a:lnTo>
                    <a:pt x="743585" y="612533"/>
                  </a:lnTo>
                  <a:lnTo>
                    <a:pt x="721982" y="612533"/>
                  </a:lnTo>
                  <a:lnTo>
                    <a:pt x="716940" y="613257"/>
                  </a:lnTo>
                  <a:lnTo>
                    <a:pt x="706145" y="615416"/>
                  </a:lnTo>
                  <a:lnTo>
                    <a:pt x="700379" y="620445"/>
                  </a:lnTo>
                  <a:lnTo>
                    <a:pt x="695426" y="624395"/>
                  </a:lnTo>
                  <a:lnTo>
                    <a:pt x="680046" y="660031"/>
                  </a:lnTo>
                  <a:lnTo>
                    <a:pt x="680097" y="665099"/>
                  </a:lnTo>
                  <a:lnTo>
                    <a:pt x="704735" y="702983"/>
                  </a:lnTo>
                  <a:lnTo>
                    <a:pt x="738543" y="716686"/>
                  </a:lnTo>
                  <a:lnTo>
                    <a:pt x="748004" y="709180"/>
                  </a:lnTo>
                  <a:lnTo>
                    <a:pt x="766711" y="692429"/>
                  </a:lnTo>
                  <a:lnTo>
                    <a:pt x="793267" y="667969"/>
                  </a:lnTo>
                  <a:lnTo>
                    <a:pt x="795299" y="660298"/>
                  </a:lnTo>
                  <a:close/>
                </a:path>
                <a:path w="1096009" h="1109979">
                  <a:moveTo>
                    <a:pt x="1095908" y="207899"/>
                  </a:moveTo>
                  <a:lnTo>
                    <a:pt x="1078204" y="192595"/>
                  </a:lnTo>
                  <a:lnTo>
                    <a:pt x="1087208" y="179108"/>
                  </a:lnTo>
                  <a:lnTo>
                    <a:pt x="1075512" y="165900"/>
                  </a:lnTo>
                  <a:lnTo>
                    <a:pt x="1058405" y="169506"/>
                  </a:lnTo>
                  <a:lnTo>
                    <a:pt x="1020305" y="125107"/>
                  </a:lnTo>
                  <a:lnTo>
                    <a:pt x="1025105" y="115506"/>
                  </a:lnTo>
                  <a:lnTo>
                    <a:pt x="996302" y="87299"/>
                  </a:lnTo>
                  <a:lnTo>
                    <a:pt x="1027506" y="62103"/>
                  </a:lnTo>
                  <a:lnTo>
                    <a:pt x="1004404" y="40500"/>
                  </a:lnTo>
                  <a:lnTo>
                    <a:pt x="1033208" y="14706"/>
                  </a:lnTo>
                  <a:lnTo>
                    <a:pt x="1017003" y="0"/>
                  </a:lnTo>
                  <a:lnTo>
                    <a:pt x="998702" y="11099"/>
                  </a:lnTo>
                  <a:lnTo>
                    <a:pt x="989114" y="304"/>
                  </a:lnTo>
                  <a:lnTo>
                    <a:pt x="957605" y="26098"/>
                  </a:lnTo>
                  <a:lnTo>
                    <a:pt x="967511" y="40500"/>
                  </a:lnTo>
                  <a:lnTo>
                    <a:pt x="946810" y="62103"/>
                  </a:lnTo>
                  <a:lnTo>
                    <a:pt x="953109" y="75907"/>
                  </a:lnTo>
                  <a:lnTo>
                    <a:pt x="912304" y="112509"/>
                  </a:lnTo>
                  <a:lnTo>
                    <a:pt x="893711" y="135902"/>
                  </a:lnTo>
                  <a:lnTo>
                    <a:pt x="891908" y="167398"/>
                  </a:lnTo>
                  <a:lnTo>
                    <a:pt x="855002" y="135902"/>
                  </a:lnTo>
                  <a:lnTo>
                    <a:pt x="451802" y="482701"/>
                  </a:lnTo>
                  <a:lnTo>
                    <a:pt x="459003" y="484200"/>
                  </a:lnTo>
                  <a:lnTo>
                    <a:pt x="395109" y="530999"/>
                  </a:lnTo>
                  <a:lnTo>
                    <a:pt x="409511" y="548106"/>
                  </a:lnTo>
                  <a:lnTo>
                    <a:pt x="396011" y="562495"/>
                  </a:lnTo>
                  <a:lnTo>
                    <a:pt x="405003" y="575106"/>
                  </a:lnTo>
                  <a:lnTo>
                    <a:pt x="374408" y="614705"/>
                  </a:lnTo>
                  <a:lnTo>
                    <a:pt x="387007" y="630301"/>
                  </a:lnTo>
                  <a:lnTo>
                    <a:pt x="376212" y="645299"/>
                  </a:lnTo>
                  <a:lnTo>
                    <a:pt x="391502" y="666292"/>
                  </a:lnTo>
                  <a:lnTo>
                    <a:pt x="385203" y="679500"/>
                  </a:lnTo>
                  <a:lnTo>
                    <a:pt x="411911" y="709510"/>
                  </a:lnTo>
                  <a:lnTo>
                    <a:pt x="480314" y="766800"/>
                  </a:lnTo>
                  <a:lnTo>
                    <a:pt x="1095908" y="207899"/>
                  </a:lnTo>
                  <a:close/>
                </a:path>
              </a:pathLst>
            </a:custGeom>
            <a:solidFill>
              <a:srgbClr val="000000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582561" y="5096523"/>
              <a:ext cx="106680" cy="104139"/>
            </a:xfrm>
            <a:custGeom>
              <a:avLst/>
              <a:gdLst/>
              <a:ahLst/>
              <a:cxnLst/>
              <a:rect l="l" t="t" r="r" b="b"/>
              <a:pathLst>
                <a:path w="106679" h="104139">
                  <a:moveTo>
                    <a:pt x="73913" y="0"/>
                  </a:moveTo>
                  <a:lnTo>
                    <a:pt x="63233" y="0"/>
                  </a:lnTo>
                  <a:lnTo>
                    <a:pt x="55888" y="348"/>
                  </a:lnTo>
                  <a:lnTo>
                    <a:pt x="49388" y="1169"/>
                  </a:lnTo>
                  <a:lnTo>
                    <a:pt x="43000" y="2127"/>
                  </a:lnTo>
                  <a:lnTo>
                    <a:pt x="35991" y="2882"/>
                  </a:lnTo>
                  <a:lnTo>
                    <a:pt x="5493" y="26895"/>
                  </a:lnTo>
                  <a:lnTo>
                    <a:pt x="0" y="51841"/>
                  </a:lnTo>
                  <a:lnTo>
                    <a:pt x="442" y="59283"/>
                  </a:lnTo>
                  <a:lnTo>
                    <a:pt x="472" y="59784"/>
                  </a:lnTo>
                  <a:lnTo>
                    <a:pt x="29697" y="96499"/>
                  </a:lnTo>
                  <a:lnTo>
                    <a:pt x="54711" y="103682"/>
                  </a:lnTo>
                  <a:lnTo>
                    <a:pt x="72720" y="103073"/>
                  </a:lnTo>
                  <a:lnTo>
                    <a:pt x="102234" y="73444"/>
                  </a:lnTo>
                  <a:lnTo>
                    <a:pt x="106438" y="59283"/>
                  </a:lnTo>
                  <a:lnTo>
                    <a:pt x="104635" y="49085"/>
                  </a:lnTo>
                  <a:lnTo>
                    <a:pt x="102487" y="40939"/>
                  </a:lnTo>
                  <a:lnTo>
                    <a:pt x="99520" y="32961"/>
                  </a:lnTo>
                  <a:lnTo>
                    <a:pt x="96891" y="26895"/>
                  </a:lnTo>
                  <a:lnTo>
                    <a:pt x="95757" y="24485"/>
                  </a:lnTo>
                  <a:lnTo>
                    <a:pt x="92151" y="16560"/>
                  </a:lnTo>
                  <a:lnTo>
                    <a:pt x="92151" y="9372"/>
                  </a:lnTo>
                  <a:lnTo>
                    <a:pt x="80632" y="3594"/>
                  </a:lnTo>
                  <a:lnTo>
                    <a:pt x="73913" y="0"/>
                  </a:lnTo>
                  <a:close/>
                </a:path>
              </a:pathLst>
            </a:custGeom>
            <a:solidFill>
              <a:srgbClr val="000000">
                <a:alpha val="6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619277" y="5045405"/>
              <a:ext cx="43180" cy="37465"/>
            </a:xfrm>
            <a:custGeom>
              <a:avLst/>
              <a:gdLst/>
              <a:ahLst/>
              <a:cxnLst/>
              <a:rect l="l" t="t" r="r" b="b"/>
              <a:pathLst>
                <a:path w="43179" h="37464">
                  <a:moveTo>
                    <a:pt x="35521" y="0"/>
                  </a:moveTo>
                  <a:lnTo>
                    <a:pt x="0" y="36728"/>
                  </a:lnTo>
                  <a:lnTo>
                    <a:pt x="28799" y="37439"/>
                  </a:lnTo>
                  <a:lnTo>
                    <a:pt x="42722" y="37439"/>
                  </a:lnTo>
                  <a:lnTo>
                    <a:pt x="40322" y="23761"/>
                  </a:lnTo>
                  <a:lnTo>
                    <a:pt x="36004" y="16560"/>
                  </a:lnTo>
                  <a:lnTo>
                    <a:pt x="36004" y="6489"/>
                  </a:lnTo>
                  <a:lnTo>
                    <a:pt x="35521" y="0"/>
                  </a:lnTo>
                  <a:close/>
                </a:path>
              </a:pathLst>
            </a:custGeom>
            <a:solidFill>
              <a:srgbClr val="000000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676260" y="5005085"/>
              <a:ext cx="114300" cy="106045"/>
            </a:xfrm>
            <a:custGeom>
              <a:avLst/>
              <a:gdLst/>
              <a:ahLst/>
              <a:cxnLst/>
              <a:rect l="l" t="t" r="r" b="b"/>
              <a:pathLst>
                <a:path w="114300" h="106045">
                  <a:moveTo>
                    <a:pt x="66745" y="0"/>
                  </a:moveTo>
                  <a:lnTo>
                    <a:pt x="23929" y="6804"/>
                  </a:lnTo>
                  <a:lnTo>
                    <a:pt x="167" y="42810"/>
                  </a:lnTo>
                  <a:lnTo>
                    <a:pt x="0" y="55656"/>
                  </a:lnTo>
                  <a:lnTo>
                    <a:pt x="1340" y="66725"/>
                  </a:lnTo>
                  <a:lnTo>
                    <a:pt x="27565" y="97202"/>
                  </a:lnTo>
                  <a:lnTo>
                    <a:pt x="56960" y="105479"/>
                  </a:lnTo>
                  <a:lnTo>
                    <a:pt x="69221" y="104176"/>
                  </a:lnTo>
                  <a:lnTo>
                    <a:pt x="106159" y="87547"/>
                  </a:lnTo>
                  <a:lnTo>
                    <a:pt x="114107" y="53568"/>
                  </a:lnTo>
                  <a:lnTo>
                    <a:pt x="113659" y="45364"/>
                  </a:lnTo>
                  <a:lnTo>
                    <a:pt x="92538" y="7195"/>
                  </a:lnTo>
                  <a:lnTo>
                    <a:pt x="66745" y="0"/>
                  </a:lnTo>
                  <a:close/>
                </a:path>
              </a:pathLst>
            </a:custGeom>
            <a:solidFill>
              <a:srgbClr val="000000">
                <a:alpha val="6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720083" y="4956851"/>
              <a:ext cx="45085" cy="36830"/>
            </a:xfrm>
            <a:custGeom>
              <a:avLst/>
              <a:gdLst/>
              <a:ahLst/>
              <a:cxnLst/>
              <a:rect l="l" t="t" r="r" b="b"/>
              <a:pathLst>
                <a:path w="45084" h="36829">
                  <a:moveTo>
                    <a:pt x="31915" y="0"/>
                  </a:moveTo>
                  <a:lnTo>
                    <a:pt x="27617" y="4481"/>
                  </a:lnTo>
                  <a:lnTo>
                    <a:pt x="17402" y="14392"/>
                  </a:lnTo>
                  <a:lnTo>
                    <a:pt x="13919" y="17995"/>
                  </a:lnTo>
                  <a:lnTo>
                    <a:pt x="10795" y="21590"/>
                  </a:lnTo>
                  <a:lnTo>
                    <a:pt x="2870" y="28308"/>
                  </a:lnTo>
                  <a:lnTo>
                    <a:pt x="0" y="32156"/>
                  </a:lnTo>
                  <a:lnTo>
                    <a:pt x="1280" y="34202"/>
                  </a:lnTo>
                  <a:lnTo>
                    <a:pt x="7556" y="35034"/>
                  </a:lnTo>
                  <a:lnTo>
                    <a:pt x="15994" y="35326"/>
                  </a:lnTo>
                  <a:lnTo>
                    <a:pt x="23761" y="35750"/>
                  </a:lnTo>
                  <a:lnTo>
                    <a:pt x="32397" y="36715"/>
                  </a:lnTo>
                  <a:lnTo>
                    <a:pt x="44513" y="36715"/>
                  </a:lnTo>
                  <a:lnTo>
                    <a:pt x="39712" y="26873"/>
                  </a:lnTo>
                  <a:lnTo>
                    <a:pt x="33718" y="17754"/>
                  </a:lnTo>
                  <a:lnTo>
                    <a:pt x="33108" y="8166"/>
                  </a:lnTo>
                  <a:lnTo>
                    <a:pt x="33108" y="5753"/>
                  </a:lnTo>
                  <a:lnTo>
                    <a:pt x="31915" y="0"/>
                  </a:lnTo>
                  <a:close/>
                </a:path>
              </a:pathLst>
            </a:custGeom>
            <a:solidFill>
              <a:srgbClr val="000000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772119" y="4910759"/>
              <a:ext cx="112395" cy="111125"/>
            </a:xfrm>
            <a:custGeom>
              <a:avLst/>
              <a:gdLst/>
              <a:ahLst/>
              <a:cxnLst/>
              <a:rect l="l" t="t" r="r" b="b"/>
              <a:pathLst>
                <a:path w="112395" h="111125">
                  <a:moveTo>
                    <a:pt x="52841" y="0"/>
                  </a:moveTo>
                  <a:lnTo>
                    <a:pt x="40115" y="5778"/>
                  </a:lnTo>
                  <a:lnTo>
                    <a:pt x="27644" y="7924"/>
                  </a:lnTo>
                  <a:lnTo>
                    <a:pt x="23554" y="12242"/>
                  </a:lnTo>
                  <a:lnTo>
                    <a:pt x="11316" y="23687"/>
                  </a:lnTo>
                  <a:lnTo>
                    <a:pt x="4454" y="31329"/>
                  </a:lnTo>
                  <a:lnTo>
                    <a:pt x="517" y="38646"/>
                  </a:lnTo>
                  <a:lnTo>
                    <a:pt x="0" y="46949"/>
                  </a:lnTo>
                  <a:lnTo>
                    <a:pt x="1237" y="56946"/>
                  </a:lnTo>
                  <a:lnTo>
                    <a:pt x="21281" y="93611"/>
                  </a:lnTo>
                  <a:lnTo>
                    <a:pt x="35683" y="103117"/>
                  </a:lnTo>
                  <a:lnTo>
                    <a:pt x="44334" y="108352"/>
                  </a:lnTo>
                  <a:lnTo>
                    <a:pt x="50085" y="110642"/>
                  </a:lnTo>
                  <a:lnTo>
                    <a:pt x="56751" y="110222"/>
                  </a:lnTo>
                  <a:lnTo>
                    <a:pt x="97734" y="93954"/>
                  </a:lnTo>
                  <a:lnTo>
                    <a:pt x="111618" y="56726"/>
                  </a:lnTo>
                  <a:lnTo>
                    <a:pt x="112124" y="51257"/>
                  </a:lnTo>
                  <a:lnTo>
                    <a:pt x="111400" y="48247"/>
                  </a:lnTo>
                  <a:lnTo>
                    <a:pt x="108276" y="30975"/>
                  </a:lnTo>
                  <a:lnTo>
                    <a:pt x="66760" y="2882"/>
                  </a:lnTo>
                  <a:lnTo>
                    <a:pt x="65325" y="2882"/>
                  </a:lnTo>
                  <a:lnTo>
                    <a:pt x="52841" y="0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813201" y="4858204"/>
              <a:ext cx="43180" cy="48260"/>
            </a:xfrm>
            <a:custGeom>
              <a:avLst/>
              <a:gdLst/>
              <a:ahLst/>
              <a:cxnLst/>
              <a:rect l="l" t="t" r="r" b="b"/>
              <a:pathLst>
                <a:path w="43179" h="48260">
                  <a:moveTo>
                    <a:pt x="39357" y="0"/>
                  </a:moveTo>
                  <a:lnTo>
                    <a:pt x="5694" y="30518"/>
                  </a:lnTo>
                  <a:lnTo>
                    <a:pt x="0" y="38887"/>
                  </a:lnTo>
                  <a:lnTo>
                    <a:pt x="4914" y="44399"/>
                  </a:lnTo>
                  <a:lnTo>
                    <a:pt x="6959" y="44399"/>
                  </a:lnTo>
                  <a:lnTo>
                    <a:pt x="12992" y="44776"/>
                  </a:lnTo>
                  <a:lnTo>
                    <a:pt x="40081" y="46812"/>
                  </a:lnTo>
                  <a:lnTo>
                    <a:pt x="42964" y="47764"/>
                  </a:lnTo>
                  <a:lnTo>
                    <a:pt x="42964" y="44399"/>
                  </a:lnTo>
                  <a:lnTo>
                    <a:pt x="42192" y="39921"/>
                  </a:lnTo>
                  <a:lnTo>
                    <a:pt x="40486" y="32881"/>
                  </a:lnTo>
                  <a:lnTo>
                    <a:pt x="38758" y="25302"/>
                  </a:lnTo>
                  <a:lnTo>
                    <a:pt x="38034" y="20019"/>
                  </a:lnTo>
                  <a:lnTo>
                    <a:pt x="37922" y="19202"/>
                  </a:lnTo>
                  <a:lnTo>
                    <a:pt x="37795" y="12966"/>
                  </a:lnTo>
                  <a:lnTo>
                    <a:pt x="39357" y="0"/>
                  </a:lnTo>
                  <a:close/>
                </a:path>
              </a:pathLst>
            </a:custGeom>
            <a:solidFill>
              <a:srgbClr val="000000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0870920" y="4826127"/>
              <a:ext cx="106680" cy="99695"/>
            </a:xfrm>
            <a:custGeom>
              <a:avLst/>
              <a:gdLst/>
              <a:ahLst/>
              <a:cxnLst/>
              <a:rect l="l" t="t" r="r" b="b"/>
              <a:pathLst>
                <a:path w="106679" h="99695">
                  <a:moveTo>
                    <a:pt x="41836" y="0"/>
                  </a:moveTo>
                  <a:lnTo>
                    <a:pt x="5934" y="21110"/>
                  </a:lnTo>
                  <a:lnTo>
                    <a:pt x="0" y="40198"/>
                  </a:lnTo>
                  <a:lnTo>
                    <a:pt x="314" y="47257"/>
                  </a:lnTo>
                  <a:lnTo>
                    <a:pt x="1795" y="53089"/>
                  </a:lnTo>
                  <a:lnTo>
                    <a:pt x="4678" y="59439"/>
                  </a:lnTo>
                  <a:lnTo>
                    <a:pt x="7561" y="69040"/>
                  </a:lnTo>
                  <a:lnTo>
                    <a:pt x="43470" y="93563"/>
                  </a:lnTo>
                  <a:lnTo>
                    <a:pt x="76295" y="99207"/>
                  </a:lnTo>
                  <a:lnTo>
                    <a:pt x="82681" y="99037"/>
                  </a:lnTo>
                  <a:lnTo>
                    <a:pt x="88987" y="95583"/>
                  </a:lnTo>
                  <a:lnTo>
                    <a:pt x="96780" y="88689"/>
                  </a:lnTo>
                  <a:lnTo>
                    <a:pt x="103403" y="81930"/>
                  </a:lnTo>
                  <a:lnTo>
                    <a:pt x="106202" y="78883"/>
                  </a:lnTo>
                  <a:lnTo>
                    <a:pt x="64287" y="35607"/>
                  </a:lnTo>
                  <a:lnTo>
                    <a:pt x="58776" y="29691"/>
                  </a:lnTo>
                  <a:lnTo>
                    <a:pt x="57472" y="27879"/>
                  </a:lnTo>
                  <a:lnTo>
                    <a:pt x="56519" y="26089"/>
                  </a:lnTo>
                  <a:lnTo>
                    <a:pt x="69473" y="9045"/>
                  </a:lnTo>
                  <a:lnTo>
                    <a:pt x="54409" y="3317"/>
                  </a:lnTo>
                  <a:lnTo>
                    <a:pt x="46164" y="557"/>
                  </a:lnTo>
                  <a:lnTo>
                    <a:pt x="41836" y="0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2359945" y="445214"/>
            <a:ext cx="3746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  <a:p>
            <a:pPr marL="12700" rtl="0">
              <a:lnSpc>
                <a:spcPct val="100000"/>
              </a:lnSpc>
              <a:spcBef>
                <a:spcPts val="400"/>
              </a:spcBef>
            </a:pP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Valokuva:</a:t>
            </a:r>
            <a:r>
              <a:rPr lang="fi" sz="1000" b="0" i="1" u="none" spc="-3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Tina</a:t>
            </a:r>
            <a:r>
              <a:rPr lang="fi" sz="1000" b="0" i="1" u="none" spc="-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Elvøy</a:t>
            </a:r>
            <a:r>
              <a:rPr lang="fi" sz="1000" b="0" i="1" u="none" spc="-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Hansen</a:t>
            </a:r>
            <a:r>
              <a:rPr lang="fi" sz="1000" b="0" i="1" u="none" spc="-5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Antveit</a:t>
            </a:r>
            <a:r>
              <a:rPr lang="fi" sz="1000" b="0" i="1" u="none" spc="-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gravplass (Antveitin hautausmaa),</a:t>
            </a:r>
            <a:r>
              <a:rPr lang="fi" sz="1000" b="0" i="1" u="none" spc="-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Bergen</a:t>
            </a:r>
            <a:r>
              <a:rPr lang="fi" sz="1000" b="0" i="1" u="none" spc="-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2025</a:t>
            </a:r>
            <a:r>
              <a:rPr lang="fi" sz="1000" b="0" i="1" u="none" spc="-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Kuva: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-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-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Holm</a:t>
            </a:r>
            <a:r>
              <a:rPr lang="fi" sz="1000" b="0" i="1" u="none" spc="-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2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12960350" cy="7560309"/>
          </a:xfrm>
          <a:custGeom>
            <a:avLst/>
            <a:gdLst/>
            <a:ahLst/>
            <a:cxnLst/>
            <a:rect l="l" t="t" r="r" b="b"/>
            <a:pathLst>
              <a:path w="12960350" h="7560309">
                <a:moveTo>
                  <a:pt x="12959994" y="0"/>
                </a:moveTo>
                <a:lnTo>
                  <a:pt x="0" y="0"/>
                </a:lnTo>
                <a:lnTo>
                  <a:pt x="0" y="7559992"/>
                </a:lnTo>
                <a:lnTo>
                  <a:pt x="12959994" y="7559992"/>
                </a:lnTo>
                <a:lnTo>
                  <a:pt x="1295999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6349" y="-4762"/>
            <a:ext cx="12231800" cy="757111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2359945" y="445214"/>
            <a:ext cx="3746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  <a:p>
            <a:pPr marL="12700" rtl="0">
              <a:lnSpc>
                <a:spcPct val="100000"/>
              </a:lnSpc>
              <a:spcBef>
                <a:spcPts val="400"/>
              </a:spcBef>
            </a:pPr>
            <a:r>
              <a:rPr lang="fi" sz="1000" b="0" i="1" u="none" baseline="0">
                <a:solidFill>
                  <a:srgbClr val="C6C6C6"/>
                </a:solidFill>
                <a:latin typeface="Arial Narrow"/>
                <a:ea typeface="Arial Narrow"/>
                <a:cs typeface="Arial Narrow"/>
              </a:rPr>
              <a:t>Kuva:</a:t>
            </a:r>
            <a:r>
              <a:rPr lang="fi" sz="1000" b="0" i="1" u="none" spc="-30" baseline="0">
                <a:solidFill>
                  <a:srgbClr val="C6C6C6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C6C6C6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-30" baseline="0">
                <a:solidFill>
                  <a:srgbClr val="C6C6C6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C6C6C6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-30" baseline="0">
                <a:solidFill>
                  <a:srgbClr val="C6C6C6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C6C6C6"/>
                </a:solidFill>
                <a:latin typeface="Arial Narrow"/>
                <a:ea typeface="Arial Narrow"/>
                <a:cs typeface="Arial Narrow"/>
              </a:rPr>
              <a:t>Holm</a:t>
            </a:r>
            <a:r>
              <a:rPr lang="fi" sz="1000" b="0" i="1" u="none" spc="-30" baseline="0">
                <a:solidFill>
                  <a:srgbClr val="C6C6C6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20" baseline="0">
                <a:solidFill>
                  <a:srgbClr val="C6C6C6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960350" cy="7560309"/>
            <a:chOff x="0" y="0"/>
            <a:chExt cx="12960350" cy="75603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"/>
              <a:ext cx="12959994" cy="755999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577023" y="3621606"/>
              <a:ext cx="635635" cy="558165"/>
            </a:xfrm>
            <a:custGeom>
              <a:avLst/>
              <a:gdLst/>
              <a:ahLst/>
              <a:cxnLst/>
              <a:rect l="l" t="t" r="r" b="b"/>
              <a:pathLst>
                <a:path w="635634" h="558164">
                  <a:moveTo>
                    <a:pt x="317525" y="0"/>
                  </a:moveTo>
                  <a:lnTo>
                    <a:pt x="266021" y="3648"/>
                  </a:lnTo>
                  <a:lnTo>
                    <a:pt x="217163" y="14212"/>
                  </a:lnTo>
                  <a:lnTo>
                    <a:pt x="171605" y="31117"/>
                  </a:lnTo>
                  <a:lnTo>
                    <a:pt x="130000" y="53789"/>
                  </a:lnTo>
                  <a:lnTo>
                    <a:pt x="93002" y="81654"/>
                  </a:lnTo>
                  <a:lnTo>
                    <a:pt x="61264" y="114139"/>
                  </a:lnTo>
                  <a:lnTo>
                    <a:pt x="35442" y="150668"/>
                  </a:lnTo>
                  <a:lnTo>
                    <a:pt x="16187" y="190669"/>
                  </a:lnTo>
                  <a:lnTo>
                    <a:pt x="4155" y="233568"/>
                  </a:lnTo>
                  <a:lnTo>
                    <a:pt x="0" y="278790"/>
                  </a:lnTo>
                  <a:lnTo>
                    <a:pt x="4155" y="324012"/>
                  </a:lnTo>
                  <a:lnTo>
                    <a:pt x="16187" y="366910"/>
                  </a:lnTo>
                  <a:lnTo>
                    <a:pt x="35442" y="406912"/>
                  </a:lnTo>
                  <a:lnTo>
                    <a:pt x="61264" y="443441"/>
                  </a:lnTo>
                  <a:lnTo>
                    <a:pt x="93002" y="475926"/>
                  </a:lnTo>
                  <a:lnTo>
                    <a:pt x="130000" y="503791"/>
                  </a:lnTo>
                  <a:lnTo>
                    <a:pt x="171605" y="526463"/>
                  </a:lnTo>
                  <a:lnTo>
                    <a:pt x="217163" y="543368"/>
                  </a:lnTo>
                  <a:lnTo>
                    <a:pt x="266021" y="553931"/>
                  </a:lnTo>
                  <a:lnTo>
                    <a:pt x="317525" y="557580"/>
                  </a:lnTo>
                  <a:lnTo>
                    <a:pt x="369028" y="553931"/>
                  </a:lnTo>
                  <a:lnTo>
                    <a:pt x="417886" y="543368"/>
                  </a:lnTo>
                  <a:lnTo>
                    <a:pt x="463445" y="526463"/>
                  </a:lnTo>
                  <a:lnTo>
                    <a:pt x="505050" y="503791"/>
                  </a:lnTo>
                  <a:lnTo>
                    <a:pt x="542048" y="475926"/>
                  </a:lnTo>
                  <a:lnTo>
                    <a:pt x="573785" y="443441"/>
                  </a:lnTo>
                  <a:lnTo>
                    <a:pt x="599608" y="406912"/>
                  </a:lnTo>
                  <a:lnTo>
                    <a:pt x="618862" y="366910"/>
                  </a:lnTo>
                  <a:lnTo>
                    <a:pt x="630894" y="324012"/>
                  </a:lnTo>
                  <a:lnTo>
                    <a:pt x="635050" y="278790"/>
                  </a:lnTo>
                  <a:lnTo>
                    <a:pt x="630894" y="233568"/>
                  </a:lnTo>
                  <a:lnTo>
                    <a:pt x="618862" y="190669"/>
                  </a:lnTo>
                  <a:lnTo>
                    <a:pt x="599608" y="150668"/>
                  </a:lnTo>
                  <a:lnTo>
                    <a:pt x="573785" y="114139"/>
                  </a:lnTo>
                  <a:lnTo>
                    <a:pt x="542048" y="81654"/>
                  </a:lnTo>
                  <a:lnTo>
                    <a:pt x="505050" y="53789"/>
                  </a:lnTo>
                  <a:lnTo>
                    <a:pt x="463445" y="31117"/>
                  </a:lnTo>
                  <a:lnTo>
                    <a:pt x="417886" y="14212"/>
                  </a:lnTo>
                  <a:lnTo>
                    <a:pt x="369028" y="3648"/>
                  </a:lnTo>
                  <a:lnTo>
                    <a:pt x="317525" y="0"/>
                  </a:lnTo>
                  <a:close/>
                </a:path>
              </a:pathLst>
            </a:custGeom>
            <a:solidFill>
              <a:srgbClr val="A3053E">
                <a:alpha val="2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013270" y="5352059"/>
              <a:ext cx="725805" cy="803910"/>
            </a:xfrm>
            <a:custGeom>
              <a:avLst/>
              <a:gdLst/>
              <a:ahLst/>
              <a:cxnLst/>
              <a:rect l="l" t="t" r="r" b="b"/>
              <a:pathLst>
                <a:path w="725804" h="803910">
                  <a:moveTo>
                    <a:pt x="362877" y="0"/>
                  </a:moveTo>
                  <a:lnTo>
                    <a:pt x="317357" y="3130"/>
                  </a:lnTo>
                  <a:lnTo>
                    <a:pt x="273524" y="12271"/>
                  </a:lnTo>
                  <a:lnTo>
                    <a:pt x="231720" y="27045"/>
                  </a:lnTo>
                  <a:lnTo>
                    <a:pt x="192283" y="47076"/>
                  </a:lnTo>
                  <a:lnTo>
                    <a:pt x="155554" y="71988"/>
                  </a:lnTo>
                  <a:lnTo>
                    <a:pt x="121873" y="101402"/>
                  </a:lnTo>
                  <a:lnTo>
                    <a:pt x="91579" y="134944"/>
                  </a:lnTo>
                  <a:lnTo>
                    <a:pt x="65013" y="172236"/>
                  </a:lnTo>
                  <a:lnTo>
                    <a:pt x="42515" y="212901"/>
                  </a:lnTo>
                  <a:lnTo>
                    <a:pt x="24424" y="256563"/>
                  </a:lnTo>
                  <a:lnTo>
                    <a:pt x="11082" y="302846"/>
                  </a:lnTo>
                  <a:lnTo>
                    <a:pt x="2827" y="351371"/>
                  </a:lnTo>
                  <a:lnTo>
                    <a:pt x="0" y="401764"/>
                  </a:lnTo>
                  <a:lnTo>
                    <a:pt x="2827" y="452162"/>
                  </a:lnTo>
                  <a:lnTo>
                    <a:pt x="11082" y="500691"/>
                  </a:lnTo>
                  <a:lnTo>
                    <a:pt x="24424" y="546975"/>
                  </a:lnTo>
                  <a:lnTo>
                    <a:pt x="42515" y="590638"/>
                  </a:lnTo>
                  <a:lnTo>
                    <a:pt x="65013" y="631303"/>
                  </a:lnTo>
                  <a:lnTo>
                    <a:pt x="91579" y="668594"/>
                  </a:lnTo>
                  <a:lnTo>
                    <a:pt x="121873" y="702134"/>
                  </a:lnTo>
                  <a:lnTo>
                    <a:pt x="155554" y="731547"/>
                  </a:lnTo>
                  <a:lnTo>
                    <a:pt x="192283" y="756457"/>
                  </a:lnTo>
                  <a:lnTo>
                    <a:pt x="231720" y="776486"/>
                  </a:lnTo>
                  <a:lnTo>
                    <a:pt x="273524" y="791259"/>
                  </a:lnTo>
                  <a:lnTo>
                    <a:pt x="317357" y="800398"/>
                  </a:lnTo>
                  <a:lnTo>
                    <a:pt x="362877" y="803529"/>
                  </a:lnTo>
                  <a:lnTo>
                    <a:pt x="408397" y="800398"/>
                  </a:lnTo>
                  <a:lnTo>
                    <a:pt x="452229" y="791259"/>
                  </a:lnTo>
                  <a:lnTo>
                    <a:pt x="494033" y="776486"/>
                  </a:lnTo>
                  <a:lnTo>
                    <a:pt x="533470" y="756457"/>
                  </a:lnTo>
                  <a:lnTo>
                    <a:pt x="570199" y="731547"/>
                  </a:lnTo>
                  <a:lnTo>
                    <a:pt x="603881" y="702134"/>
                  </a:lnTo>
                  <a:lnTo>
                    <a:pt x="634174" y="668594"/>
                  </a:lnTo>
                  <a:lnTo>
                    <a:pt x="660740" y="631303"/>
                  </a:lnTo>
                  <a:lnTo>
                    <a:pt x="683238" y="590638"/>
                  </a:lnTo>
                  <a:lnTo>
                    <a:pt x="701329" y="546975"/>
                  </a:lnTo>
                  <a:lnTo>
                    <a:pt x="714672" y="500691"/>
                  </a:lnTo>
                  <a:lnTo>
                    <a:pt x="722926" y="452162"/>
                  </a:lnTo>
                  <a:lnTo>
                    <a:pt x="725754" y="401764"/>
                  </a:lnTo>
                  <a:lnTo>
                    <a:pt x="722926" y="351371"/>
                  </a:lnTo>
                  <a:lnTo>
                    <a:pt x="714672" y="302846"/>
                  </a:lnTo>
                  <a:lnTo>
                    <a:pt x="701329" y="256563"/>
                  </a:lnTo>
                  <a:lnTo>
                    <a:pt x="683238" y="212901"/>
                  </a:lnTo>
                  <a:lnTo>
                    <a:pt x="660740" y="172236"/>
                  </a:lnTo>
                  <a:lnTo>
                    <a:pt x="634174" y="134944"/>
                  </a:lnTo>
                  <a:lnTo>
                    <a:pt x="603881" y="101402"/>
                  </a:lnTo>
                  <a:lnTo>
                    <a:pt x="570199" y="71988"/>
                  </a:lnTo>
                  <a:lnTo>
                    <a:pt x="533470" y="47076"/>
                  </a:lnTo>
                  <a:lnTo>
                    <a:pt x="494033" y="27045"/>
                  </a:lnTo>
                  <a:lnTo>
                    <a:pt x="452229" y="12271"/>
                  </a:lnTo>
                  <a:lnTo>
                    <a:pt x="408397" y="3130"/>
                  </a:lnTo>
                  <a:lnTo>
                    <a:pt x="362877" y="0"/>
                  </a:lnTo>
                  <a:close/>
                </a:path>
              </a:pathLst>
            </a:custGeom>
            <a:solidFill>
              <a:srgbClr val="A3053E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481906" y="5702002"/>
              <a:ext cx="648335" cy="622300"/>
            </a:xfrm>
            <a:custGeom>
              <a:avLst/>
              <a:gdLst/>
              <a:ahLst/>
              <a:cxnLst/>
              <a:rect l="l" t="t" r="r" b="b"/>
              <a:pathLst>
                <a:path w="648334" h="622300">
                  <a:moveTo>
                    <a:pt x="324002" y="0"/>
                  </a:moveTo>
                  <a:lnTo>
                    <a:pt x="276123" y="3372"/>
                  </a:lnTo>
                  <a:lnTo>
                    <a:pt x="230425" y="13167"/>
                  </a:lnTo>
                  <a:lnTo>
                    <a:pt x="187410" y="28906"/>
                  </a:lnTo>
                  <a:lnTo>
                    <a:pt x="147579" y="50106"/>
                  </a:lnTo>
                  <a:lnTo>
                    <a:pt x="111432" y="76287"/>
                  </a:lnTo>
                  <a:lnTo>
                    <a:pt x="79471" y="106968"/>
                  </a:lnTo>
                  <a:lnTo>
                    <a:pt x="52198" y="141667"/>
                  </a:lnTo>
                  <a:lnTo>
                    <a:pt x="30113" y="179905"/>
                  </a:lnTo>
                  <a:lnTo>
                    <a:pt x="13717" y="221199"/>
                  </a:lnTo>
                  <a:lnTo>
                    <a:pt x="3512" y="265070"/>
                  </a:lnTo>
                  <a:lnTo>
                    <a:pt x="0" y="311035"/>
                  </a:lnTo>
                  <a:lnTo>
                    <a:pt x="3512" y="356998"/>
                  </a:lnTo>
                  <a:lnTo>
                    <a:pt x="13717" y="400866"/>
                  </a:lnTo>
                  <a:lnTo>
                    <a:pt x="30113" y="442160"/>
                  </a:lnTo>
                  <a:lnTo>
                    <a:pt x="52198" y="480397"/>
                  </a:lnTo>
                  <a:lnTo>
                    <a:pt x="79471" y="515097"/>
                  </a:lnTo>
                  <a:lnTo>
                    <a:pt x="111432" y="545779"/>
                  </a:lnTo>
                  <a:lnTo>
                    <a:pt x="147579" y="571961"/>
                  </a:lnTo>
                  <a:lnTo>
                    <a:pt x="187410" y="593162"/>
                  </a:lnTo>
                  <a:lnTo>
                    <a:pt x="230425" y="608902"/>
                  </a:lnTo>
                  <a:lnTo>
                    <a:pt x="276123" y="618698"/>
                  </a:lnTo>
                  <a:lnTo>
                    <a:pt x="324002" y="622071"/>
                  </a:lnTo>
                  <a:lnTo>
                    <a:pt x="371881" y="618698"/>
                  </a:lnTo>
                  <a:lnTo>
                    <a:pt x="417579" y="608902"/>
                  </a:lnTo>
                  <a:lnTo>
                    <a:pt x="460594" y="593162"/>
                  </a:lnTo>
                  <a:lnTo>
                    <a:pt x="500425" y="571961"/>
                  </a:lnTo>
                  <a:lnTo>
                    <a:pt x="536572" y="545779"/>
                  </a:lnTo>
                  <a:lnTo>
                    <a:pt x="568532" y="515097"/>
                  </a:lnTo>
                  <a:lnTo>
                    <a:pt x="595806" y="480397"/>
                  </a:lnTo>
                  <a:lnTo>
                    <a:pt x="617891" y="442160"/>
                  </a:lnTo>
                  <a:lnTo>
                    <a:pt x="634286" y="400866"/>
                  </a:lnTo>
                  <a:lnTo>
                    <a:pt x="644491" y="356998"/>
                  </a:lnTo>
                  <a:lnTo>
                    <a:pt x="648004" y="311035"/>
                  </a:lnTo>
                  <a:lnTo>
                    <a:pt x="644491" y="265070"/>
                  </a:lnTo>
                  <a:lnTo>
                    <a:pt x="634286" y="221199"/>
                  </a:lnTo>
                  <a:lnTo>
                    <a:pt x="617891" y="179905"/>
                  </a:lnTo>
                  <a:lnTo>
                    <a:pt x="595806" y="141667"/>
                  </a:lnTo>
                  <a:lnTo>
                    <a:pt x="568532" y="106968"/>
                  </a:lnTo>
                  <a:lnTo>
                    <a:pt x="536572" y="76287"/>
                  </a:lnTo>
                  <a:lnTo>
                    <a:pt x="500425" y="50106"/>
                  </a:lnTo>
                  <a:lnTo>
                    <a:pt x="460594" y="28906"/>
                  </a:lnTo>
                  <a:lnTo>
                    <a:pt x="417579" y="13167"/>
                  </a:lnTo>
                  <a:lnTo>
                    <a:pt x="371881" y="3372"/>
                  </a:lnTo>
                  <a:lnTo>
                    <a:pt x="324002" y="0"/>
                  </a:lnTo>
                  <a:close/>
                </a:path>
              </a:pathLst>
            </a:custGeom>
            <a:solidFill>
              <a:srgbClr val="A3053E">
                <a:alpha val="2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572623" y="5131754"/>
              <a:ext cx="531495" cy="518795"/>
            </a:xfrm>
            <a:custGeom>
              <a:avLst/>
              <a:gdLst/>
              <a:ahLst/>
              <a:cxnLst/>
              <a:rect l="l" t="t" r="r" b="b"/>
              <a:pathLst>
                <a:path w="531495" h="518795">
                  <a:moveTo>
                    <a:pt x="265683" y="0"/>
                  </a:moveTo>
                  <a:lnTo>
                    <a:pt x="217926" y="4175"/>
                  </a:lnTo>
                  <a:lnTo>
                    <a:pt x="172977" y="16215"/>
                  </a:lnTo>
                  <a:lnTo>
                    <a:pt x="131587" y="35386"/>
                  </a:lnTo>
                  <a:lnTo>
                    <a:pt x="94506" y="60957"/>
                  </a:lnTo>
                  <a:lnTo>
                    <a:pt x="62484" y="92196"/>
                  </a:lnTo>
                  <a:lnTo>
                    <a:pt x="36273" y="128371"/>
                  </a:lnTo>
                  <a:lnTo>
                    <a:pt x="16621" y="168750"/>
                  </a:lnTo>
                  <a:lnTo>
                    <a:pt x="4280" y="212602"/>
                  </a:lnTo>
                  <a:lnTo>
                    <a:pt x="0" y="259194"/>
                  </a:lnTo>
                  <a:lnTo>
                    <a:pt x="4280" y="305786"/>
                  </a:lnTo>
                  <a:lnTo>
                    <a:pt x="16621" y="349639"/>
                  </a:lnTo>
                  <a:lnTo>
                    <a:pt x="36273" y="390020"/>
                  </a:lnTo>
                  <a:lnTo>
                    <a:pt x="62484" y="426197"/>
                  </a:lnTo>
                  <a:lnTo>
                    <a:pt x="94506" y="457438"/>
                  </a:lnTo>
                  <a:lnTo>
                    <a:pt x="131587" y="483011"/>
                  </a:lnTo>
                  <a:lnTo>
                    <a:pt x="172977" y="502184"/>
                  </a:lnTo>
                  <a:lnTo>
                    <a:pt x="217926" y="514225"/>
                  </a:lnTo>
                  <a:lnTo>
                    <a:pt x="265683" y="518401"/>
                  </a:lnTo>
                  <a:lnTo>
                    <a:pt x="313441" y="514225"/>
                  </a:lnTo>
                  <a:lnTo>
                    <a:pt x="358390" y="502184"/>
                  </a:lnTo>
                  <a:lnTo>
                    <a:pt x="399780" y="483011"/>
                  </a:lnTo>
                  <a:lnTo>
                    <a:pt x="436861" y="457438"/>
                  </a:lnTo>
                  <a:lnTo>
                    <a:pt x="468883" y="426197"/>
                  </a:lnTo>
                  <a:lnTo>
                    <a:pt x="495094" y="390020"/>
                  </a:lnTo>
                  <a:lnTo>
                    <a:pt x="514746" y="349639"/>
                  </a:lnTo>
                  <a:lnTo>
                    <a:pt x="527087" y="305786"/>
                  </a:lnTo>
                  <a:lnTo>
                    <a:pt x="531367" y="259194"/>
                  </a:lnTo>
                  <a:lnTo>
                    <a:pt x="527087" y="212602"/>
                  </a:lnTo>
                  <a:lnTo>
                    <a:pt x="514746" y="168750"/>
                  </a:lnTo>
                  <a:lnTo>
                    <a:pt x="495094" y="128371"/>
                  </a:lnTo>
                  <a:lnTo>
                    <a:pt x="468883" y="92196"/>
                  </a:lnTo>
                  <a:lnTo>
                    <a:pt x="436861" y="60957"/>
                  </a:lnTo>
                  <a:lnTo>
                    <a:pt x="399780" y="35386"/>
                  </a:lnTo>
                  <a:lnTo>
                    <a:pt x="358390" y="16215"/>
                  </a:lnTo>
                  <a:lnTo>
                    <a:pt x="313441" y="4175"/>
                  </a:lnTo>
                  <a:lnTo>
                    <a:pt x="265683" y="0"/>
                  </a:lnTo>
                  <a:close/>
                </a:path>
              </a:pathLst>
            </a:custGeom>
            <a:solidFill>
              <a:srgbClr val="A3053E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769100" y="4872570"/>
              <a:ext cx="894715" cy="1400175"/>
            </a:xfrm>
            <a:custGeom>
              <a:avLst/>
              <a:gdLst/>
              <a:ahLst/>
              <a:cxnLst/>
              <a:rect l="l" t="t" r="r" b="b"/>
              <a:pathLst>
                <a:path w="894715" h="1400175">
                  <a:moveTo>
                    <a:pt x="531368" y="1049743"/>
                  </a:moveTo>
                  <a:lnTo>
                    <a:pt x="528485" y="998042"/>
                  </a:lnTo>
                  <a:lnTo>
                    <a:pt x="520115" y="948690"/>
                  </a:lnTo>
                  <a:lnTo>
                    <a:pt x="506666" y="902233"/>
                  </a:lnTo>
                  <a:lnTo>
                    <a:pt x="488569" y="859218"/>
                  </a:lnTo>
                  <a:lnTo>
                    <a:pt x="466204" y="820178"/>
                  </a:lnTo>
                  <a:lnTo>
                    <a:pt x="439991" y="785660"/>
                  </a:lnTo>
                  <a:lnTo>
                    <a:pt x="410349" y="756208"/>
                  </a:lnTo>
                  <a:lnTo>
                    <a:pt x="377685" y="732358"/>
                  </a:lnTo>
                  <a:lnTo>
                    <a:pt x="342417" y="714654"/>
                  </a:lnTo>
                  <a:lnTo>
                    <a:pt x="304939" y="703630"/>
                  </a:lnTo>
                  <a:lnTo>
                    <a:pt x="265684" y="699833"/>
                  </a:lnTo>
                  <a:lnTo>
                    <a:pt x="226415" y="703630"/>
                  </a:lnTo>
                  <a:lnTo>
                    <a:pt x="188950" y="714654"/>
                  </a:lnTo>
                  <a:lnTo>
                    <a:pt x="153670" y="732358"/>
                  </a:lnTo>
                  <a:lnTo>
                    <a:pt x="121018" y="756208"/>
                  </a:lnTo>
                  <a:lnTo>
                    <a:pt x="91376" y="785660"/>
                  </a:lnTo>
                  <a:lnTo>
                    <a:pt x="65163" y="820178"/>
                  </a:lnTo>
                  <a:lnTo>
                    <a:pt x="42799" y="859218"/>
                  </a:lnTo>
                  <a:lnTo>
                    <a:pt x="24688" y="902233"/>
                  </a:lnTo>
                  <a:lnTo>
                    <a:pt x="11252" y="948690"/>
                  </a:lnTo>
                  <a:lnTo>
                    <a:pt x="2882" y="998042"/>
                  </a:lnTo>
                  <a:lnTo>
                    <a:pt x="0" y="1049743"/>
                  </a:lnTo>
                  <a:lnTo>
                    <a:pt x="2882" y="1101458"/>
                  </a:lnTo>
                  <a:lnTo>
                    <a:pt x="11252" y="1150810"/>
                  </a:lnTo>
                  <a:lnTo>
                    <a:pt x="24688" y="1197267"/>
                  </a:lnTo>
                  <a:lnTo>
                    <a:pt x="42799" y="1240282"/>
                  </a:lnTo>
                  <a:lnTo>
                    <a:pt x="65163" y="1279321"/>
                  </a:lnTo>
                  <a:lnTo>
                    <a:pt x="91376" y="1313840"/>
                  </a:lnTo>
                  <a:lnTo>
                    <a:pt x="121018" y="1343291"/>
                  </a:lnTo>
                  <a:lnTo>
                    <a:pt x="153670" y="1367142"/>
                  </a:lnTo>
                  <a:lnTo>
                    <a:pt x="188950" y="1384858"/>
                  </a:lnTo>
                  <a:lnTo>
                    <a:pt x="226415" y="1395869"/>
                  </a:lnTo>
                  <a:lnTo>
                    <a:pt x="265684" y="1399667"/>
                  </a:lnTo>
                  <a:lnTo>
                    <a:pt x="304939" y="1395869"/>
                  </a:lnTo>
                  <a:lnTo>
                    <a:pt x="342417" y="1384858"/>
                  </a:lnTo>
                  <a:lnTo>
                    <a:pt x="377685" y="1367142"/>
                  </a:lnTo>
                  <a:lnTo>
                    <a:pt x="410349" y="1343291"/>
                  </a:lnTo>
                  <a:lnTo>
                    <a:pt x="439991" y="1313840"/>
                  </a:lnTo>
                  <a:lnTo>
                    <a:pt x="466204" y="1279321"/>
                  </a:lnTo>
                  <a:lnTo>
                    <a:pt x="488569" y="1240282"/>
                  </a:lnTo>
                  <a:lnTo>
                    <a:pt x="506666" y="1197267"/>
                  </a:lnTo>
                  <a:lnTo>
                    <a:pt x="520115" y="1150810"/>
                  </a:lnTo>
                  <a:lnTo>
                    <a:pt x="528485" y="1101458"/>
                  </a:lnTo>
                  <a:lnTo>
                    <a:pt x="531368" y="1049743"/>
                  </a:lnTo>
                  <a:close/>
                </a:path>
                <a:path w="894715" h="1400175">
                  <a:moveTo>
                    <a:pt x="894245" y="349910"/>
                  </a:moveTo>
                  <a:lnTo>
                    <a:pt x="892136" y="279387"/>
                  </a:lnTo>
                  <a:lnTo>
                    <a:pt x="886091" y="213702"/>
                  </a:lnTo>
                  <a:lnTo>
                    <a:pt x="876541" y="154266"/>
                  </a:lnTo>
                  <a:lnTo>
                    <a:pt x="863879" y="102476"/>
                  </a:lnTo>
                  <a:lnTo>
                    <a:pt x="848537" y="59753"/>
                  </a:lnTo>
                  <a:lnTo>
                    <a:pt x="811453" y="7099"/>
                  </a:lnTo>
                  <a:lnTo>
                    <a:pt x="790562" y="0"/>
                  </a:lnTo>
                  <a:lnTo>
                    <a:pt x="769670" y="7099"/>
                  </a:lnTo>
                  <a:lnTo>
                    <a:pt x="732586" y="59753"/>
                  </a:lnTo>
                  <a:lnTo>
                    <a:pt x="717245" y="102476"/>
                  </a:lnTo>
                  <a:lnTo>
                    <a:pt x="704583" y="154266"/>
                  </a:lnTo>
                  <a:lnTo>
                    <a:pt x="695032" y="213702"/>
                  </a:lnTo>
                  <a:lnTo>
                    <a:pt x="688987" y="279387"/>
                  </a:lnTo>
                  <a:lnTo>
                    <a:pt x="686879" y="349910"/>
                  </a:lnTo>
                  <a:lnTo>
                    <a:pt x="688987" y="420420"/>
                  </a:lnTo>
                  <a:lnTo>
                    <a:pt x="695032" y="486105"/>
                  </a:lnTo>
                  <a:lnTo>
                    <a:pt x="704583" y="545553"/>
                  </a:lnTo>
                  <a:lnTo>
                    <a:pt x="717245" y="597331"/>
                  </a:lnTo>
                  <a:lnTo>
                    <a:pt x="732586" y="640067"/>
                  </a:lnTo>
                  <a:lnTo>
                    <a:pt x="769670" y="692721"/>
                  </a:lnTo>
                  <a:lnTo>
                    <a:pt x="790562" y="699833"/>
                  </a:lnTo>
                  <a:lnTo>
                    <a:pt x="811453" y="692721"/>
                  </a:lnTo>
                  <a:lnTo>
                    <a:pt x="848537" y="640067"/>
                  </a:lnTo>
                  <a:lnTo>
                    <a:pt x="863879" y="597331"/>
                  </a:lnTo>
                  <a:lnTo>
                    <a:pt x="876541" y="545553"/>
                  </a:lnTo>
                  <a:lnTo>
                    <a:pt x="886091" y="486105"/>
                  </a:lnTo>
                  <a:lnTo>
                    <a:pt x="892136" y="420420"/>
                  </a:lnTo>
                  <a:lnTo>
                    <a:pt x="894245" y="349910"/>
                  </a:lnTo>
                  <a:close/>
                </a:path>
              </a:pathLst>
            </a:custGeom>
            <a:solidFill>
              <a:srgbClr val="A3053E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112782" y="245826"/>
              <a:ext cx="687070" cy="570865"/>
            </a:xfrm>
            <a:custGeom>
              <a:avLst/>
              <a:gdLst/>
              <a:ahLst/>
              <a:cxnLst/>
              <a:rect l="l" t="t" r="r" b="b"/>
              <a:pathLst>
                <a:path w="687070" h="570865">
                  <a:moveTo>
                    <a:pt x="343446" y="0"/>
                  </a:moveTo>
                  <a:lnTo>
                    <a:pt x="292695" y="3091"/>
                  </a:lnTo>
                  <a:lnTo>
                    <a:pt x="244256" y="12071"/>
                  </a:lnTo>
                  <a:lnTo>
                    <a:pt x="198660" y="26498"/>
                  </a:lnTo>
                  <a:lnTo>
                    <a:pt x="156438" y="45933"/>
                  </a:lnTo>
                  <a:lnTo>
                    <a:pt x="118122" y="69933"/>
                  </a:lnTo>
                  <a:lnTo>
                    <a:pt x="84243" y="98057"/>
                  </a:lnTo>
                  <a:lnTo>
                    <a:pt x="55332" y="129865"/>
                  </a:lnTo>
                  <a:lnTo>
                    <a:pt x="31921" y="164916"/>
                  </a:lnTo>
                  <a:lnTo>
                    <a:pt x="14541" y="202769"/>
                  </a:lnTo>
                  <a:lnTo>
                    <a:pt x="3723" y="242982"/>
                  </a:lnTo>
                  <a:lnTo>
                    <a:pt x="0" y="285114"/>
                  </a:lnTo>
                  <a:lnTo>
                    <a:pt x="3723" y="327248"/>
                  </a:lnTo>
                  <a:lnTo>
                    <a:pt x="14541" y="367462"/>
                  </a:lnTo>
                  <a:lnTo>
                    <a:pt x="31921" y="405315"/>
                  </a:lnTo>
                  <a:lnTo>
                    <a:pt x="55332" y="440368"/>
                  </a:lnTo>
                  <a:lnTo>
                    <a:pt x="84243" y="472177"/>
                  </a:lnTo>
                  <a:lnTo>
                    <a:pt x="118122" y="500304"/>
                  </a:lnTo>
                  <a:lnTo>
                    <a:pt x="156438" y="524305"/>
                  </a:lnTo>
                  <a:lnTo>
                    <a:pt x="198660" y="543741"/>
                  </a:lnTo>
                  <a:lnTo>
                    <a:pt x="244256" y="558170"/>
                  </a:lnTo>
                  <a:lnTo>
                    <a:pt x="292695" y="567151"/>
                  </a:lnTo>
                  <a:lnTo>
                    <a:pt x="343446" y="570242"/>
                  </a:lnTo>
                  <a:lnTo>
                    <a:pt x="394196" y="567151"/>
                  </a:lnTo>
                  <a:lnTo>
                    <a:pt x="442634" y="558170"/>
                  </a:lnTo>
                  <a:lnTo>
                    <a:pt x="488229" y="543741"/>
                  </a:lnTo>
                  <a:lnTo>
                    <a:pt x="530449" y="524305"/>
                  </a:lnTo>
                  <a:lnTo>
                    <a:pt x="568764" y="500304"/>
                  </a:lnTo>
                  <a:lnTo>
                    <a:pt x="602641" y="472177"/>
                  </a:lnTo>
                  <a:lnTo>
                    <a:pt x="631550" y="440368"/>
                  </a:lnTo>
                  <a:lnTo>
                    <a:pt x="654960" y="405315"/>
                  </a:lnTo>
                  <a:lnTo>
                    <a:pt x="672338" y="367462"/>
                  </a:lnTo>
                  <a:lnTo>
                    <a:pt x="683155" y="327248"/>
                  </a:lnTo>
                  <a:lnTo>
                    <a:pt x="686879" y="285114"/>
                  </a:lnTo>
                  <a:lnTo>
                    <a:pt x="683155" y="242982"/>
                  </a:lnTo>
                  <a:lnTo>
                    <a:pt x="672338" y="202769"/>
                  </a:lnTo>
                  <a:lnTo>
                    <a:pt x="654960" y="164916"/>
                  </a:lnTo>
                  <a:lnTo>
                    <a:pt x="631550" y="129865"/>
                  </a:lnTo>
                  <a:lnTo>
                    <a:pt x="602641" y="98057"/>
                  </a:lnTo>
                  <a:lnTo>
                    <a:pt x="568764" y="69933"/>
                  </a:lnTo>
                  <a:lnTo>
                    <a:pt x="530449" y="45933"/>
                  </a:lnTo>
                  <a:lnTo>
                    <a:pt x="488229" y="26498"/>
                  </a:lnTo>
                  <a:lnTo>
                    <a:pt x="442634" y="12071"/>
                  </a:lnTo>
                  <a:lnTo>
                    <a:pt x="394196" y="3091"/>
                  </a:lnTo>
                  <a:lnTo>
                    <a:pt x="343446" y="0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000778" y="682789"/>
              <a:ext cx="461645" cy="1431925"/>
            </a:xfrm>
            <a:custGeom>
              <a:avLst/>
              <a:gdLst/>
              <a:ahLst/>
              <a:cxnLst/>
              <a:rect l="l" t="t" r="r" b="b"/>
              <a:pathLst>
                <a:path w="461645" h="1431925">
                  <a:moveTo>
                    <a:pt x="335902" y="282702"/>
                  </a:moveTo>
                  <a:lnTo>
                    <a:pt x="329679" y="231254"/>
                  </a:lnTo>
                  <a:lnTo>
                    <a:pt x="314756" y="178168"/>
                  </a:lnTo>
                  <a:lnTo>
                    <a:pt x="292074" y="127927"/>
                  </a:lnTo>
                  <a:lnTo>
                    <a:pt x="263766" y="84518"/>
                  </a:lnTo>
                  <a:lnTo>
                    <a:pt x="231216" y="48996"/>
                  </a:lnTo>
                  <a:lnTo>
                    <a:pt x="195783" y="22377"/>
                  </a:lnTo>
                  <a:lnTo>
                    <a:pt x="158851" y="5702"/>
                  </a:lnTo>
                  <a:lnTo>
                    <a:pt x="121780" y="0"/>
                  </a:lnTo>
                  <a:lnTo>
                    <a:pt x="85953" y="6299"/>
                  </a:lnTo>
                  <a:lnTo>
                    <a:pt x="29718" y="52705"/>
                  </a:lnTo>
                  <a:lnTo>
                    <a:pt x="12141" y="89217"/>
                  </a:lnTo>
                  <a:lnTo>
                    <a:pt x="2108" y="132384"/>
                  </a:lnTo>
                  <a:lnTo>
                    <a:pt x="0" y="180517"/>
                  </a:lnTo>
                  <a:lnTo>
                    <a:pt x="6223" y="231965"/>
                  </a:lnTo>
                  <a:lnTo>
                    <a:pt x="21145" y="285026"/>
                  </a:lnTo>
                  <a:lnTo>
                    <a:pt x="43827" y="335280"/>
                  </a:lnTo>
                  <a:lnTo>
                    <a:pt x="72136" y="378688"/>
                  </a:lnTo>
                  <a:lnTo>
                    <a:pt x="104686" y="414223"/>
                  </a:lnTo>
                  <a:lnTo>
                    <a:pt x="140131" y="440842"/>
                  </a:lnTo>
                  <a:lnTo>
                    <a:pt x="177063" y="457517"/>
                  </a:lnTo>
                  <a:lnTo>
                    <a:pt x="214134" y="463219"/>
                  </a:lnTo>
                  <a:lnTo>
                    <a:pt x="249961" y="456907"/>
                  </a:lnTo>
                  <a:lnTo>
                    <a:pt x="306184" y="410514"/>
                  </a:lnTo>
                  <a:lnTo>
                    <a:pt x="323761" y="374002"/>
                  </a:lnTo>
                  <a:lnTo>
                    <a:pt x="333794" y="330835"/>
                  </a:lnTo>
                  <a:lnTo>
                    <a:pt x="335902" y="282702"/>
                  </a:lnTo>
                  <a:close/>
                </a:path>
                <a:path w="461645" h="1431925">
                  <a:moveTo>
                    <a:pt x="461619" y="1160475"/>
                  </a:moveTo>
                  <a:lnTo>
                    <a:pt x="461568" y="1104468"/>
                  </a:lnTo>
                  <a:lnTo>
                    <a:pt x="456082" y="1046175"/>
                  </a:lnTo>
                  <a:lnTo>
                    <a:pt x="445300" y="988644"/>
                  </a:lnTo>
                  <a:lnTo>
                    <a:pt x="429907" y="934796"/>
                  </a:lnTo>
                  <a:lnTo>
                    <a:pt x="410438" y="885304"/>
                  </a:lnTo>
                  <a:lnTo>
                    <a:pt x="387400" y="840841"/>
                  </a:lnTo>
                  <a:lnTo>
                    <a:pt x="361327" y="802081"/>
                  </a:lnTo>
                  <a:lnTo>
                    <a:pt x="332727" y="769721"/>
                  </a:lnTo>
                  <a:lnTo>
                    <a:pt x="302133" y="744410"/>
                  </a:lnTo>
                  <a:lnTo>
                    <a:pt x="237007" y="717689"/>
                  </a:lnTo>
                  <a:lnTo>
                    <a:pt x="203517" y="717626"/>
                  </a:lnTo>
                  <a:lnTo>
                    <a:pt x="171348" y="726922"/>
                  </a:lnTo>
                  <a:lnTo>
                    <a:pt x="116103" y="770559"/>
                  </a:lnTo>
                  <a:lnTo>
                    <a:pt x="93662" y="803313"/>
                  </a:lnTo>
                  <a:lnTo>
                    <a:pt x="75095" y="842314"/>
                  </a:lnTo>
                  <a:lnTo>
                    <a:pt x="60718" y="886752"/>
                  </a:lnTo>
                  <a:lnTo>
                    <a:pt x="50838" y="935837"/>
                  </a:lnTo>
                  <a:lnTo>
                    <a:pt x="45758" y="988783"/>
                  </a:lnTo>
                  <a:lnTo>
                    <a:pt x="45808" y="1044790"/>
                  </a:lnTo>
                  <a:lnTo>
                    <a:pt x="51295" y="1103071"/>
                  </a:lnTo>
                  <a:lnTo>
                    <a:pt x="62090" y="1160614"/>
                  </a:lnTo>
                  <a:lnTo>
                    <a:pt x="77482" y="1214462"/>
                  </a:lnTo>
                  <a:lnTo>
                    <a:pt x="96951" y="1263967"/>
                  </a:lnTo>
                  <a:lnTo>
                    <a:pt x="119976" y="1308430"/>
                  </a:lnTo>
                  <a:lnTo>
                    <a:pt x="146050" y="1347177"/>
                  </a:lnTo>
                  <a:lnTo>
                    <a:pt x="174650" y="1379550"/>
                  </a:lnTo>
                  <a:lnTo>
                    <a:pt x="205257" y="1404848"/>
                  </a:lnTo>
                  <a:lnTo>
                    <a:pt x="270383" y="1431569"/>
                  </a:lnTo>
                  <a:lnTo>
                    <a:pt x="303860" y="1431620"/>
                  </a:lnTo>
                  <a:lnTo>
                    <a:pt x="336042" y="1422336"/>
                  </a:lnTo>
                  <a:lnTo>
                    <a:pt x="391274" y="1378712"/>
                  </a:lnTo>
                  <a:lnTo>
                    <a:pt x="413715" y="1345958"/>
                  </a:lnTo>
                  <a:lnTo>
                    <a:pt x="432282" y="1306957"/>
                  </a:lnTo>
                  <a:lnTo>
                    <a:pt x="446659" y="1262519"/>
                  </a:lnTo>
                  <a:lnTo>
                    <a:pt x="456552" y="1213421"/>
                  </a:lnTo>
                  <a:lnTo>
                    <a:pt x="461619" y="1160475"/>
                  </a:lnTo>
                  <a:close/>
                </a:path>
              </a:pathLst>
            </a:custGeom>
            <a:solidFill>
              <a:srgbClr val="AF8137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623629" y="0"/>
              <a:ext cx="4528820" cy="3019425"/>
            </a:xfrm>
            <a:custGeom>
              <a:avLst/>
              <a:gdLst/>
              <a:ahLst/>
              <a:cxnLst/>
              <a:rect l="l" t="t" r="r" b="b"/>
              <a:pathLst>
                <a:path w="4528820" h="3019425">
                  <a:moveTo>
                    <a:pt x="4528718" y="416953"/>
                  </a:moveTo>
                  <a:lnTo>
                    <a:pt x="4527702" y="372465"/>
                  </a:lnTo>
                  <a:lnTo>
                    <a:pt x="4525137" y="329323"/>
                  </a:lnTo>
                  <a:lnTo>
                    <a:pt x="4521022" y="287591"/>
                  </a:lnTo>
                  <a:lnTo>
                    <a:pt x="4515358" y="247332"/>
                  </a:lnTo>
                  <a:lnTo>
                    <a:pt x="4508144" y="208610"/>
                  </a:lnTo>
                  <a:lnTo>
                    <a:pt x="4499368" y="171500"/>
                  </a:lnTo>
                  <a:lnTo>
                    <a:pt x="4477131" y="102336"/>
                  </a:lnTo>
                  <a:lnTo>
                    <a:pt x="4448632" y="40373"/>
                  </a:lnTo>
                  <a:lnTo>
                    <a:pt x="4423511" y="0"/>
                  </a:lnTo>
                  <a:lnTo>
                    <a:pt x="3738994" y="0"/>
                  </a:lnTo>
                  <a:lnTo>
                    <a:pt x="683717" y="12"/>
                  </a:lnTo>
                  <a:lnTo>
                    <a:pt x="647877" y="47117"/>
                  </a:lnTo>
                  <a:lnTo>
                    <a:pt x="614845" y="91935"/>
                  </a:lnTo>
                  <a:lnTo>
                    <a:pt x="582625" y="136944"/>
                  </a:lnTo>
                  <a:lnTo>
                    <a:pt x="551243" y="182130"/>
                  </a:lnTo>
                  <a:lnTo>
                    <a:pt x="520687" y="227482"/>
                  </a:lnTo>
                  <a:lnTo>
                    <a:pt x="490969" y="272986"/>
                  </a:lnTo>
                  <a:lnTo>
                    <a:pt x="462089" y="318630"/>
                  </a:lnTo>
                  <a:lnTo>
                    <a:pt x="434047" y="364388"/>
                  </a:lnTo>
                  <a:lnTo>
                    <a:pt x="406857" y="410248"/>
                  </a:lnTo>
                  <a:lnTo>
                    <a:pt x="380517" y="456196"/>
                  </a:lnTo>
                  <a:lnTo>
                    <a:pt x="355028" y="502208"/>
                  </a:lnTo>
                  <a:lnTo>
                    <a:pt x="330390" y="548284"/>
                  </a:lnTo>
                  <a:lnTo>
                    <a:pt x="306616" y="594410"/>
                  </a:lnTo>
                  <a:lnTo>
                    <a:pt x="283705" y="640549"/>
                  </a:lnTo>
                  <a:lnTo>
                    <a:pt x="261645" y="686701"/>
                  </a:lnTo>
                  <a:lnTo>
                    <a:pt x="240461" y="732853"/>
                  </a:lnTo>
                  <a:lnTo>
                    <a:pt x="220154" y="778992"/>
                  </a:lnTo>
                  <a:lnTo>
                    <a:pt x="200710" y="825080"/>
                  </a:lnTo>
                  <a:lnTo>
                    <a:pt x="182143" y="871131"/>
                  </a:lnTo>
                  <a:lnTo>
                    <a:pt x="164465" y="917105"/>
                  </a:lnTo>
                  <a:lnTo>
                    <a:pt x="147675" y="963002"/>
                  </a:lnTo>
                  <a:lnTo>
                    <a:pt x="131762" y="1008799"/>
                  </a:lnTo>
                  <a:lnTo>
                    <a:pt x="116738" y="1054481"/>
                  </a:lnTo>
                  <a:lnTo>
                    <a:pt x="102603" y="1100035"/>
                  </a:lnTo>
                  <a:lnTo>
                    <a:pt x="89369" y="1145451"/>
                  </a:lnTo>
                  <a:lnTo>
                    <a:pt x="77038" y="1190713"/>
                  </a:lnTo>
                  <a:lnTo>
                    <a:pt x="65608" y="1235786"/>
                  </a:lnTo>
                  <a:lnTo>
                    <a:pt x="55092" y="1280680"/>
                  </a:lnTo>
                  <a:lnTo>
                    <a:pt x="45466" y="1325359"/>
                  </a:lnTo>
                  <a:lnTo>
                    <a:pt x="36766" y="1369822"/>
                  </a:lnTo>
                  <a:lnTo>
                    <a:pt x="28981" y="1414056"/>
                  </a:lnTo>
                  <a:lnTo>
                    <a:pt x="22110" y="1458023"/>
                  </a:lnTo>
                  <a:lnTo>
                    <a:pt x="16167" y="1501736"/>
                  </a:lnTo>
                  <a:lnTo>
                    <a:pt x="11137" y="1545158"/>
                  </a:lnTo>
                  <a:lnTo>
                    <a:pt x="7035" y="1588287"/>
                  </a:lnTo>
                  <a:lnTo>
                    <a:pt x="3873" y="1631099"/>
                  </a:lnTo>
                  <a:lnTo>
                    <a:pt x="1651" y="1673593"/>
                  </a:lnTo>
                  <a:lnTo>
                    <a:pt x="355" y="1715731"/>
                  </a:lnTo>
                  <a:lnTo>
                    <a:pt x="0" y="1757514"/>
                  </a:lnTo>
                  <a:lnTo>
                    <a:pt x="596" y="1798916"/>
                  </a:lnTo>
                  <a:lnTo>
                    <a:pt x="2133" y="1839937"/>
                  </a:lnTo>
                  <a:lnTo>
                    <a:pt x="4622" y="1880539"/>
                  </a:lnTo>
                  <a:lnTo>
                    <a:pt x="8064" y="1920735"/>
                  </a:lnTo>
                  <a:lnTo>
                    <a:pt x="12458" y="1960486"/>
                  </a:lnTo>
                  <a:lnTo>
                    <a:pt x="17818" y="1999780"/>
                  </a:lnTo>
                  <a:lnTo>
                    <a:pt x="24130" y="2038616"/>
                  </a:lnTo>
                  <a:lnTo>
                    <a:pt x="31419" y="2076958"/>
                  </a:lnTo>
                  <a:lnTo>
                    <a:pt x="39674" y="2114804"/>
                  </a:lnTo>
                  <a:lnTo>
                    <a:pt x="48907" y="2152142"/>
                  </a:lnTo>
                  <a:lnTo>
                    <a:pt x="59105" y="2188946"/>
                  </a:lnTo>
                  <a:lnTo>
                    <a:pt x="82461" y="2260904"/>
                  </a:lnTo>
                  <a:lnTo>
                    <a:pt x="109740" y="2330564"/>
                  </a:lnTo>
                  <a:lnTo>
                    <a:pt x="140995" y="2397798"/>
                  </a:lnTo>
                  <a:lnTo>
                    <a:pt x="176237" y="2462466"/>
                  </a:lnTo>
                  <a:lnTo>
                    <a:pt x="215493" y="2524480"/>
                  </a:lnTo>
                  <a:lnTo>
                    <a:pt x="258787" y="2583688"/>
                  </a:lnTo>
                  <a:lnTo>
                    <a:pt x="306158" y="2639974"/>
                  </a:lnTo>
                  <a:lnTo>
                    <a:pt x="357619" y="2693212"/>
                  </a:lnTo>
                  <a:lnTo>
                    <a:pt x="412623" y="2742781"/>
                  </a:lnTo>
                  <a:lnTo>
                    <a:pt x="470535" y="2788158"/>
                  </a:lnTo>
                  <a:lnTo>
                    <a:pt x="531215" y="2829356"/>
                  </a:lnTo>
                  <a:lnTo>
                    <a:pt x="594550" y="2866428"/>
                  </a:lnTo>
                  <a:lnTo>
                    <a:pt x="660412" y="2899397"/>
                  </a:lnTo>
                  <a:lnTo>
                    <a:pt x="728700" y="2928277"/>
                  </a:lnTo>
                  <a:lnTo>
                    <a:pt x="799261" y="2953118"/>
                  </a:lnTo>
                  <a:lnTo>
                    <a:pt x="871994" y="2973946"/>
                  </a:lnTo>
                  <a:lnTo>
                    <a:pt x="909129" y="2982849"/>
                  </a:lnTo>
                  <a:lnTo>
                    <a:pt x="946759" y="2990773"/>
                  </a:lnTo>
                  <a:lnTo>
                    <a:pt x="984872" y="2997708"/>
                  </a:lnTo>
                  <a:lnTo>
                    <a:pt x="1023454" y="3003651"/>
                  </a:lnTo>
                  <a:lnTo>
                    <a:pt x="1062482" y="3008604"/>
                  </a:lnTo>
                  <a:lnTo>
                    <a:pt x="1101940" y="3012592"/>
                  </a:lnTo>
                  <a:lnTo>
                    <a:pt x="1141818" y="3015602"/>
                  </a:lnTo>
                  <a:lnTo>
                    <a:pt x="1182103" y="3017634"/>
                  </a:lnTo>
                  <a:lnTo>
                    <a:pt x="1222781" y="3018701"/>
                  </a:lnTo>
                  <a:lnTo>
                    <a:pt x="1263815" y="3018815"/>
                  </a:lnTo>
                  <a:lnTo>
                    <a:pt x="1305217" y="3017951"/>
                  </a:lnTo>
                  <a:lnTo>
                    <a:pt x="1346962" y="3016148"/>
                  </a:lnTo>
                  <a:lnTo>
                    <a:pt x="1389037" y="3013379"/>
                  </a:lnTo>
                  <a:lnTo>
                    <a:pt x="1431417" y="3009671"/>
                  </a:lnTo>
                  <a:lnTo>
                    <a:pt x="1474089" y="3005010"/>
                  </a:lnTo>
                  <a:lnTo>
                    <a:pt x="1517053" y="2999409"/>
                  </a:lnTo>
                  <a:lnTo>
                    <a:pt x="1560271" y="2992882"/>
                  </a:lnTo>
                  <a:lnTo>
                    <a:pt x="1603756" y="2985414"/>
                  </a:lnTo>
                  <a:lnTo>
                    <a:pt x="1647456" y="2977007"/>
                  </a:lnTo>
                  <a:lnTo>
                    <a:pt x="1691386" y="2967685"/>
                  </a:lnTo>
                  <a:lnTo>
                    <a:pt x="1735518" y="2957436"/>
                  </a:lnTo>
                  <a:lnTo>
                    <a:pt x="1779841" y="2946260"/>
                  </a:lnTo>
                  <a:lnTo>
                    <a:pt x="1824342" y="2934182"/>
                  </a:lnTo>
                  <a:lnTo>
                    <a:pt x="1868995" y="2921177"/>
                  </a:lnTo>
                  <a:lnTo>
                    <a:pt x="1913788" y="2907271"/>
                  </a:lnTo>
                  <a:lnTo>
                    <a:pt x="1958708" y="2892463"/>
                  </a:lnTo>
                  <a:lnTo>
                    <a:pt x="1998065" y="2878734"/>
                  </a:lnTo>
                  <a:lnTo>
                    <a:pt x="2050173" y="2862034"/>
                  </a:lnTo>
                  <a:lnTo>
                    <a:pt x="2107628" y="2841955"/>
                  </a:lnTo>
                  <a:lnTo>
                    <a:pt x="2164524" y="2820403"/>
                  </a:lnTo>
                  <a:lnTo>
                    <a:pt x="2220226" y="2797645"/>
                  </a:lnTo>
                  <a:lnTo>
                    <a:pt x="2274659" y="2773718"/>
                  </a:lnTo>
                  <a:lnTo>
                    <a:pt x="2327795" y="2748699"/>
                  </a:lnTo>
                  <a:lnTo>
                    <a:pt x="2379573" y="2722613"/>
                  </a:lnTo>
                  <a:lnTo>
                    <a:pt x="2429954" y="2695537"/>
                  </a:lnTo>
                  <a:lnTo>
                    <a:pt x="2478900" y="2667520"/>
                  </a:lnTo>
                  <a:lnTo>
                    <a:pt x="2526347" y="2638615"/>
                  </a:lnTo>
                  <a:lnTo>
                    <a:pt x="2572258" y="2608872"/>
                  </a:lnTo>
                  <a:lnTo>
                    <a:pt x="2616581" y="2578341"/>
                  </a:lnTo>
                  <a:lnTo>
                    <a:pt x="2625928" y="2571496"/>
                  </a:lnTo>
                  <a:lnTo>
                    <a:pt x="2637472" y="2564333"/>
                  </a:lnTo>
                  <a:lnTo>
                    <a:pt x="2682354" y="2535555"/>
                  </a:lnTo>
                  <a:lnTo>
                    <a:pt x="2727109" y="2505938"/>
                  </a:lnTo>
                  <a:lnTo>
                    <a:pt x="2771711" y="2475484"/>
                  </a:lnTo>
                  <a:lnTo>
                    <a:pt x="2816148" y="2444191"/>
                  </a:lnTo>
                  <a:lnTo>
                    <a:pt x="2860408" y="2412073"/>
                  </a:lnTo>
                  <a:lnTo>
                    <a:pt x="2874289" y="2401697"/>
                  </a:lnTo>
                  <a:lnTo>
                    <a:pt x="2884347" y="2412034"/>
                  </a:lnTo>
                  <a:lnTo>
                    <a:pt x="2931769" y="2449284"/>
                  </a:lnTo>
                  <a:lnTo>
                    <a:pt x="2985262" y="2477122"/>
                  </a:lnTo>
                  <a:lnTo>
                    <a:pt x="3042970" y="2494610"/>
                  </a:lnTo>
                  <a:lnTo>
                    <a:pt x="3104235" y="2501874"/>
                  </a:lnTo>
                  <a:lnTo>
                    <a:pt x="3136061" y="2501785"/>
                  </a:lnTo>
                  <a:lnTo>
                    <a:pt x="3201847" y="2494330"/>
                  </a:lnTo>
                  <a:lnTo>
                    <a:pt x="3270161" y="2477465"/>
                  </a:lnTo>
                  <a:lnTo>
                    <a:pt x="3340557" y="2451493"/>
                  </a:lnTo>
                  <a:lnTo>
                    <a:pt x="3376422" y="2435199"/>
                  </a:lnTo>
                  <a:lnTo>
                    <a:pt x="3412642" y="2416759"/>
                  </a:lnTo>
                  <a:lnTo>
                    <a:pt x="3449193" y="2396185"/>
                  </a:lnTo>
                  <a:lnTo>
                    <a:pt x="3486010" y="2373541"/>
                  </a:lnTo>
                  <a:lnTo>
                    <a:pt x="3523030" y="2348865"/>
                  </a:lnTo>
                  <a:lnTo>
                    <a:pt x="3560216" y="2322182"/>
                  </a:lnTo>
                  <a:lnTo>
                    <a:pt x="3597516" y="2293556"/>
                  </a:lnTo>
                  <a:lnTo>
                    <a:pt x="3634879" y="2263000"/>
                  </a:lnTo>
                  <a:lnTo>
                    <a:pt x="3672243" y="2230564"/>
                  </a:lnTo>
                  <a:lnTo>
                    <a:pt x="3709568" y="2196300"/>
                  </a:lnTo>
                  <a:lnTo>
                    <a:pt x="3746792" y="2160232"/>
                  </a:lnTo>
                  <a:lnTo>
                    <a:pt x="3783863" y="2122411"/>
                  </a:lnTo>
                  <a:lnTo>
                    <a:pt x="3820744" y="2082863"/>
                  </a:lnTo>
                  <a:lnTo>
                    <a:pt x="3857371" y="2041639"/>
                  </a:lnTo>
                  <a:lnTo>
                    <a:pt x="3893705" y="1998764"/>
                  </a:lnTo>
                  <a:lnTo>
                    <a:pt x="3929672" y="1954301"/>
                  </a:lnTo>
                  <a:lnTo>
                    <a:pt x="3965244" y="1908276"/>
                  </a:lnTo>
                  <a:lnTo>
                    <a:pt x="4000347" y="1860727"/>
                  </a:lnTo>
                  <a:lnTo>
                    <a:pt x="4034955" y="1811693"/>
                  </a:lnTo>
                  <a:lnTo>
                    <a:pt x="4068991" y="1761223"/>
                  </a:lnTo>
                  <a:lnTo>
                    <a:pt x="4102417" y="1709356"/>
                  </a:lnTo>
                  <a:lnTo>
                    <a:pt x="4135183" y="1656118"/>
                  </a:lnTo>
                  <a:lnTo>
                    <a:pt x="4167225" y="1601558"/>
                  </a:lnTo>
                  <a:lnTo>
                    <a:pt x="4198505" y="1545717"/>
                  </a:lnTo>
                  <a:lnTo>
                    <a:pt x="4228973" y="1488630"/>
                  </a:lnTo>
                  <a:lnTo>
                    <a:pt x="4258259" y="1430934"/>
                  </a:lnTo>
                  <a:lnTo>
                    <a:pt x="4286059" y="1373289"/>
                  </a:lnTo>
                  <a:lnTo>
                    <a:pt x="4312374" y="1315745"/>
                  </a:lnTo>
                  <a:lnTo>
                    <a:pt x="4337189" y="1258366"/>
                  </a:lnTo>
                  <a:lnTo>
                    <a:pt x="4360507" y="1201229"/>
                  </a:lnTo>
                  <a:lnTo>
                    <a:pt x="4382325" y="1144397"/>
                  </a:lnTo>
                  <a:lnTo>
                    <a:pt x="4402645" y="1087932"/>
                  </a:lnTo>
                  <a:lnTo>
                    <a:pt x="4421454" y="1031900"/>
                  </a:lnTo>
                  <a:lnTo>
                    <a:pt x="4438751" y="976363"/>
                  </a:lnTo>
                  <a:lnTo>
                    <a:pt x="4454550" y="921397"/>
                  </a:lnTo>
                  <a:lnTo>
                    <a:pt x="4468825" y="867054"/>
                  </a:lnTo>
                  <a:lnTo>
                    <a:pt x="4481588" y="813409"/>
                  </a:lnTo>
                  <a:lnTo>
                    <a:pt x="4492828" y="760514"/>
                  </a:lnTo>
                  <a:lnTo>
                    <a:pt x="4502543" y="708444"/>
                  </a:lnTo>
                  <a:lnTo>
                    <a:pt x="4510735" y="657263"/>
                  </a:lnTo>
                  <a:lnTo>
                    <a:pt x="4517402" y="607034"/>
                  </a:lnTo>
                  <a:lnTo>
                    <a:pt x="4522533" y="557822"/>
                  </a:lnTo>
                  <a:lnTo>
                    <a:pt x="4526140" y="509701"/>
                  </a:lnTo>
                  <a:lnTo>
                    <a:pt x="4528197" y="462711"/>
                  </a:lnTo>
                  <a:lnTo>
                    <a:pt x="4528718" y="416953"/>
                  </a:lnTo>
                  <a:close/>
                </a:path>
              </a:pathLst>
            </a:custGeom>
            <a:solidFill>
              <a:srgbClr val="A3053E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571081" y="1845415"/>
              <a:ext cx="538480" cy="860425"/>
            </a:xfrm>
            <a:custGeom>
              <a:avLst/>
              <a:gdLst/>
              <a:ahLst/>
              <a:cxnLst/>
              <a:rect l="l" t="t" r="r" b="b"/>
              <a:pathLst>
                <a:path w="538480" h="860425">
                  <a:moveTo>
                    <a:pt x="299112" y="0"/>
                  </a:moveTo>
                  <a:lnTo>
                    <a:pt x="226949" y="10391"/>
                  </a:lnTo>
                  <a:lnTo>
                    <a:pt x="160039" y="49276"/>
                  </a:lnTo>
                  <a:lnTo>
                    <a:pt x="129440" y="78178"/>
                  </a:lnTo>
                  <a:lnTo>
                    <a:pt x="101217" y="112733"/>
                  </a:lnTo>
                  <a:lnTo>
                    <a:pt x="75726" y="152450"/>
                  </a:lnTo>
                  <a:lnTo>
                    <a:pt x="53320" y="196841"/>
                  </a:lnTo>
                  <a:lnTo>
                    <a:pt x="34354" y="245414"/>
                  </a:lnTo>
                  <a:lnTo>
                    <a:pt x="19182" y="297680"/>
                  </a:lnTo>
                  <a:lnTo>
                    <a:pt x="8159" y="353147"/>
                  </a:lnTo>
                  <a:lnTo>
                    <a:pt x="1640" y="411327"/>
                  </a:lnTo>
                  <a:lnTo>
                    <a:pt x="0" y="469851"/>
                  </a:lnTo>
                  <a:lnTo>
                    <a:pt x="3196" y="526315"/>
                  </a:lnTo>
                  <a:lnTo>
                    <a:pt x="10945" y="580186"/>
                  </a:lnTo>
                  <a:lnTo>
                    <a:pt x="22966" y="630927"/>
                  </a:lnTo>
                  <a:lnTo>
                    <a:pt x="38975" y="678004"/>
                  </a:lnTo>
                  <a:lnTo>
                    <a:pt x="58690" y="720883"/>
                  </a:lnTo>
                  <a:lnTo>
                    <a:pt x="81828" y="759030"/>
                  </a:lnTo>
                  <a:lnTo>
                    <a:pt x="108105" y="791908"/>
                  </a:lnTo>
                  <a:lnTo>
                    <a:pt x="137241" y="818985"/>
                  </a:lnTo>
                  <a:lnTo>
                    <a:pt x="202953" y="853594"/>
                  </a:lnTo>
                  <a:lnTo>
                    <a:pt x="238965" y="860056"/>
                  </a:lnTo>
                  <a:lnTo>
                    <a:pt x="275523" y="858668"/>
                  </a:lnTo>
                  <a:lnTo>
                    <a:pt x="345409" y="833541"/>
                  </a:lnTo>
                  <a:lnTo>
                    <a:pt x="378029" y="810783"/>
                  </a:lnTo>
                  <a:lnTo>
                    <a:pt x="408628" y="781882"/>
                  </a:lnTo>
                  <a:lnTo>
                    <a:pt x="436850" y="747328"/>
                  </a:lnTo>
                  <a:lnTo>
                    <a:pt x="462342" y="707611"/>
                  </a:lnTo>
                  <a:lnTo>
                    <a:pt x="484748" y="663220"/>
                  </a:lnTo>
                  <a:lnTo>
                    <a:pt x="503716" y="614647"/>
                  </a:lnTo>
                  <a:lnTo>
                    <a:pt x="518889" y="562381"/>
                  </a:lnTo>
                  <a:lnTo>
                    <a:pt x="529915" y="506911"/>
                  </a:lnTo>
                  <a:lnTo>
                    <a:pt x="536437" y="448729"/>
                  </a:lnTo>
                  <a:lnTo>
                    <a:pt x="538077" y="390205"/>
                  </a:lnTo>
                  <a:lnTo>
                    <a:pt x="534880" y="333740"/>
                  </a:lnTo>
                  <a:lnTo>
                    <a:pt x="527128" y="279870"/>
                  </a:lnTo>
                  <a:lnTo>
                    <a:pt x="515105" y="229129"/>
                  </a:lnTo>
                  <a:lnTo>
                    <a:pt x="499094" y="182052"/>
                  </a:lnTo>
                  <a:lnTo>
                    <a:pt x="479377" y="139172"/>
                  </a:lnTo>
                  <a:lnTo>
                    <a:pt x="456238" y="101026"/>
                  </a:lnTo>
                  <a:lnTo>
                    <a:pt x="429960" y="68147"/>
                  </a:lnTo>
                  <a:lnTo>
                    <a:pt x="400825" y="41071"/>
                  </a:lnTo>
                  <a:lnTo>
                    <a:pt x="335118" y="6462"/>
                  </a:lnTo>
                  <a:lnTo>
                    <a:pt x="299112" y="0"/>
                  </a:lnTo>
                  <a:close/>
                </a:path>
              </a:pathLst>
            </a:custGeom>
            <a:solidFill>
              <a:srgbClr val="A3053E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875671" y="5558561"/>
              <a:ext cx="2690495" cy="2001520"/>
            </a:xfrm>
            <a:custGeom>
              <a:avLst/>
              <a:gdLst/>
              <a:ahLst/>
              <a:cxnLst/>
              <a:rect l="l" t="t" r="r" b="b"/>
              <a:pathLst>
                <a:path w="2690495" h="2001520">
                  <a:moveTo>
                    <a:pt x="2690050" y="2001443"/>
                  </a:moveTo>
                  <a:lnTo>
                    <a:pt x="2673527" y="1924951"/>
                  </a:lnTo>
                  <a:lnTo>
                    <a:pt x="2658707" y="1865058"/>
                  </a:lnTo>
                  <a:lnTo>
                    <a:pt x="2642197" y="1804581"/>
                  </a:lnTo>
                  <a:lnTo>
                    <a:pt x="2623972" y="1743583"/>
                  </a:lnTo>
                  <a:lnTo>
                    <a:pt x="2604033" y="1682178"/>
                  </a:lnTo>
                  <a:lnTo>
                    <a:pt x="2582380" y="1620456"/>
                  </a:lnTo>
                  <a:lnTo>
                    <a:pt x="2559291" y="1559242"/>
                  </a:lnTo>
                  <a:lnTo>
                    <a:pt x="2535085" y="1499400"/>
                  </a:lnTo>
                  <a:lnTo>
                    <a:pt x="2509850" y="1440954"/>
                  </a:lnTo>
                  <a:lnTo>
                    <a:pt x="2483624" y="1384007"/>
                  </a:lnTo>
                  <a:lnTo>
                    <a:pt x="2456472" y="1328610"/>
                  </a:lnTo>
                  <a:lnTo>
                    <a:pt x="2428481" y="1274826"/>
                  </a:lnTo>
                  <a:lnTo>
                    <a:pt x="2399703" y="1222730"/>
                  </a:lnTo>
                  <a:lnTo>
                    <a:pt x="2370213" y="1172375"/>
                  </a:lnTo>
                  <a:lnTo>
                    <a:pt x="2340064" y="1123848"/>
                  </a:lnTo>
                  <a:lnTo>
                    <a:pt x="2309317" y="1077214"/>
                  </a:lnTo>
                  <a:lnTo>
                    <a:pt x="2278049" y="1032522"/>
                  </a:lnTo>
                  <a:lnTo>
                    <a:pt x="2246312" y="989850"/>
                  </a:lnTo>
                  <a:lnTo>
                    <a:pt x="2214194" y="949274"/>
                  </a:lnTo>
                  <a:lnTo>
                    <a:pt x="2181733" y="910844"/>
                  </a:lnTo>
                  <a:lnTo>
                    <a:pt x="2149017" y="874636"/>
                  </a:lnTo>
                  <a:lnTo>
                    <a:pt x="2116099" y="840714"/>
                  </a:lnTo>
                  <a:lnTo>
                    <a:pt x="2083041" y="809142"/>
                  </a:lnTo>
                  <a:lnTo>
                    <a:pt x="2049907" y="780008"/>
                  </a:lnTo>
                  <a:lnTo>
                    <a:pt x="2016772" y="753351"/>
                  </a:lnTo>
                  <a:lnTo>
                    <a:pt x="1983701" y="729246"/>
                  </a:lnTo>
                  <a:lnTo>
                    <a:pt x="1950745" y="707758"/>
                  </a:lnTo>
                  <a:lnTo>
                    <a:pt x="1885480" y="672934"/>
                  </a:lnTo>
                  <a:lnTo>
                    <a:pt x="1821484" y="649401"/>
                  </a:lnTo>
                  <a:lnTo>
                    <a:pt x="1759292" y="637705"/>
                  </a:lnTo>
                  <a:lnTo>
                    <a:pt x="1729333" y="636473"/>
                  </a:lnTo>
                  <a:lnTo>
                    <a:pt x="1715681" y="616966"/>
                  </a:lnTo>
                  <a:lnTo>
                    <a:pt x="1684578" y="574763"/>
                  </a:lnTo>
                  <a:lnTo>
                    <a:pt x="1652841" y="533831"/>
                  </a:lnTo>
                  <a:lnTo>
                    <a:pt x="1620494" y="494182"/>
                  </a:lnTo>
                  <a:lnTo>
                    <a:pt x="1587576" y="455866"/>
                  </a:lnTo>
                  <a:lnTo>
                    <a:pt x="1554137" y="418884"/>
                  </a:lnTo>
                  <a:lnTo>
                    <a:pt x="1520177" y="383286"/>
                  </a:lnTo>
                  <a:lnTo>
                    <a:pt x="1485760" y="349084"/>
                  </a:lnTo>
                  <a:lnTo>
                    <a:pt x="1450911" y="316318"/>
                  </a:lnTo>
                  <a:lnTo>
                    <a:pt x="1415656" y="284988"/>
                  </a:lnTo>
                  <a:lnTo>
                    <a:pt x="1380045" y="255155"/>
                  </a:lnTo>
                  <a:lnTo>
                    <a:pt x="1344091" y="226822"/>
                  </a:lnTo>
                  <a:lnTo>
                    <a:pt x="1307833" y="200012"/>
                  </a:lnTo>
                  <a:lnTo>
                    <a:pt x="1271320" y="174777"/>
                  </a:lnTo>
                  <a:lnTo>
                    <a:pt x="1234567" y="151117"/>
                  </a:lnTo>
                  <a:lnTo>
                    <a:pt x="1197622" y="129082"/>
                  </a:lnTo>
                  <a:lnTo>
                    <a:pt x="1160500" y="108673"/>
                  </a:lnTo>
                  <a:lnTo>
                    <a:pt x="1123264" y="89928"/>
                  </a:lnTo>
                  <a:lnTo>
                    <a:pt x="1085913" y="72885"/>
                  </a:lnTo>
                  <a:lnTo>
                    <a:pt x="1048512" y="57556"/>
                  </a:lnTo>
                  <a:lnTo>
                    <a:pt x="1011072" y="43980"/>
                  </a:lnTo>
                  <a:lnTo>
                    <a:pt x="973645" y="32169"/>
                  </a:lnTo>
                  <a:lnTo>
                    <a:pt x="936244" y="22161"/>
                  </a:lnTo>
                  <a:lnTo>
                    <a:pt x="898931" y="13970"/>
                  </a:lnTo>
                  <a:lnTo>
                    <a:pt x="824623" y="3175"/>
                  </a:lnTo>
                  <a:lnTo>
                    <a:pt x="751014" y="0"/>
                  </a:lnTo>
                  <a:lnTo>
                    <a:pt x="714540" y="1333"/>
                  </a:lnTo>
                  <a:lnTo>
                    <a:pt x="642467" y="9982"/>
                  </a:lnTo>
                  <a:lnTo>
                    <a:pt x="571754" y="26784"/>
                  </a:lnTo>
                  <a:lnTo>
                    <a:pt x="502945" y="51828"/>
                  </a:lnTo>
                  <a:lnTo>
                    <a:pt x="437984" y="84416"/>
                  </a:lnTo>
                  <a:lnTo>
                    <a:pt x="377202" y="124117"/>
                  </a:lnTo>
                  <a:lnTo>
                    <a:pt x="320700" y="170611"/>
                  </a:lnTo>
                  <a:lnTo>
                    <a:pt x="268516" y="223545"/>
                  </a:lnTo>
                  <a:lnTo>
                    <a:pt x="220751" y="282575"/>
                  </a:lnTo>
                  <a:lnTo>
                    <a:pt x="198539" y="314286"/>
                  </a:lnTo>
                  <a:lnTo>
                    <a:pt x="177457" y="347395"/>
                  </a:lnTo>
                  <a:lnTo>
                    <a:pt x="157505" y="381863"/>
                  </a:lnTo>
                  <a:lnTo>
                    <a:pt x="138709" y="417652"/>
                  </a:lnTo>
                  <a:lnTo>
                    <a:pt x="121056" y="454710"/>
                  </a:lnTo>
                  <a:lnTo>
                    <a:pt x="104571" y="493001"/>
                  </a:lnTo>
                  <a:lnTo>
                    <a:pt x="89255" y="532485"/>
                  </a:lnTo>
                  <a:lnTo>
                    <a:pt x="75120" y="573125"/>
                  </a:lnTo>
                  <a:lnTo>
                    <a:pt x="62179" y="614870"/>
                  </a:lnTo>
                  <a:lnTo>
                    <a:pt x="50431" y="657682"/>
                  </a:lnTo>
                  <a:lnTo>
                    <a:pt x="39878" y="701509"/>
                  </a:lnTo>
                  <a:lnTo>
                    <a:pt x="30556" y="746328"/>
                  </a:lnTo>
                  <a:lnTo>
                    <a:pt x="22453" y="792086"/>
                  </a:lnTo>
                  <a:lnTo>
                    <a:pt x="15582" y="838733"/>
                  </a:lnTo>
                  <a:lnTo>
                    <a:pt x="9944" y="886244"/>
                  </a:lnTo>
                  <a:lnTo>
                    <a:pt x="5562" y="934567"/>
                  </a:lnTo>
                  <a:lnTo>
                    <a:pt x="2438" y="983665"/>
                  </a:lnTo>
                  <a:lnTo>
                    <a:pt x="584" y="1033487"/>
                  </a:lnTo>
                  <a:lnTo>
                    <a:pt x="0" y="1083995"/>
                  </a:lnTo>
                  <a:lnTo>
                    <a:pt x="711" y="1135151"/>
                  </a:lnTo>
                  <a:lnTo>
                    <a:pt x="2705" y="1186916"/>
                  </a:lnTo>
                  <a:lnTo>
                    <a:pt x="6007" y="1239240"/>
                  </a:lnTo>
                  <a:lnTo>
                    <a:pt x="10617" y="1292085"/>
                  </a:lnTo>
                  <a:lnTo>
                    <a:pt x="16548" y="1345412"/>
                  </a:lnTo>
                  <a:lnTo>
                    <a:pt x="23812" y="1399171"/>
                  </a:lnTo>
                  <a:lnTo>
                    <a:pt x="32410" y="1453324"/>
                  </a:lnTo>
                  <a:lnTo>
                    <a:pt x="42341" y="1507832"/>
                  </a:lnTo>
                  <a:lnTo>
                    <a:pt x="53644" y="1562646"/>
                  </a:lnTo>
                  <a:lnTo>
                    <a:pt x="66306" y="1617738"/>
                  </a:lnTo>
                  <a:lnTo>
                    <a:pt x="80340" y="1673047"/>
                  </a:lnTo>
                  <a:lnTo>
                    <a:pt x="95745" y="1728546"/>
                  </a:lnTo>
                  <a:lnTo>
                    <a:pt x="112547" y="1784184"/>
                  </a:lnTo>
                  <a:lnTo>
                    <a:pt x="130746" y="1839925"/>
                  </a:lnTo>
                  <a:lnTo>
                    <a:pt x="150355" y="1895716"/>
                  </a:lnTo>
                  <a:lnTo>
                    <a:pt x="171208" y="1951062"/>
                  </a:lnTo>
                  <a:lnTo>
                    <a:pt x="191477" y="2001443"/>
                  </a:lnTo>
                  <a:lnTo>
                    <a:pt x="1546098" y="2001443"/>
                  </a:lnTo>
                  <a:lnTo>
                    <a:pt x="2177110" y="2001443"/>
                  </a:lnTo>
                  <a:lnTo>
                    <a:pt x="2690050" y="2001443"/>
                  </a:lnTo>
                  <a:close/>
                </a:path>
              </a:pathLst>
            </a:custGeom>
            <a:solidFill>
              <a:srgbClr val="A3053E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015772" y="5350695"/>
              <a:ext cx="725805" cy="803910"/>
            </a:xfrm>
            <a:custGeom>
              <a:avLst/>
              <a:gdLst/>
              <a:ahLst/>
              <a:cxnLst/>
              <a:rect l="l" t="t" r="r" b="b"/>
              <a:pathLst>
                <a:path w="725804" h="803910">
                  <a:moveTo>
                    <a:pt x="362877" y="803529"/>
                  </a:moveTo>
                  <a:lnTo>
                    <a:pt x="408397" y="800398"/>
                  </a:lnTo>
                  <a:lnTo>
                    <a:pt x="452229" y="791259"/>
                  </a:lnTo>
                  <a:lnTo>
                    <a:pt x="494033" y="776486"/>
                  </a:lnTo>
                  <a:lnTo>
                    <a:pt x="533470" y="756457"/>
                  </a:lnTo>
                  <a:lnTo>
                    <a:pt x="570199" y="731547"/>
                  </a:lnTo>
                  <a:lnTo>
                    <a:pt x="603881" y="702134"/>
                  </a:lnTo>
                  <a:lnTo>
                    <a:pt x="634174" y="668594"/>
                  </a:lnTo>
                  <a:lnTo>
                    <a:pt x="660740" y="631303"/>
                  </a:lnTo>
                  <a:lnTo>
                    <a:pt x="683238" y="590638"/>
                  </a:lnTo>
                  <a:lnTo>
                    <a:pt x="701329" y="546975"/>
                  </a:lnTo>
                  <a:lnTo>
                    <a:pt x="714672" y="500691"/>
                  </a:lnTo>
                  <a:lnTo>
                    <a:pt x="722926" y="452162"/>
                  </a:lnTo>
                  <a:lnTo>
                    <a:pt x="725754" y="401764"/>
                  </a:lnTo>
                  <a:lnTo>
                    <a:pt x="722926" y="351371"/>
                  </a:lnTo>
                  <a:lnTo>
                    <a:pt x="714672" y="302846"/>
                  </a:lnTo>
                  <a:lnTo>
                    <a:pt x="701329" y="256563"/>
                  </a:lnTo>
                  <a:lnTo>
                    <a:pt x="683238" y="212901"/>
                  </a:lnTo>
                  <a:lnTo>
                    <a:pt x="660740" y="172236"/>
                  </a:lnTo>
                  <a:lnTo>
                    <a:pt x="634174" y="134944"/>
                  </a:lnTo>
                  <a:lnTo>
                    <a:pt x="603881" y="101402"/>
                  </a:lnTo>
                  <a:lnTo>
                    <a:pt x="570199" y="71988"/>
                  </a:lnTo>
                  <a:lnTo>
                    <a:pt x="533470" y="47076"/>
                  </a:lnTo>
                  <a:lnTo>
                    <a:pt x="494033" y="27045"/>
                  </a:lnTo>
                  <a:lnTo>
                    <a:pt x="452229" y="12271"/>
                  </a:lnTo>
                  <a:lnTo>
                    <a:pt x="408397" y="3130"/>
                  </a:lnTo>
                  <a:lnTo>
                    <a:pt x="362877" y="0"/>
                  </a:lnTo>
                  <a:lnTo>
                    <a:pt x="317357" y="3130"/>
                  </a:lnTo>
                  <a:lnTo>
                    <a:pt x="273524" y="12271"/>
                  </a:lnTo>
                  <a:lnTo>
                    <a:pt x="231720" y="27045"/>
                  </a:lnTo>
                  <a:lnTo>
                    <a:pt x="192283" y="47076"/>
                  </a:lnTo>
                  <a:lnTo>
                    <a:pt x="155554" y="71988"/>
                  </a:lnTo>
                  <a:lnTo>
                    <a:pt x="121873" y="101402"/>
                  </a:lnTo>
                  <a:lnTo>
                    <a:pt x="91579" y="134944"/>
                  </a:lnTo>
                  <a:lnTo>
                    <a:pt x="65013" y="172236"/>
                  </a:lnTo>
                  <a:lnTo>
                    <a:pt x="42515" y="212901"/>
                  </a:lnTo>
                  <a:lnTo>
                    <a:pt x="24424" y="256563"/>
                  </a:lnTo>
                  <a:lnTo>
                    <a:pt x="11082" y="302846"/>
                  </a:lnTo>
                  <a:lnTo>
                    <a:pt x="2827" y="351371"/>
                  </a:lnTo>
                  <a:lnTo>
                    <a:pt x="0" y="401764"/>
                  </a:lnTo>
                  <a:lnTo>
                    <a:pt x="2827" y="452162"/>
                  </a:lnTo>
                  <a:lnTo>
                    <a:pt x="11082" y="500691"/>
                  </a:lnTo>
                  <a:lnTo>
                    <a:pt x="24424" y="546975"/>
                  </a:lnTo>
                  <a:lnTo>
                    <a:pt x="42515" y="590638"/>
                  </a:lnTo>
                  <a:lnTo>
                    <a:pt x="65013" y="631303"/>
                  </a:lnTo>
                  <a:lnTo>
                    <a:pt x="91579" y="668594"/>
                  </a:lnTo>
                  <a:lnTo>
                    <a:pt x="121873" y="702134"/>
                  </a:lnTo>
                  <a:lnTo>
                    <a:pt x="155554" y="731547"/>
                  </a:lnTo>
                  <a:lnTo>
                    <a:pt x="192283" y="756457"/>
                  </a:lnTo>
                  <a:lnTo>
                    <a:pt x="231720" y="776486"/>
                  </a:lnTo>
                  <a:lnTo>
                    <a:pt x="273524" y="791259"/>
                  </a:lnTo>
                  <a:lnTo>
                    <a:pt x="317357" y="800398"/>
                  </a:lnTo>
                  <a:lnTo>
                    <a:pt x="362877" y="803529"/>
                  </a:lnTo>
                  <a:close/>
                </a:path>
              </a:pathLst>
            </a:custGeom>
            <a:ln w="63500">
              <a:solidFill>
                <a:srgbClr val="A3053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567752" y="4489749"/>
              <a:ext cx="725805" cy="803910"/>
            </a:xfrm>
            <a:custGeom>
              <a:avLst/>
              <a:gdLst/>
              <a:ahLst/>
              <a:cxnLst/>
              <a:rect l="l" t="t" r="r" b="b"/>
              <a:pathLst>
                <a:path w="725805" h="803910">
                  <a:moveTo>
                    <a:pt x="362877" y="803529"/>
                  </a:moveTo>
                  <a:lnTo>
                    <a:pt x="408397" y="800398"/>
                  </a:lnTo>
                  <a:lnTo>
                    <a:pt x="452229" y="791259"/>
                  </a:lnTo>
                  <a:lnTo>
                    <a:pt x="494033" y="776486"/>
                  </a:lnTo>
                  <a:lnTo>
                    <a:pt x="533470" y="756457"/>
                  </a:lnTo>
                  <a:lnTo>
                    <a:pt x="570199" y="731547"/>
                  </a:lnTo>
                  <a:lnTo>
                    <a:pt x="603881" y="702134"/>
                  </a:lnTo>
                  <a:lnTo>
                    <a:pt x="634174" y="668594"/>
                  </a:lnTo>
                  <a:lnTo>
                    <a:pt x="660740" y="631303"/>
                  </a:lnTo>
                  <a:lnTo>
                    <a:pt x="683238" y="590638"/>
                  </a:lnTo>
                  <a:lnTo>
                    <a:pt x="701329" y="546975"/>
                  </a:lnTo>
                  <a:lnTo>
                    <a:pt x="714672" y="500691"/>
                  </a:lnTo>
                  <a:lnTo>
                    <a:pt x="722926" y="452162"/>
                  </a:lnTo>
                  <a:lnTo>
                    <a:pt x="725754" y="401764"/>
                  </a:lnTo>
                  <a:lnTo>
                    <a:pt x="722926" y="351371"/>
                  </a:lnTo>
                  <a:lnTo>
                    <a:pt x="714672" y="302846"/>
                  </a:lnTo>
                  <a:lnTo>
                    <a:pt x="701329" y="256563"/>
                  </a:lnTo>
                  <a:lnTo>
                    <a:pt x="683238" y="212901"/>
                  </a:lnTo>
                  <a:lnTo>
                    <a:pt x="660740" y="172236"/>
                  </a:lnTo>
                  <a:lnTo>
                    <a:pt x="634174" y="134944"/>
                  </a:lnTo>
                  <a:lnTo>
                    <a:pt x="603881" y="101402"/>
                  </a:lnTo>
                  <a:lnTo>
                    <a:pt x="570199" y="71988"/>
                  </a:lnTo>
                  <a:lnTo>
                    <a:pt x="533470" y="47076"/>
                  </a:lnTo>
                  <a:lnTo>
                    <a:pt x="494033" y="27045"/>
                  </a:lnTo>
                  <a:lnTo>
                    <a:pt x="452229" y="12271"/>
                  </a:lnTo>
                  <a:lnTo>
                    <a:pt x="408397" y="3130"/>
                  </a:lnTo>
                  <a:lnTo>
                    <a:pt x="362877" y="0"/>
                  </a:lnTo>
                  <a:lnTo>
                    <a:pt x="317357" y="3130"/>
                  </a:lnTo>
                  <a:lnTo>
                    <a:pt x="273524" y="12271"/>
                  </a:lnTo>
                  <a:lnTo>
                    <a:pt x="231720" y="27045"/>
                  </a:lnTo>
                  <a:lnTo>
                    <a:pt x="192283" y="47076"/>
                  </a:lnTo>
                  <a:lnTo>
                    <a:pt x="155554" y="71988"/>
                  </a:lnTo>
                  <a:lnTo>
                    <a:pt x="121873" y="101402"/>
                  </a:lnTo>
                  <a:lnTo>
                    <a:pt x="91579" y="134944"/>
                  </a:lnTo>
                  <a:lnTo>
                    <a:pt x="65013" y="172236"/>
                  </a:lnTo>
                  <a:lnTo>
                    <a:pt x="42515" y="212901"/>
                  </a:lnTo>
                  <a:lnTo>
                    <a:pt x="24424" y="256563"/>
                  </a:lnTo>
                  <a:lnTo>
                    <a:pt x="11082" y="302846"/>
                  </a:lnTo>
                  <a:lnTo>
                    <a:pt x="2827" y="351371"/>
                  </a:lnTo>
                  <a:lnTo>
                    <a:pt x="0" y="401764"/>
                  </a:lnTo>
                  <a:lnTo>
                    <a:pt x="2827" y="452162"/>
                  </a:lnTo>
                  <a:lnTo>
                    <a:pt x="11082" y="500691"/>
                  </a:lnTo>
                  <a:lnTo>
                    <a:pt x="24424" y="546975"/>
                  </a:lnTo>
                  <a:lnTo>
                    <a:pt x="42515" y="590638"/>
                  </a:lnTo>
                  <a:lnTo>
                    <a:pt x="65013" y="631303"/>
                  </a:lnTo>
                  <a:lnTo>
                    <a:pt x="91579" y="668594"/>
                  </a:lnTo>
                  <a:lnTo>
                    <a:pt x="121873" y="702134"/>
                  </a:lnTo>
                  <a:lnTo>
                    <a:pt x="155554" y="731547"/>
                  </a:lnTo>
                  <a:lnTo>
                    <a:pt x="192283" y="756457"/>
                  </a:lnTo>
                  <a:lnTo>
                    <a:pt x="231720" y="776486"/>
                  </a:lnTo>
                  <a:lnTo>
                    <a:pt x="273524" y="791259"/>
                  </a:lnTo>
                  <a:lnTo>
                    <a:pt x="317357" y="800398"/>
                  </a:lnTo>
                  <a:lnTo>
                    <a:pt x="362877" y="803529"/>
                  </a:lnTo>
                  <a:close/>
                </a:path>
              </a:pathLst>
            </a:custGeom>
            <a:ln w="63500">
              <a:solidFill>
                <a:srgbClr val="A3053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482359" y="5699795"/>
              <a:ext cx="549910" cy="622300"/>
            </a:xfrm>
            <a:custGeom>
              <a:avLst/>
              <a:gdLst/>
              <a:ahLst/>
              <a:cxnLst/>
              <a:rect l="l" t="t" r="r" b="b"/>
              <a:pathLst>
                <a:path w="549909" h="622300">
                  <a:moveTo>
                    <a:pt x="274942" y="622071"/>
                  </a:moveTo>
                  <a:lnTo>
                    <a:pt x="319541" y="618000"/>
                  </a:lnTo>
                  <a:lnTo>
                    <a:pt x="361848" y="606214"/>
                  </a:lnTo>
                  <a:lnTo>
                    <a:pt x="401297" y="587354"/>
                  </a:lnTo>
                  <a:lnTo>
                    <a:pt x="437322" y="562059"/>
                  </a:lnTo>
                  <a:lnTo>
                    <a:pt x="469358" y="530971"/>
                  </a:lnTo>
                  <a:lnTo>
                    <a:pt x="496838" y="494729"/>
                  </a:lnTo>
                  <a:lnTo>
                    <a:pt x="519197" y="453974"/>
                  </a:lnTo>
                  <a:lnTo>
                    <a:pt x="535868" y="409347"/>
                  </a:lnTo>
                  <a:lnTo>
                    <a:pt x="546286" y="361487"/>
                  </a:lnTo>
                  <a:lnTo>
                    <a:pt x="549884" y="311035"/>
                  </a:lnTo>
                  <a:lnTo>
                    <a:pt x="546286" y="260581"/>
                  </a:lnTo>
                  <a:lnTo>
                    <a:pt x="535868" y="212719"/>
                  </a:lnTo>
                  <a:lnTo>
                    <a:pt x="519197" y="168091"/>
                  </a:lnTo>
                  <a:lnTo>
                    <a:pt x="496838" y="127336"/>
                  </a:lnTo>
                  <a:lnTo>
                    <a:pt x="469358" y="91095"/>
                  </a:lnTo>
                  <a:lnTo>
                    <a:pt x="437322" y="60008"/>
                  </a:lnTo>
                  <a:lnTo>
                    <a:pt x="401297" y="34714"/>
                  </a:lnTo>
                  <a:lnTo>
                    <a:pt x="361848" y="15855"/>
                  </a:lnTo>
                  <a:lnTo>
                    <a:pt x="319541" y="4070"/>
                  </a:lnTo>
                  <a:lnTo>
                    <a:pt x="274942" y="0"/>
                  </a:lnTo>
                  <a:lnTo>
                    <a:pt x="230343" y="4070"/>
                  </a:lnTo>
                  <a:lnTo>
                    <a:pt x="188036" y="15855"/>
                  </a:lnTo>
                  <a:lnTo>
                    <a:pt x="148587" y="34714"/>
                  </a:lnTo>
                  <a:lnTo>
                    <a:pt x="112561" y="60008"/>
                  </a:lnTo>
                  <a:lnTo>
                    <a:pt x="80525" y="91095"/>
                  </a:lnTo>
                  <a:lnTo>
                    <a:pt x="53045" y="127336"/>
                  </a:lnTo>
                  <a:lnTo>
                    <a:pt x="30687" y="168091"/>
                  </a:lnTo>
                  <a:lnTo>
                    <a:pt x="14016" y="212719"/>
                  </a:lnTo>
                  <a:lnTo>
                    <a:pt x="3598" y="260581"/>
                  </a:lnTo>
                  <a:lnTo>
                    <a:pt x="0" y="311035"/>
                  </a:lnTo>
                  <a:lnTo>
                    <a:pt x="3598" y="361487"/>
                  </a:lnTo>
                  <a:lnTo>
                    <a:pt x="14016" y="409347"/>
                  </a:lnTo>
                  <a:lnTo>
                    <a:pt x="30687" y="453974"/>
                  </a:lnTo>
                  <a:lnTo>
                    <a:pt x="53045" y="494729"/>
                  </a:lnTo>
                  <a:lnTo>
                    <a:pt x="80525" y="530971"/>
                  </a:lnTo>
                  <a:lnTo>
                    <a:pt x="112561" y="562059"/>
                  </a:lnTo>
                  <a:lnTo>
                    <a:pt x="148587" y="587354"/>
                  </a:lnTo>
                  <a:lnTo>
                    <a:pt x="188036" y="606214"/>
                  </a:lnTo>
                  <a:lnTo>
                    <a:pt x="230343" y="618000"/>
                  </a:lnTo>
                  <a:lnTo>
                    <a:pt x="274942" y="622071"/>
                  </a:lnTo>
                  <a:close/>
                </a:path>
              </a:pathLst>
            </a:custGeom>
            <a:ln w="63500">
              <a:solidFill>
                <a:srgbClr val="A3053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642944" y="3674964"/>
              <a:ext cx="529590" cy="499745"/>
            </a:xfrm>
            <a:custGeom>
              <a:avLst/>
              <a:gdLst/>
              <a:ahLst/>
              <a:cxnLst/>
              <a:rect l="l" t="t" r="r" b="b"/>
              <a:pathLst>
                <a:path w="529590" h="499745">
                  <a:moveTo>
                    <a:pt x="264655" y="499287"/>
                  </a:moveTo>
                  <a:lnTo>
                    <a:pt x="312227" y="495265"/>
                  </a:lnTo>
                  <a:lnTo>
                    <a:pt x="357001" y="483669"/>
                  </a:lnTo>
                  <a:lnTo>
                    <a:pt x="398231" y="465203"/>
                  </a:lnTo>
                  <a:lnTo>
                    <a:pt x="435169" y="440573"/>
                  </a:lnTo>
                  <a:lnTo>
                    <a:pt x="467066" y="410484"/>
                  </a:lnTo>
                  <a:lnTo>
                    <a:pt x="493177" y="375642"/>
                  </a:lnTo>
                  <a:lnTo>
                    <a:pt x="512753" y="336751"/>
                  </a:lnTo>
                  <a:lnTo>
                    <a:pt x="525046" y="294516"/>
                  </a:lnTo>
                  <a:lnTo>
                    <a:pt x="529310" y="249643"/>
                  </a:lnTo>
                  <a:lnTo>
                    <a:pt x="525046" y="204767"/>
                  </a:lnTo>
                  <a:lnTo>
                    <a:pt x="512753" y="162531"/>
                  </a:lnTo>
                  <a:lnTo>
                    <a:pt x="493177" y="123639"/>
                  </a:lnTo>
                  <a:lnTo>
                    <a:pt x="467066" y="88797"/>
                  </a:lnTo>
                  <a:lnTo>
                    <a:pt x="435169" y="58710"/>
                  </a:lnTo>
                  <a:lnTo>
                    <a:pt x="398231" y="34081"/>
                  </a:lnTo>
                  <a:lnTo>
                    <a:pt x="357001" y="15617"/>
                  </a:lnTo>
                  <a:lnTo>
                    <a:pt x="312227" y="4021"/>
                  </a:lnTo>
                  <a:lnTo>
                    <a:pt x="264655" y="0"/>
                  </a:lnTo>
                  <a:lnTo>
                    <a:pt x="217083" y="4021"/>
                  </a:lnTo>
                  <a:lnTo>
                    <a:pt x="172308" y="15617"/>
                  </a:lnTo>
                  <a:lnTo>
                    <a:pt x="131079" y="34081"/>
                  </a:lnTo>
                  <a:lnTo>
                    <a:pt x="94141" y="58710"/>
                  </a:lnTo>
                  <a:lnTo>
                    <a:pt x="62243" y="88797"/>
                  </a:lnTo>
                  <a:lnTo>
                    <a:pt x="36133" y="123639"/>
                  </a:lnTo>
                  <a:lnTo>
                    <a:pt x="16557" y="162531"/>
                  </a:lnTo>
                  <a:lnTo>
                    <a:pt x="4263" y="204767"/>
                  </a:lnTo>
                  <a:lnTo>
                    <a:pt x="0" y="249643"/>
                  </a:lnTo>
                  <a:lnTo>
                    <a:pt x="4263" y="294516"/>
                  </a:lnTo>
                  <a:lnTo>
                    <a:pt x="16557" y="336751"/>
                  </a:lnTo>
                  <a:lnTo>
                    <a:pt x="36133" y="375642"/>
                  </a:lnTo>
                  <a:lnTo>
                    <a:pt x="62243" y="410484"/>
                  </a:lnTo>
                  <a:lnTo>
                    <a:pt x="94141" y="440573"/>
                  </a:lnTo>
                  <a:lnTo>
                    <a:pt x="131079" y="465203"/>
                  </a:lnTo>
                  <a:lnTo>
                    <a:pt x="172308" y="483669"/>
                  </a:lnTo>
                  <a:lnTo>
                    <a:pt x="217083" y="495265"/>
                  </a:lnTo>
                  <a:lnTo>
                    <a:pt x="264655" y="499287"/>
                  </a:lnTo>
                  <a:close/>
                </a:path>
              </a:pathLst>
            </a:custGeom>
            <a:ln w="38100">
              <a:solidFill>
                <a:srgbClr val="A3053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2359945" y="445214"/>
            <a:ext cx="3746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  <a:p>
            <a:pPr marL="12700" rtl="0">
              <a:lnSpc>
                <a:spcPct val="100000"/>
              </a:lnSpc>
              <a:spcBef>
                <a:spcPts val="400"/>
              </a:spcBef>
            </a:pP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Valokuva:</a:t>
            </a:r>
            <a:r>
              <a:rPr lang="fi" sz="1000" b="0" i="1" u="none" spc="-4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Tina</a:t>
            </a:r>
            <a:r>
              <a:rPr lang="fi" sz="1000" b="0" i="1" u="none" spc="-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Elvøy</a:t>
            </a:r>
            <a:r>
              <a:rPr lang="fi" sz="1000" b="0" i="1" u="none" spc="-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Hansen</a:t>
            </a:r>
            <a:r>
              <a:rPr lang="fi" sz="1000" b="0" i="1" u="none" spc="-5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Antveit</a:t>
            </a:r>
            <a:r>
              <a:rPr lang="fi" sz="1000" b="0" i="1" u="none" spc="-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gravplass (Antveitin hautausmaa),</a:t>
            </a:r>
            <a:r>
              <a:rPr lang="fi" sz="1000" b="0" i="1" u="none" spc="-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Bergen</a:t>
            </a:r>
            <a:r>
              <a:rPr lang="fi" sz="1000" b="0" i="1" u="none" spc="-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2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959968" cy="756000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359945" y="445214"/>
            <a:ext cx="3746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  <a:p>
            <a:pPr marL="12700" rtl="0">
              <a:lnSpc>
                <a:spcPct val="100000"/>
              </a:lnSpc>
              <a:spcBef>
                <a:spcPts val="400"/>
              </a:spcBef>
            </a:pP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Valokuva:</a:t>
            </a:r>
            <a:r>
              <a:rPr lang="fi" sz="1000" b="0" i="1" u="none" spc="-2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-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-2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-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Brodtkorbin</a:t>
            </a:r>
            <a:r>
              <a:rPr lang="fi" sz="1000" b="0" i="1" u="none" spc="-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sukuhauta,</a:t>
            </a:r>
            <a:r>
              <a:rPr lang="fi" sz="1000" b="0" i="1" u="none" spc="-3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Tjøtta</a:t>
            </a:r>
            <a:r>
              <a:rPr lang="fi" sz="1000" b="0" i="1" u="none" spc="-2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2011</a:t>
            </a:r>
            <a:endParaRPr sz="10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359945" y="445214"/>
            <a:ext cx="1714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211676" y="1671826"/>
            <a:ext cx="776097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  <a:tabLst>
                <a:tab pos="5272405" algn="l"/>
              </a:tabLst>
            </a:pPr>
            <a:r>
              <a:rPr lang="fi" sz="4500" b="0" i="0" u="none" spc="-10" baseline="0">
                <a:solidFill>
                  <a:srgbClr val="3C3C3B"/>
                </a:solidFill>
              </a:rPr>
              <a:t>Hautausmaan</a:t>
            </a:r>
            <a:r>
              <a:rPr lang="fi" sz="4500" b="0" i="0" u="none" spc="-170" baseline="0">
                <a:solidFill>
                  <a:srgbClr val="3C3C3B"/>
                </a:solidFill>
              </a:rPr>
              <a:t> </a:t>
            </a:r>
            <a:r>
              <a:rPr lang="fi" sz="4500" b="0" i="0" u="none" spc="-10" baseline="0">
                <a:solidFill>
                  <a:srgbClr val="3C3C3B"/>
                </a:solidFill>
              </a:rPr>
              <a:t>kulttuuriympäristö</a:t>
            </a:r>
            <a:r>
              <a:rPr lang="fi" sz="4500" b="0" i="0" u="none" baseline="0">
                <a:solidFill>
                  <a:srgbClr val="3C3C3B"/>
                </a:solidFill>
              </a:rPr>
              <a:t>	/</a:t>
            </a:r>
            <a:r>
              <a:rPr lang="fi" sz="4500" b="0" i="0" u="none" spc="-20" baseline="0">
                <a:solidFill>
                  <a:srgbClr val="3C3C3B"/>
                </a:solidFill>
              </a:rPr>
              <a:t> </a:t>
            </a:r>
            <a:r>
              <a:rPr lang="fi" sz="4500" b="0" i="0" u="none" baseline="0">
                <a:solidFill>
                  <a:srgbClr val="3C3C3B"/>
                </a:solidFill>
              </a:rPr>
              <a:t>uudet</a:t>
            </a:r>
            <a:r>
              <a:rPr lang="fi" sz="4500" b="0" i="0" u="none" spc="-10" baseline="0">
                <a:solidFill>
                  <a:srgbClr val="3C3C3B"/>
                </a:solidFill>
              </a:rPr>
              <a:t> haudat</a:t>
            </a:r>
            <a:endParaRPr sz="45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960350" cy="7560309"/>
          </a:xfrm>
          <a:custGeom>
            <a:avLst/>
            <a:gdLst/>
            <a:ahLst/>
            <a:cxnLst/>
            <a:rect l="l" t="t" r="r" b="b"/>
            <a:pathLst>
              <a:path w="12960350" h="7560309">
                <a:moveTo>
                  <a:pt x="12959968" y="0"/>
                </a:moveTo>
                <a:lnTo>
                  <a:pt x="0" y="0"/>
                </a:lnTo>
                <a:lnTo>
                  <a:pt x="0" y="7560005"/>
                </a:lnTo>
                <a:lnTo>
                  <a:pt x="12959968" y="7560005"/>
                </a:lnTo>
                <a:lnTo>
                  <a:pt x="12959968" y="0"/>
                </a:lnTo>
                <a:close/>
              </a:path>
            </a:pathLst>
          </a:custGeom>
          <a:solidFill>
            <a:srgbClr val="000000">
              <a:alpha val="8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16649" y="113685"/>
            <a:ext cx="5380607" cy="727789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2359945" y="445214"/>
            <a:ext cx="1714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82299" y="5091857"/>
            <a:ext cx="44430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Hustadin</a:t>
            </a:r>
            <a:r>
              <a:rPr lang="fi" sz="3600" b="0" i="0" u="none" spc="-45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3600" b="0" i="0" u="none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hautausmaa,</a:t>
            </a:r>
            <a:r>
              <a:rPr lang="fi" sz="3600" b="0" i="0" u="none" spc="-40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3600" b="0" i="0" u="none" spc="-10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Hustad</a:t>
            </a:r>
            <a:endParaRPr sz="3600" dirty="0">
              <a:latin typeface="Arial Narrow"/>
              <a:cs typeface="Arial Narro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82299" y="6455759"/>
            <a:ext cx="49644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1100</a:t>
            </a:r>
            <a:r>
              <a:rPr lang="fi" sz="1800" b="0" i="0" u="none" spc="-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-</a:t>
            </a:r>
            <a:r>
              <a:rPr lang="fi" sz="1800" b="0" i="0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luvun</a:t>
            </a:r>
            <a:r>
              <a:rPr lang="fi" sz="1800" b="0" i="0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800" b="0" i="0" u="none" spc="-3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puolivälistä,</a:t>
            </a:r>
            <a:r>
              <a:rPr lang="fi" sz="1800" b="0" i="0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keskiaikainen hautausmaa, </a:t>
            </a:r>
            <a:r>
              <a:rPr lang="fi" sz="1800" b="0" i="0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n.</a:t>
            </a:r>
            <a:r>
              <a:rPr lang="fi" sz="1800" b="0" i="0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800" b="0" i="0" u="none" spc="-2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0,18</a:t>
            </a:r>
            <a:r>
              <a:rPr lang="fi" sz="1800" b="0" i="0" u="none" spc="-229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800" b="0" i="0" u="none" spc="-2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ha</a:t>
            </a:r>
            <a:endParaRPr sz="18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359945" y="445214"/>
            <a:ext cx="1714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781800" y="5261104"/>
            <a:ext cx="4964430" cy="1259840"/>
          </a:xfrm>
          <a:prstGeom prst="rect">
            <a:avLst/>
          </a:prstGeom>
        </p:spPr>
        <p:txBody>
          <a:bodyPr vert="horz" wrap="square" lIns="0" tIns="28702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2260"/>
              </a:spcBef>
            </a:pPr>
            <a:r>
              <a:rPr lang="fi" sz="3600" b="0" i="0" u="none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Hustadin</a:t>
            </a:r>
            <a:r>
              <a:rPr lang="fi" sz="3600" b="0" i="0" u="none" spc="-45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3600" b="0" i="0" u="none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hautausmaa,</a:t>
            </a:r>
            <a:r>
              <a:rPr lang="fi" sz="3600" b="0" i="0" u="none" spc="-40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3600" b="0" i="0" u="none" spc="-10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Hustad</a:t>
            </a:r>
            <a:endParaRPr sz="3600" dirty="0">
              <a:latin typeface="Arial Narrow"/>
              <a:cs typeface="Arial Narrow"/>
            </a:endParaRPr>
          </a:p>
          <a:p>
            <a:pPr marL="12700" rtl="0">
              <a:lnSpc>
                <a:spcPct val="100000"/>
              </a:lnSpc>
              <a:spcBef>
                <a:spcPts val="1080"/>
              </a:spcBef>
            </a:pPr>
            <a:r>
              <a:rPr lang="fi" sz="1800" b="0" i="0" u="none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1100</a:t>
            </a:r>
            <a:r>
              <a:rPr lang="fi" sz="1800" b="0" i="0" u="none" spc="-15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-</a:t>
            </a:r>
            <a:r>
              <a:rPr lang="fi" sz="1800" b="0" i="0" u="none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luvun</a:t>
            </a:r>
            <a:r>
              <a:rPr lang="fi" sz="1800" b="0" i="0" u="none" spc="-10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800" b="0" i="0" u="none" spc="-35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puolivälistä,</a:t>
            </a:r>
            <a:r>
              <a:rPr lang="fi" sz="1800" b="0" i="0" u="none" spc="-10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keskiaikainen hautausmaa, </a:t>
            </a:r>
            <a:r>
              <a:rPr lang="fi" sz="1800" b="0" i="0" u="none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n.</a:t>
            </a:r>
            <a:r>
              <a:rPr lang="fi" sz="1800" b="0" i="0" u="none" spc="-10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800" b="0" i="0" u="none" spc="-20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0,18</a:t>
            </a:r>
            <a:r>
              <a:rPr lang="fi" sz="1800" b="0" i="0" u="none" spc="-229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800" b="0" i="0" u="none" spc="-25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ha</a:t>
            </a:r>
            <a:endParaRPr sz="1800" dirty="0">
              <a:latin typeface="Arial Narrow"/>
              <a:cs typeface="Arial Narrow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2005" rIns="0" bIns="0" rtlCol="0">
            <a:spAutoFit/>
          </a:bodyPr>
          <a:lstStyle/>
          <a:p>
            <a:pPr marL="4124960"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baseline="0"/>
              <a:t>Botnin</a:t>
            </a:r>
            <a:r>
              <a:rPr lang="fi" b="0" i="0" u="none" spc="-25" baseline="0"/>
              <a:t> </a:t>
            </a:r>
            <a:r>
              <a:rPr lang="fi" b="0" i="0" u="none" baseline="0"/>
              <a:t>saksalaisten</a:t>
            </a:r>
            <a:r>
              <a:rPr lang="fi" b="0" i="0" u="none" spc="-20" baseline="0"/>
              <a:t> </a:t>
            </a:r>
            <a:r>
              <a:rPr lang="fi" b="0" i="0" u="none" spc="-10" baseline="0"/>
              <a:t>sotilaiden hautausmaa,</a:t>
            </a:r>
            <a:r>
              <a:rPr lang="fi" b="0" i="0" u="none" spc="-20" baseline="0"/>
              <a:t> </a:t>
            </a:r>
            <a:r>
              <a:rPr lang="fi" b="0" i="0" u="none" spc="-10" baseline="0"/>
              <a:t>Saltdal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359945" y="445214"/>
            <a:ext cx="1714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1389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sz="4500" b="0" i="0" u="none" baseline="0">
                <a:solidFill>
                  <a:srgbClr val="3C3C3B"/>
                </a:solidFill>
              </a:rPr>
              <a:t>Luonnon</a:t>
            </a:r>
            <a:r>
              <a:rPr lang="fi" sz="4500" b="0" i="0" u="none" spc="-30" baseline="0">
                <a:solidFill>
                  <a:srgbClr val="3C3C3B"/>
                </a:solidFill>
              </a:rPr>
              <a:t> </a:t>
            </a:r>
            <a:r>
              <a:rPr lang="fi" sz="4500" b="0" i="0" u="none" baseline="0">
                <a:solidFill>
                  <a:srgbClr val="3C3C3B"/>
                </a:solidFill>
              </a:rPr>
              <a:t>monimuotoisuus</a:t>
            </a:r>
            <a:r>
              <a:rPr lang="fi" sz="4500" b="0" i="0" u="none" spc="-30" baseline="0">
                <a:solidFill>
                  <a:srgbClr val="3C3C3B"/>
                </a:solidFill>
              </a:rPr>
              <a:t> </a:t>
            </a:r>
            <a:r>
              <a:rPr lang="fi" sz="4500" b="0" i="0" u="none" baseline="0">
                <a:solidFill>
                  <a:srgbClr val="3C3C3B"/>
                </a:solidFill>
              </a:rPr>
              <a:t>kaupungeissa</a:t>
            </a:r>
            <a:r>
              <a:rPr lang="fi" sz="4500" b="0" i="0" u="none" spc="-25" baseline="0">
                <a:solidFill>
                  <a:srgbClr val="3C3C3B"/>
                </a:solidFill>
              </a:rPr>
              <a:t> </a:t>
            </a:r>
            <a:r>
              <a:rPr lang="fi" sz="4500" b="0" i="0" u="none" baseline="0">
                <a:solidFill>
                  <a:srgbClr val="3C3C3B"/>
                </a:solidFill>
              </a:rPr>
              <a:t>/</a:t>
            </a:r>
            <a:r>
              <a:rPr lang="fi" sz="4500" b="0" i="0" u="none" spc="-30" baseline="0">
                <a:solidFill>
                  <a:srgbClr val="3C3C3B"/>
                </a:solidFill>
              </a:rPr>
              <a:t> </a:t>
            </a:r>
            <a:r>
              <a:rPr lang="fi" sz="4500" b="0" i="0" u="none" baseline="0">
                <a:solidFill>
                  <a:srgbClr val="3C3C3B"/>
                </a:solidFill>
              </a:rPr>
              <a:t>hautausmaiden</a:t>
            </a:r>
            <a:r>
              <a:rPr lang="fi" sz="4500" b="0" i="0" u="none" spc="-30" baseline="0">
                <a:solidFill>
                  <a:srgbClr val="3C3C3B"/>
                </a:solidFill>
              </a:rPr>
              <a:t> </a:t>
            </a:r>
            <a:r>
              <a:rPr lang="fi" sz="4500" b="0" i="0" u="none" baseline="0">
                <a:solidFill>
                  <a:srgbClr val="3C3C3B"/>
                </a:solidFill>
              </a:rPr>
              <a:t>kasvillisuus</a:t>
            </a:r>
            <a:endParaRPr sz="45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959968" cy="756000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359945" y="445214"/>
            <a:ext cx="3746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  <a:p>
            <a:pPr marL="12700" rtl="0">
              <a:lnSpc>
                <a:spcPct val="100000"/>
              </a:lnSpc>
              <a:spcBef>
                <a:spcPts val="400"/>
              </a:spcBef>
            </a:pP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Satelliittikuva:</a:t>
            </a:r>
            <a:r>
              <a:rPr lang="fi" sz="1000" b="0" i="1" u="none" spc="-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1881.no</a:t>
            </a:r>
            <a:endParaRPr sz="10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959968" cy="756000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359945" y="445214"/>
            <a:ext cx="3746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  <a:p>
            <a:pPr marL="12700" rtl="0">
              <a:lnSpc>
                <a:spcPct val="100000"/>
              </a:lnSpc>
              <a:spcBef>
                <a:spcPts val="400"/>
              </a:spcBef>
            </a:pP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Satelliittikuva:</a:t>
            </a:r>
            <a:r>
              <a:rPr lang="fi" sz="1000" b="0" i="1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1881.no</a:t>
            </a:r>
            <a:r>
              <a:rPr lang="fi" sz="1000" b="0" i="1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Kuva:</a:t>
            </a:r>
            <a:r>
              <a:rPr lang="fi" sz="1000" b="0" i="1" u="none" spc="-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2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Holm</a:t>
            </a:r>
            <a:endParaRPr sz="10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959968" cy="756000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359945" y="445214"/>
            <a:ext cx="3746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  <a:p>
            <a:pPr marL="12700" rtl="0">
              <a:lnSpc>
                <a:spcPct val="100000"/>
              </a:lnSpc>
              <a:spcBef>
                <a:spcPts val="400"/>
              </a:spcBef>
            </a:pP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Valokuva:</a:t>
            </a:r>
            <a:r>
              <a:rPr lang="fi" sz="1000" b="0" i="1" u="none" spc="-2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-2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Hustadin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hautausmaa,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Hustad</a:t>
            </a:r>
            <a:r>
              <a:rPr lang="fi" sz="1000" b="0" i="1" u="none" spc="-2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2024</a:t>
            </a:r>
            <a:endParaRPr sz="10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959968" cy="756000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359945" y="445214"/>
            <a:ext cx="3746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  <a:p>
            <a:pPr marL="12700" rtl="0">
              <a:lnSpc>
                <a:spcPct val="100000"/>
              </a:lnSpc>
              <a:spcBef>
                <a:spcPts val="400"/>
              </a:spcBef>
            </a:pP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Valokuva:</a:t>
            </a:r>
            <a:r>
              <a:rPr lang="fi" sz="1000" b="0" i="1" u="none" spc="-2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-2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-2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-2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Hustadin</a:t>
            </a:r>
            <a:r>
              <a:rPr lang="fi" sz="1000" b="0" i="1" u="none" spc="-2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hautausmaa,</a:t>
            </a:r>
            <a:r>
              <a:rPr lang="fi" sz="1000" b="0" i="1" u="none" spc="-2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Hustad</a:t>
            </a:r>
            <a:r>
              <a:rPr lang="fi" sz="1000" b="0" i="1" u="none" spc="-2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2024</a:t>
            </a:r>
            <a:endParaRPr sz="10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90" y="12"/>
            <a:ext cx="12957416" cy="755999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359945" y="445214"/>
            <a:ext cx="3746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  <a:p>
            <a:pPr marL="12700" rtl="0">
              <a:lnSpc>
                <a:spcPct val="100000"/>
              </a:lnSpc>
              <a:spcBef>
                <a:spcPts val="400"/>
              </a:spcBef>
            </a:pP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Valokuva:</a:t>
            </a:r>
            <a:r>
              <a:rPr lang="fi" sz="1000" b="0" i="1" u="none" spc="-2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-2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Hustadin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hautausmaa,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Hustad</a:t>
            </a:r>
            <a:r>
              <a:rPr lang="fi" sz="1000" b="0" i="1" u="none" spc="-2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2024</a:t>
            </a:r>
            <a:endParaRPr sz="10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959968" cy="756000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359945" y="445214"/>
            <a:ext cx="3746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  <a:p>
            <a:pPr marL="12700" rtl="0">
              <a:lnSpc>
                <a:spcPct val="100000"/>
              </a:lnSpc>
              <a:spcBef>
                <a:spcPts val="400"/>
              </a:spcBef>
            </a:pP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Valokuva:</a:t>
            </a:r>
            <a:r>
              <a:rPr lang="fi" sz="1000" b="0" i="1" u="none" spc="-2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-2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Hustadin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hautausmaa,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Hustad</a:t>
            </a:r>
            <a:r>
              <a:rPr lang="fi" sz="1000" b="0" i="1" u="none" spc="-2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2024</a:t>
            </a:r>
            <a:endParaRPr sz="10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12960350" cy="7560309"/>
          </a:xfrm>
          <a:custGeom>
            <a:avLst/>
            <a:gdLst/>
            <a:ahLst/>
            <a:cxnLst/>
            <a:rect l="l" t="t" r="r" b="b"/>
            <a:pathLst>
              <a:path w="12960350" h="7560309">
                <a:moveTo>
                  <a:pt x="12959994" y="0"/>
                </a:moveTo>
                <a:lnTo>
                  <a:pt x="0" y="0"/>
                </a:lnTo>
                <a:lnTo>
                  <a:pt x="0" y="7559992"/>
                </a:lnTo>
                <a:lnTo>
                  <a:pt x="12959994" y="7559992"/>
                </a:lnTo>
                <a:lnTo>
                  <a:pt x="1295999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915634" y="2248115"/>
            <a:ext cx="4774565" cy="2694305"/>
            <a:chOff x="3915634" y="2248115"/>
            <a:chExt cx="4774565" cy="2694305"/>
          </a:xfrm>
        </p:grpSpPr>
        <p:sp>
          <p:nvSpPr>
            <p:cNvPr id="4" name="object 4"/>
            <p:cNvSpPr/>
            <p:nvPr/>
          </p:nvSpPr>
          <p:spPr>
            <a:xfrm>
              <a:off x="4235999" y="2251290"/>
              <a:ext cx="2384425" cy="2396490"/>
            </a:xfrm>
            <a:custGeom>
              <a:avLst/>
              <a:gdLst/>
              <a:ahLst/>
              <a:cxnLst/>
              <a:rect l="l" t="t" r="r" b="b"/>
              <a:pathLst>
                <a:path w="2384425" h="2396490">
                  <a:moveTo>
                    <a:pt x="2384399" y="2050717"/>
                  </a:moveTo>
                  <a:lnTo>
                    <a:pt x="2382150" y="1965369"/>
                  </a:lnTo>
                  <a:lnTo>
                    <a:pt x="2376807" y="1914199"/>
                  </a:lnTo>
                  <a:lnTo>
                    <a:pt x="2366403" y="1864713"/>
                  </a:lnTo>
                  <a:lnTo>
                    <a:pt x="2359460" y="1840208"/>
                  </a:lnTo>
                  <a:lnTo>
                    <a:pt x="2349753" y="1805465"/>
                  </a:lnTo>
                  <a:lnTo>
                    <a:pt x="2337757" y="1762485"/>
                  </a:lnTo>
                  <a:lnTo>
                    <a:pt x="2323947" y="1713269"/>
                  </a:lnTo>
                  <a:lnTo>
                    <a:pt x="2308798" y="1659819"/>
                  </a:lnTo>
                  <a:lnTo>
                    <a:pt x="2292785" y="1604138"/>
                  </a:lnTo>
                  <a:lnTo>
                    <a:pt x="2276384" y="1548225"/>
                  </a:lnTo>
                  <a:lnTo>
                    <a:pt x="2260069" y="1494083"/>
                  </a:lnTo>
                  <a:lnTo>
                    <a:pt x="2244315" y="1443714"/>
                  </a:lnTo>
                  <a:lnTo>
                    <a:pt x="2229599" y="1399119"/>
                  </a:lnTo>
                  <a:lnTo>
                    <a:pt x="2207584" y="1338343"/>
                  </a:lnTo>
                  <a:lnTo>
                    <a:pt x="2192349" y="1297962"/>
                  </a:lnTo>
                  <a:lnTo>
                    <a:pt x="2174814" y="1252148"/>
                  </a:lnTo>
                  <a:lnTo>
                    <a:pt x="2155368" y="1201823"/>
                  </a:lnTo>
                  <a:lnTo>
                    <a:pt x="2134400" y="1147909"/>
                  </a:lnTo>
                  <a:lnTo>
                    <a:pt x="2112298" y="1091329"/>
                  </a:lnTo>
                  <a:lnTo>
                    <a:pt x="2089452" y="1033004"/>
                  </a:lnTo>
                  <a:lnTo>
                    <a:pt x="2066250" y="973857"/>
                  </a:lnTo>
                  <a:lnTo>
                    <a:pt x="2043081" y="914811"/>
                  </a:lnTo>
                  <a:lnTo>
                    <a:pt x="2020335" y="856787"/>
                  </a:lnTo>
                  <a:lnTo>
                    <a:pt x="1998400" y="800707"/>
                  </a:lnTo>
                  <a:lnTo>
                    <a:pt x="1977664" y="747493"/>
                  </a:lnTo>
                  <a:lnTo>
                    <a:pt x="1958517" y="698069"/>
                  </a:lnTo>
                  <a:lnTo>
                    <a:pt x="1941348" y="653355"/>
                  </a:lnTo>
                  <a:lnTo>
                    <a:pt x="1926546" y="614275"/>
                  </a:lnTo>
                  <a:lnTo>
                    <a:pt x="1905596" y="556702"/>
                  </a:lnTo>
                  <a:lnTo>
                    <a:pt x="1884027" y="492681"/>
                  </a:lnTo>
                  <a:lnTo>
                    <a:pt x="1863024" y="428891"/>
                  </a:lnTo>
                  <a:lnTo>
                    <a:pt x="1843352" y="368766"/>
                  </a:lnTo>
                  <a:lnTo>
                    <a:pt x="1825779" y="315739"/>
                  </a:lnTo>
                  <a:lnTo>
                    <a:pt x="1811072" y="273244"/>
                  </a:lnTo>
                  <a:lnTo>
                    <a:pt x="1781791" y="211525"/>
                  </a:lnTo>
                  <a:lnTo>
                    <a:pt x="1756048" y="176313"/>
                  </a:lnTo>
                  <a:lnTo>
                    <a:pt x="1725579" y="143800"/>
                  </a:lnTo>
                  <a:lnTo>
                    <a:pt x="1693202" y="118705"/>
                  </a:lnTo>
                  <a:lnTo>
                    <a:pt x="1653711" y="94279"/>
                  </a:lnTo>
                  <a:lnTo>
                    <a:pt x="1604098" y="65463"/>
                  </a:lnTo>
                  <a:lnTo>
                    <a:pt x="1550437" y="39566"/>
                  </a:lnTo>
                  <a:lnTo>
                    <a:pt x="1498803" y="23899"/>
                  </a:lnTo>
                  <a:lnTo>
                    <a:pt x="1465900" y="17345"/>
                  </a:lnTo>
                  <a:lnTo>
                    <a:pt x="1429998" y="9821"/>
                  </a:lnTo>
                  <a:lnTo>
                    <a:pt x="1388098" y="3362"/>
                  </a:lnTo>
                  <a:lnTo>
                    <a:pt x="1337199" y="0"/>
                  </a:lnTo>
                  <a:lnTo>
                    <a:pt x="1274301" y="1769"/>
                  </a:lnTo>
                  <a:lnTo>
                    <a:pt x="1196403" y="10704"/>
                  </a:lnTo>
                  <a:lnTo>
                    <a:pt x="1143494" y="22381"/>
                  </a:lnTo>
                  <a:lnTo>
                    <a:pt x="1082897" y="40622"/>
                  </a:lnTo>
                  <a:lnTo>
                    <a:pt x="1022474" y="61545"/>
                  </a:lnTo>
                  <a:lnTo>
                    <a:pt x="970088" y="81268"/>
                  </a:lnTo>
                  <a:lnTo>
                    <a:pt x="933602" y="95908"/>
                  </a:lnTo>
                  <a:lnTo>
                    <a:pt x="874557" y="123143"/>
                  </a:lnTo>
                  <a:lnTo>
                    <a:pt x="827731" y="145515"/>
                  </a:lnTo>
                  <a:lnTo>
                    <a:pt x="774150" y="171353"/>
                  </a:lnTo>
                  <a:lnTo>
                    <a:pt x="717399" y="198879"/>
                  </a:lnTo>
                  <a:lnTo>
                    <a:pt x="661064" y="226315"/>
                  </a:lnTo>
                  <a:lnTo>
                    <a:pt x="608729" y="251884"/>
                  </a:lnTo>
                  <a:lnTo>
                    <a:pt x="563980" y="273807"/>
                  </a:lnTo>
                  <a:lnTo>
                    <a:pt x="530402" y="290307"/>
                  </a:lnTo>
                  <a:lnTo>
                    <a:pt x="491242" y="309045"/>
                  </a:lnTo>
                  <a:lnTo>
                    <a:pt x="444441" y="330426"/>
                  </a:lnTo>
                  <a:lnTo>
                    <a:pt x="392644" y="353127"/>
                  </a:lnTo>
                  <a:lnTo>
                    <a:pt x="338497" y="375829"/>
                  </a:lnTo>
                  <a:lnTo>
                    <a:pt x="284645" y="397209"/>
                  </a:lnTo>
                  <a:lnTo>
                    <a:pt x="233732" y="415946"/>
                  </a:lnTo>
                  <a:lnTo>
                    <a:pt x="188404" y="430718"/>
                  </a:lnTo>
                  <a:lnTo>
                    <a:pt x="117957" y="449618"/>
                  </a:lnTo>
                  <a:lnTo>
                    <a:pt x="57750" y="463116"/>
                  </a:lnTo>
                  <a:lnTo>
                    <a:pt x="15768" y="471212"/>
                  </a:lnTo>
                  <a:lnTo>
                    <a:pt x="0" y="473911"/>
                  </a:lnTo>
                  <a:lnTo>
                    <a:pt x="215536" y="1558359"/>
                  </a:lnTo>
                  <a:lnTo>
                    <a:pt x="327256" y="2120093"/>
                  </a:lnTo>
                  <a:lnTo>
                    <a:pt x="371049" y="2339339"/>
                  </a:lnTo>
                  <a:lnTo>
                    <a:pt x="382803" y="2396323"/>
                  </a:lnTo>
                  <a:lnTo>
                    <a:pt x="391709" y="2393962"/>
                  </a:lnTo>
                  <a:lnTo>
                    <a:pt x="450532" y="2363113"/>
                  </a:lnTo>
                  <a:lnTo>
                    <a:pt x="494551" y="2337823"/>
                  </a:lnTo>
                  <a:lnTo>
                    <a:pt x="544378" y="2308089"/>
                  </a:lnTo>
                  <a:lnTo>
                    <a:pt x="597065" y="2275511"/>
                  </a:lnTo>
                  <a:lnTo>
                    <a:pt x="649663" y="2241687"/>
                  </a:lnTo>
                  <a:lnTo>
                    <a:pt x="699223" y="2208217"/>
                  </a:lnTo>
                  <a:lnTo>
                    <a:pt x="742797" y="2176701"/>
                  </a:lnTo>
                  <a:lnTo>
                    <a:pt x="785529" y="2146770"/>
                  </a:lnTo>
                  <a:lnTo>
                    <a:pt x="834958" y="2115948"/>
                  </a:lnTo>
                  <a:lnTo>
                    <a:pt x="888608" y="2085074"/>
                  </a:lnTo>
                  <a:lnTo>
                    <a:pt x="944001" y="2054987"/>
                  </a:lnTo>
                  <a:lnTo>
                    <a:pt x="998659" y="2026525"/>
                  </a:lnTo>
                  <a:lnTo>
                    <a:pt x="1050105" y="2000528"/>
                  </a:lnTo>
                  <a:lnTo>
                    <a:pt x="1095862" y="1977834"/>
                  </a:lnTo>
                  <a:lnTo>
                    <a:pt x="1133452" y="1959283"/>
                  </a:lnTo>
                  <a:lnTo>
                    <a:pt x="1160398" y="1945714"/>
                  </a:lnTo>
                  <a:lnTo>
                    <a:pt x="1195340" y="1929533"/>
                  </a:lnTo>
                  <a:lnTo>
                    <a:pt x="1243454" y="1909891"/>
                  </a:lnTo>
                  <a:lnTo>
                    <a:pt x="1299893" y="1888502"/>
                  </a:lnTo>
                  <a:lnTo>
                    <a:pt x="1359813" y="1867076"/>
                  </a:lnTo>
                  <a:lnTo>
                    <a:pt x="1418368" y="1847329"/>
                  </a:lnTo>
                  <a:lnTo>
                    <a:pt x="1470711" y="1830971"/>
                  </a:lnTo>
                  <a:lnTo>
                    <a:pt x="1511998" y="1819717"/>
                  </a:lnTo>
                  <a:lnTo>
                    <a:pt x="1556142" y="1809254"/>
                  </a:lnTo>
                  <a:lnTo>
                    <a:pt x="1603911" y="1798231"/>
                  </a:lnTo>
                  <a:lnTo>
                    <a:pt x="1654308" y="1787203"/>
                  </a:lnTo>
                  <a:lnTo>
                    <a:pt x="1706335" y="1776723"/>
                  </a:lnTo>
                  <a:lnTo>
                    <a:pt x="1758994" y="1767345"/>
                  </a:lnTo>
                  <a:lnTo>
                    <a:pt x="1811288" y="1759623"/>
                  </a:lnTo>
                  <a:lnTo>
                    <a:pt x="1862219" y="1754109"/>
                  </a:lnTo>
                  <a:lnTo>
                    <a:pt x="1910790" y="1751359"/>
                  </a:lnTo>
                  <a:lnTo>
                    <a:pt x="1956003" y="1751925"/>
                  </a:lnTo>
                  <a:lnTo>
                    <a:pt x="1998226" y="1754842"/>
                  </a:lnTo>
                  <a:lnTo>
                    <a:pt x="2052245" y="1759939"/>
                  </a:lnTo>
                  <a:lnTo>
                    <a:pt x="2111665" y="1767404"/>
                  </a:lnTo>
                  <a:lnTo>
                    <a:pt x="2170094" y="1777430"/>
                  </a:lnTo>
                  <a:lnTo>
                    <a:pt x="2221137" y="1790206"/>
                  </a:lnTo>
                  <a:lnTo>
                    <a:pt x="2258402" y="1805925"/>
                  </a:lnTo>
                  <a:lnTo>
                    <a:pt x="2335295" y="1879101"/>
                  </a:lnTo>
                  <a:lnTo>
                    <a:pt x="2372250" y="1959368"/>
                  </a:lnTo>
                  <a:lnTo>
                    <a:pt x="2383781" y="2024111"/>
                  </a:lnTo>
                  <a:lnTo>
                    <a:pt x="2384399" y="2050717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84996" y="2748615"/>
              <a:ext cx="430530" cy="1918970"/>
            </a:xfrm>
            <a:custGeom>
              <a:avLst/>
              <a:gdLst/>
              <a:ahLst/>
              <a:cxnLst/>
              <a:rect l="l" t="t" r="r" b="b"/>
              <a:pathLst>
                <a:path w="430529" h="1918970">
                  <a:moveTo>
                    <a:pt x="55803" y="0"/>
                  </a:moveTo>
                  <a:lnTo>
                    <a:pt x="0" y="8382"/>
                  </a:lnTo>
                  <a:lnTo>
                    <a:pt x="381609" y="1918792"/>
                  </a:lnTo>
                  <a:lnTo>
                    <a:pt x="389455" y="1911340"/>
                  </a:lnTo>
                  <a:lnTo>
                    <a:pt x="397132" y="1906419"/>
                  </a:lnTo>
                  <a:lnTo>
                    <a:pt x="409195" y="1901836"/>
                  </a:lnTo>
                  <a:lnTo>
                    <a:pt x="430199" y="1895398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150795" y="2761185"/>
              <a:ext cx="410845" cy="1922145"/>
            </a:xfrm>
            <a:custGeom>
              <a:avLst/>
              <a:gdLst/>
              <a:ahLst/>
              <a:cxnLst/>
              <a:rect l="l" t="t" r="r" b="b"/>
              <a:pathLst>
                <a:path w="410845" h="1922145">
                  <a:moveTo>
                    <a:pt x="36004" y="1816"/>
                  </a:moveTo>
                  <a:lnTo>
                    <a:pt x="0" y="0"/>
                  </a:lnTo>
                  <a:lnTo>
                    <a:pt x="374408" y="1921827"/>
                  </a:lnTo>
                  <a:lnTo>
                    <a:pt x="386443" y="1914288"/>
                  </a:lnTo>
                  <a:lnTo>
                    <a:pt x="394204" y="1909899"/>
                  </a:lnTo>
                  <a:lnTo>
                    <a:pt x="401065" y="1906972"/>
                  </a:lnTo>
                  <a:lnTo>
                    <a:pt x="410400" y="1903818"/>
                  </a:lnTo>
                </a:path>
              </a:pathLst>
            </a:custGeom>
            <a:ln w="63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111203" y="2793606"/>
              <a:ext cx="412750" cy="1907539"/>
            </a:xfrm>
            <a:custGeom>
              <a:avLst/>
              <a:gdLst/>
              <a:ahLst/>
              <a:cxnLst/>
              <a:rect l="l" t="t" r="r" b="b"/>
              <a:pathLst>
                <a:path w="412750" h="1907539">
                  <a:moveTo>
                    <a:pt x="44996" y="1790"/>
                  </a:moveTo>
                  <a:lnTo>
                    <a:pt x="0" y="0"/>
                  </a:lnTo>
                  <a:lnTo>
                    <a:pt x="2184" y="11264"/>
                  </a:lnTo>
                  <a:lnTo>
                    <a:pt x="368998" y="1907387"/>
                  </a:lnTo>
                  <a:lnTo>
                    <a:pt x="382832" y="1895474"/>
                  </a:lnTo>
                  <a:lnTo>
                    <a:pt x="391942" y="1888567"/>
                  </a:lnTo>
                  <a:lnTo>
                    <a:pt x="400379" y="1884025"/>
                  </a:lnTo>
                  <a:lnTo>
                    <a:pt x="412191" y="1879206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066199" y="2802610"/>
              <a:ext cx="410845" cy="1911985"/>
            </a:xfrm>
            <a:custGeom>
              <a:avLst/>
              <a:gdLst/>
              <a:ahLst/>
              <a:cxnLst/>
              <a:rect l="l" t="t" r="r" b="b"/>
              <a:pathLst>
                <a:path w="410845" h="1911985">
                  <a:moveTo>
                    <a:pt x="46799" y="1790"/>
                  </a:moveTo>
                  <a:lnTo>
                    <a:pt x="0" y="0"/>
                  </a:lnTo>
                  <a:lnTo>
                    <a:pt x="379793" y="1911604"/>
                  </a:lnTo>
                  <a:lnTo>
                    <a:pt x="391073" y="1904151"/>
                  </a:lnTo>
                  <a:lnTo>
                    <a:pt x="398021" y="1899227"/>
                  </a:lnTo>
                  <a:lnTo>
                    <a:pt x="403507" y="1894637"/>
                  </a:lnTo>
                  <a:lnTo>
                    <a:pt x="410400" y="1888185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033804" y="2847610"/>
              <a:ext cx="2583180" cy="1908175"/>
            </a:xfrm>
            <a:custGeom>
              <a:avLst/>
              <a:gdLst/>
              <a:ahLst/>
              <a:cxnLst/>
              <a:rect l="l" t="t" r="r" b="b"/>
              <a:pathLst>
                <a:path w="2583179" h="1908175">
                  <a:moveTo>
                    <a:pt x="40195" y="0"/>
                  </a:moveTo>
                  <a:lnTo>
                    <a:pt x="0" y="1790"/>
                  </a:lnTo>
                  <a:lnTo>
                    <a:pt x="6604" y="35598"/>
                  </a:lnTo>
                  <a:lnTo>
                    <a:pt x="372592" y="1907997"/>
                  </a:lnTo>
                  <a:lnTo>
                    <a:pt x="494437" y="1869397"/>
                  </a:lnTo>
                  <a:lnTo>
                    <a:pt x="561490" y="1848467"/>
                  </a:lnTo>
                  <a:lnTo>
                    <a:pt x="597547" y="1837950"/>
                  </a:lnTo>
                  <a:lnTo>
                    <a:pt x="626402" y="1830590"/>
                  </a:lnTo>
                  <a:lnTo>
                    <a:pt x="668781" y="1820102"/>
                  </a:lnTo>
                  <a:lnTo>
                    <a:pt x="710320" y="1809667"/>
                  </a:lnTo>
                  <a:lnTo>
                    <a:pt x="748149" y="1799793"/>
                  </a:lnTo>
                  <a:lnTo>
                    <a:pt x="800979" y="1784781"/>
                  </a:lnTo>
                  <a:lnTo>
                    <a:pt x="870743" y="1763769"/>
                  </a:lnTo>
                  <a:lnTo>
                    <a:pt x="922327" y="1746465"/>
                  </a:lnTo>
                  <a:lnTo>
                    <a:pt x="987312" y="1722962"/>
                  </a:lnTo>
                  <a:lnTo>
                    <a:pt x="1067396" y="1692008"/>
                  </a:lnTo>
                  <a:lnTo>
                    <a:pt x="1143017" y="1660645"/>
                  </a:lnTo>
                  <a:lnTo>
                    <a:pt x="1208599" y="1631215"/>
                  </a:lnTo>
                  <a:lnTo>
                    <a:pt x="1264555" y="1604253"/>
                  </a:lnTo>
                  <a:lnTo>
                    <a:pt x="1311299" y="1580294"/>
                  </a:lnTo>
                  <a:lnTo>
                    <a:pt x="1349244" y="1559873"/>
                  </a:lnTo>
                  <a:lnTo>
                    <a:pt x="1378804" y="1543525"/>
                  </a:lnTo>
                  <a:lnTo>
                    <a:pt x="1400390" y="1531785"/>
                  </a:lnTo>
                  <a:lnTo>
                    <a:pt x="1473999" y="1500106"/>
                  </a:lnTo>
                  <a:lnTo>
                    <a:pt x="1529513" y="1478137"/>
                  </a:lnTo>
                  <a:lnTo>
                    <a:pt x="1588717" y="1455407"/>
                  </a:lnTo>
                  <a:lnTo>
                    <a:pt x="1645023" y="1434410"/>
                  </a:lnTo>
                  <a:lnTo>
                    <a:pt x="1691843" y="1417640"/>
                  </a:lnTo>
                  <a:lnTo>
                    <a:pt x="1762207" y="1397250"/>
                  </a:lnTo>
                  <a:lnTo>
                    <a:pt x="1805485" y="1387902"/>
                  </a:lnTo>
                  <a:lnTo>
                    <a:pt x="1852463" y="1379654"/>
                  </a:lnTo>
                  <a:lnTo>
                    <a:pt x="1903181" y="1372616"/>
                  </a:lnTo>
                  <a:lnTo>
                    <a:pt x="1957679" y="1366893"/>
                  </a:lnTo>
                  <a:lnTo>
                    <a:pt x="2015998" y="1362595"/>
                  </a:lnTo>
                  <a:lnTo>
                    <a:pt x="2081732" y="1360216"/>
                  </a:lnTo>
                  <a:lnTo>
                    <a:pt x="2146364" y="1360324"/>
                  </a:lnTo>
                  <a:lnTo>
                    <a:pt x="2207744" y="1362212"/>
                  </a:lnTo>
                  <a:lnTo>
                    <a:pt x="2263726" y="1365171"/>
                  </a:lnTo>
                  <a:lnTo>
                    <a:pt x="2312160" y="1368492"/>
                  </a:lnTo>
                  <a:lnTo>
                    <a:pt x="2350899" y="1371468"/>
                  </a:lnTo>
                  <a:lnTo>
                    <a:pt x="2377795" y="1373390"/>
                  </a:lnTo>
                  <a:lnTo>
                    <a:pt x="2422712" y="1377269"/>
                  </a:lnTo>
                  <a:lnTo>
                    <a:pt x="2463071" y="1382839"/>
                  </a:lnTo>
                  <a:lnTo>
                    <a:pt x="2530792" y="1394993"/>
                  </a:lnTo>
                  <a:lnTo>
                    <a:pt x="2571459" y="1410239"/>
                  </a:lnTo>
                  <a:lnTo>
                    <a:pt x="2580296" y="1417246"/>
                  </a:lnTo>
                  <a:lnTo>
                    <a:pt x="2582989" y="142019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003194" y="2883602"/>
              <a:ext cx="2613660" cy="1906270"/>
            </a:xfrm>
            <a:custGeom>
              <a:avLst/>
              <a:gdLst/>
              <a:ahLst/>
              <a:cxnLst/>
              <a:rect l="l" t="t" r="r" b="b"/>
              <a:pathLst>
                <a:path w="2613659" h="1906270">
                  <a:moveTo>
                    <a:pt x="36004" y="0"/>
                  </a:moveTo>
                  <a:lnTo>
                    <a:pt x="0" y="0"/>
                  </a:lnTo>
                  <a:lnTo>
                    <a:pt x="385203" y="1906193"/>
                  </a:lnTo>
                  <a:lnTo>
                    <a:pt x="497335" y="1869587"/>
                  </a:lnTo>
                  <a:lnTo>
                    <a:pt x="560025" y="1849512"/>
                  </a:lnTo>
                  <a:lnTo>
                    <a:pt x="596055" y="1838883"/>
                  </a:lnTo>
                  <a:lnTo>
                    <a:pt x="628205" y="1830616"/>
                  </a:lnTo>
                  <a:lnTo>
                    <a:pt x="663627" y="1821483"/>
                  </a:lnTo>
                  <a:lnTo>
                    <a:pt x="714240" y="1808119"/>
                  </a:lnTo>
                  <a:lnTo>
                    <a:pt x="772153" y="1792655"/>
                  </a:lnTo>
                  <a:lnTo>
                    <a:pt x="829478" y="1777226"/>
                  </a:lnTo>
                  <a:lnTo>
                    <a:pt x="878326" y="1763963"/>
                  </a:lnTo>
                  <a:lnTo>
                    <a:pt x="977973" y="1734311"/>
                  </a:lnTo>
                  <a:lnTo>
                    <a:pt x="1039944" y="1712196"/>
                  </a:lnTo>
                  <a:lnTo>
                    <a:pt x="1095712" y="1689946"/>
                  </a:lnTo>
                  <a:lnTo>
                    <a:pt x="1144270" y="1668850"/>
                  </a:lnTo>
                  <a:lnTo>
                    <a:pt x="1184608" y="1650199"/>
                  </a:lnTo>
                  <a:lnTo>
                    <a:pt x="1215720" y="1635285"/>
                  </a:lnTo>
                  <a:lnTo>
                    <a:pt x="1236598" y="1625396"/>
                  </a:lnTo>
                  <a:lnTo>
                    <a:pt x="1251790" y="1618063"/>
                  </a:lnTo>
                  <a:lnTo>
                    <a:pt x="1278248" y="1604882"/>
                  </a:lnTo>
                  <a:lnTo>
                    <a:pt x="1314299" y="1586935"/>
                  </a:lnTo>
                  <a:lnTo>
                    <a:pt x="1358272" y="1565305"/>
                  </a:lnTo>
                  <a:lnTo>
                    <a:pt x="1408496" y="1541075"/>
                  </a:lnTo>
                  <a:lnTo>
                    <a:pt x="1463297" y="1515327"/>
                  </a:lnTo>
                  <a:lnTo>
                    <a:pt x="1521003" y="1489145"/>
                  </a:lnTo>
                  <a:lnTo>
                    <a:pt x="1579943" y="1463611"/>
                  </a:lnTo>
                  <a:lnTo>
                    <a:pt x="1638445" y="1439807"/>
                  </a:lnTo>
                  <a:lnTo>
                    <a:pt x="1694836" y="1418817"/>
                  </a:lnTo>
                  <a:lnTo>
                    <a:pt x="1747445" y="1401723"/>
                  </a:lnTo>
                  <a:lnTo>
                    <a:pt x="1794598" y="1389608"/>
                  </a:lnTo>
                  <a:lnTo>
                    <a:pt x="1875905" y="1375020"/>
                  </a:lnTo>
                  <a:lnTo>
                    <a:pt x="1934165" y="1368715"/>
                  </a:lnTo>
                  <a:lnTo>
                    <a:pt x="1978443" y="1366103"/>
                  </a:lnTo>
                  <a:lnTo>
                    <a:pt x="2017801" y="1362595"/>
                  </a:lnTo>
                  <a:lnTo>
                    <a:pt x="2058208" y="1358992"/>
                  </a:lnTo>
                  <a:lnTo>
                    <a:pt x="2108170" y="1357393"/>
                  </a:lnTo>
                  <a:lnTo>
                    <a:pt x="2164080" y="1357438"/>
                  </a:lnTo>
                  <a:lnTo>
                    <a:pt x="2222330" y="1358769"/>
                  </a:lnTo>
                  <a:lnTo>
                    <a:pt x="2279313" y="1361028"/>
                  </a:lnTo>
                  <a:lnTo>
                    <a:pt x="2331424" y="1363856"/>
                  </a:lnTo>
                  <a:lnTo>
                    <a:pt x="2375055" y="1366894"/>
                  </a:lnTo>
                  <a:lnTo>
                    <a:pt x="2464837" y="1375805"/>
                  </a:lnTo>
                  <a:lnTo>
                    <a:pt x="2530544" y="1383123"/>
                  </a:lnTo>
                  <a:lnTo>
                    <a:pt x="2586032" y="1391877"/>
                  </a:lnTo>
                  <a:lnTo>
                    <a:pt x="2613609" y="1402207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981606" y="2928592"/>
              <a:ext cx="2637155" cy="1897380"/>
            </a:xfrm>
            <a:custGeom>
              <a:avLst/>
              <a:gdLst/>
              <a:ahLst/>
              <a:cxnLst/>
              <a:rect l="l" t="t" r="r" b="b"/>
              <a:pathLst>
                <a:path w="2637154" h="1897379">
                  <a:moveTo>
                    <a:pt x="30594" y="1816"/>
                  </a:moveTo>
                  <a:lnTo>
                    <a:pt x="214447" y="1092769"/>
                  </a:lnTo>
                  <a:lnTo>
                    <a:pt x="325116" y="1654652"/>
                  </a:lnTo>
                  <a:lnTo>
                    <a:pt x="367278" y="1863513"/>
                  </a:lnTo>
                  <a:lnTo>
                    <a:pt x="376199" y="1897214"/>
                  </a:lnTo>
                  <a:lnTo>
                    <a:pt x="393899" y="1894937"/>
                  </a:lnTo>
                  <a:lnTo>
                    <a:pt x="437482" y="1884390"/>
                  </a:lnTo>
                  <a:lnTo>
                    <a:pt x="498741" y="1868105"/>
                  </a:lnTo>
                  <a:lnTo>
                    <a:pt x="569471" y="1848615"/>
                  </a:lnTo>
                  <a:lnTo>
                    <a:pt x="641466" y="1828449"/>
                  </a:lnTo>
                  <a:lnTo>
                    <a:pt x="706522" y="1810139"/>
                  </a:lnTo>
                  <a:lnTo>
                    <a:pt x="756433" y="1796217"/>
                  </a:lnTo>
                  <a:lnTo>
                    <a:pt x="782993" y="1789214"/>
                  </a:lnTo>
                  <a:lnTo>
                    <a:pt x="813965" y="1781354"/>
                  </a:lnTo>
                  <a:lnTo>
                    <a:pt x="863022" y="1767518"/>
                  </a:lnTo>
                  <a:lnTo>
                    <a:pt x="922694" y="1749332"/>
                  </a:lnTo>
                  <a:lnTo>
                    <a:pt x="985507" y="1728424"/>
                  </a:lnTo>
                  <a:lnTo>
                    <a:pt x="1043990" y="1706422"/>
                  </a:lnTo>
                  <a:lnTo>
                    <a:pt x="1084980" y="1689281"/>
                  </a:lnTo>
                  <a:lnTo>
                    <a:pt x="1135877" y="1667408"/>
                  </a:lnTo>
                  <a:lnTo>
                    <a:pt x="1192524" y="1642595"/>
                  </a:lnTo>
                  <a:lnTo>
                    <a:pt x="1250767" y="1616636"/>
                  </a:lnTo>
                  <a:lnTo>
                    <a:pt x="1306451" y="1591324"/>
                  </a:lnTo>
                  <a:lnTo>
                    <a:pt x="1355420" y="1568451"/>
                  </a:lnTo>
                  <a:lnTo>
                    <a:pt x="1393520" y="1549811"/>
                  </a:lnTo>
                  <a:lnTo>
                    <a:pt x="1443464" y="1522273"/>
                  </a:lnTo>
                  <a:lnTo>
                    <a:pt x="1488498" y="1499352"/>
                  </a:lnTo>
                  <a:lnTo>
                    <a:pt x="1543243" y="1472698"/>
                  </a:lnTo>
                  <a:lnTo>
                    <a:pt x="1599243" y="1446577"/>
                  </a:lnTo>
                  <a:lnTo>
                    <a:pt x="1648043" y="1425256"/>
                  </a:lnTo>
                  <a:lnTo>
                    <a:pt x="1716664" y="1402505"/>
                  </a:lnTo>
                  <a:lnTo>
                    <a:pt x="1765819" y="1388206"/>
                  </a:lnTo>
                  <a:lnTo>
                    <a:pt x="1823755" y="1373218"/>
                  </a:lnTo>
                  <a:lnTo>
                    <a:pt x="1885577" y="1360651"/>
                  </a:lnTo>
                  <a:lnTo>
                    <a:pt x="1946389" y="1353616"/>
                  </a:lnTo>
                  <a:lnTo>
                    <a:pt x="2028050" y="1351320"/>
                  </a:lnTo>
                  <a:lnTo>
                    <a:pt x="2086634" y="1350532"/>
                  </a:lnTo>
                  <a:lnTo>
                    <a:pt x="2150838" y="1350038"/>
                  </a:lnTo>
                  <a:lnTo>
                    <a:pt x="2215999" y="1349879"/>
                  </a:lnTo>
                  <a:lnTo>
                    <a:pt x="2277453" y="1350094"/>
                  </a:lnTo>
                  <a:lnTo>
                    <a:pt x="2330539" y="1350726"/>
                  </a:lnTo>
                  <a:lnTo>
                    <a:pt x="2370594" y="1351813"/>
                  </a:lnTo>
                  <a:lnTo>
                    <a:pt x="2422313" y="1354661"/>
                  </a:lnTo>
                  <a:lnTo>
                    <a:pt x="2484414" y="1359011"/>
                  </a:lnTo>
                  <a:lnTo>
                    <a:pt x="2546916" y="1363962"/>
                  </a:lnTo>
                  <a:lnTo>
                    <a:pt x="2599835" y="1368614"/>
                  </a:lnTo>
                  <a:lnTo>
                    <a:pt x="2633187" y="1372065"/>
                  </a:lnTo>
                  <a:lnTo>
                    <a:pt x="2636989" y="1373416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920397" y="2358010"/>
              <a:ext cx="4723765" cy="2580005"/>
            </a:xfrm>
            <a:custGeom>
              <a:avLst/>
              <a:gdLst/>
              <a:ahLst/>
              <a:cxnLst/>
              <a:rect l="l" t="t" r="r" b="b"/>
              <a:pathLst>
                <a:path w="4723765" h="2580004">
                  <a:moveTo>
                    <a:pt x="149402" y="476999"/>
                  </a:moveTo>
                  <a:lnTo>
                    <a:pt x="0" y="529183"/>
                  </a:lnTo>
                  <a:lnTo>
                    <a:pt x="309600" y="2579395"/>
                  </a:lnTo>
                  <a:lnTo>
                    <a:pt x="2532214" y="2000745"/>
                  </a:lnTo>
                  <a:lnTo>
                    <a:pt x="2701798" y="1938591"/>
                  </a:lnTo>
                  <a:lnTo>
                    <a:pt x="4723206" y="1713585"/>
                  </a:lnTo>
                  <a:lnTo>
                    <a:pt x="3780002" y="0"/>
                  </a:lnTo>
                  <a:lnTo>
                    <a:pt x="2115604" y="133184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937399" y="4018380"/>
              <a:ext cx="1612900" cy="440690"/>
            </a:xfrm>
            <a:custGeom>
              <a:avLst/>
              <a:gdLst/>
              <a:ahLst/>
              <a:cxnLst/>
              <a:rect l="l" t="t" r="r" b="b"/>
              <a:pathLst>
                <a:path w="1612900" h="440689">
                  <a:moveTo>
                    <a:pt x="0" y="440220"/>
                  </a:moveTo>
                  <a:lnTo>
                    <a:pt x="61558" y="414515"/>
                  </a:lnTo>
                  <a:lnTo>
                    <a:pt x="113937" y="389346"/>
                  </a:lnTo>
                  <a:lnTo>
                    <a:pt x="174716" y="359283"/>
                  </a:lnTo>
                  <a:lnTo>
                    <a:pt x="239395" y="326809"/>
                  </a:lnTo>
                  <a:lnTo>
                    <a:pt x="300582" y="296291"/>
                  </a:lnTo>
                  <a:lnTo>
                    <a:pt x="362714" y="265804"/>
                  </a:lnTo>
                  <a:lnTo>
                    <a:pt x="422620" y="236703"/>
                  </a:lnTo>
                  <a:lnTo>
                    <a:pt x="477131" y="210340"/>
                  </a:lnTo>
                  <a:lnTo>
                    <a:pt x="523079" y="188068"/>
                  </a:lnTo>
                  <a:lnTo>
                    <a:pt x="557293" y="171242"/>
                  </a:lnTo>
                  <a:lnTo>
                    <a:pt x="576605" y="161214"/>
                  </a:lnTo>
                  <a:lnTo>
                    <a:pt x="583248" y="157860"/>
                  </a:lnTo>
                  <a:lnTo>
                    <a:pt x="640093" y="133162"/>
                  </a:lnTo>
                  <a:lnTo>
                    <a:pt x="704552" y="108361"/>
                  </a:lnTo>
                  <a:lnTo>
                    <a:pt x="743489" y="94619"/>
                  </a:lnTo>
                  <a:lnTo>
                    <a:pt x="786339" y="80496"/>
                  </a:lnTo>
                  <a:lnTo>
                    <a:pt x="832680" y="66379"/>
                  </a:lnTo>
                  <a:lnTo>
                    <a:pt x="882092" y="52655"/>
                  </a:lnTo>
                  <a:lnTo>
                    <a:pt x="934156" y="39709"/>
                  </a:lnTo>
                  <a:lnTo>
                    <a:pt x="988452" y="27927"/>
                  </a:lnTo>
                  <a:lnTo>
                    <a:pt x="1044558" y="17696"/>
                  </a:lnTo>
                  <a:lnTo>
                    <a:pt x="1102055" y="9402"/>
                  </a:lnTo>
                  <a:lnTo>
                    <a:pt x="1160523" y="3430"/>
                  </a:lnTo>
                  <a:lnTo>
                    <a:pt x="1219542" y="167"/>
                  </a:lnTo>
                  <a:lnTo>
                    <a:pt x="1278691" y="0"/>
                  </a:lnTo>
                  <a:lnTo>
                    <a:pt x="1337551" y="3313"/>
                  </a:lnTo>
                  <a:lnTo>
                    <a:pt x="1395701" y="10493"/>
                  </a:lnTo>
                  <a:lnTo>
                    <a:pt x="1452720" y="21927"/>
                  </a:lnTo>
                  <a:lnTo>
                    <a:pt x="1508190" y="38001"/>
                  </a:lnTo>
                  <a:lnTo>
                    <a:pt x="1561689" y="59100"/>
                  </a:lnTo>
                  <a:lnTo>
                    <a:pt x="1612798" y="85611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841999" y="4041484"/>
              <a:ext cx="1750060" cy="481965"/>
            </a:xfrm>
            <a:custGeom>
              <a:avLst/>
              <a:gdLst/>
              <a:ahLst/>
              <a:cxnLst/>
              <a:rect l="l" t="t" r="r" b="b"/>
              <a:pathLst>
                <a:path w="1750059" h="481964">
                  <a:moveTo>
                    <a:pt x="0" y="481930"/>
                  </a:moveTo>
                  <a:lnTo>
                    <a:pt x="27793" y="472606"/>
                  </a:lnTo>
                  <a:lnTo>
                    <a:pt x="81072" y="451594"/>
                  </a:lnTo>
                  <a:lnTo>
                    <a:pt x="143854" y="426063"/>
                  </a:lnTo>
                  <a:lnTo>
                    <a:pt x="200156" y="403182"/>
                  </a:lnTo>
                  <a:lnTo>
                    <a:pt x="263349" y="377126"/>
                  </a:lnTo>
                  <a:lnTo>
                    <a:pt x="315200" y="351726"/>
                  </a:lnTo>
                  <a:lnTo>
                    <a:pt x="378452" y="319924"/>
                  </a:lnTo>
                  <a:lnTo>
                    <a:pt x="442002" y="287721"/>
                  </a:lnTo>
                  <a:lnTo>
                    <a:pt x="494752" y="261118"/>
                  </a:lnTo>
                  <a:lnTo>
                    <a:pt x="525602" y="246117"/>
                  </a:lnTo>
                  <a:lnTo>
                    <a:pt x="550119" y="235003"/>
                  </a:lnTo>
                  <a:lnTo>
                    <a:pt x="594843" y="214565"/>
                  </a:lnTo>
                  <a:lnTo>
                    <a:pt x="652984" y="187966"/>
                  </a:lnTo>
                  <a:lnTo>
                    <a:pt x="717748" y="158371"/>
                  </a:lnTo>
                  <a:lnTo>
                    <a:pt x="782343" y="128944"/>
                  </a:lnTo>
                  <a:lnTo>
                    <a:pt x="839978" y="102850"/>
                  </a:lnTo>
                  <a:lnTo>
                    <a:pt x="883861" y="83254"/>
                  </a:lnTo>
                  <a:lnTo>
                    <a:pt x="933875" y="64242"/>
                  </a:lnTo>
                  <a:lnTo>
                    <a:pt x="979801" y="49915"/>
                  </a:lnTo>
                  <a:lnTo>
                    <a:pt x="1037026" y="33490"/>
                  </a:lnTo>
                  <a:lnTo>
                    <a:pt x="1097601" y="18117"/>
                  </a:lnTo>
                  <a:lnTo>
                    <a:pt x="1153575" y="6946"/>
                  </a:lnTo>
                  <a:lnTo>
                    <a:pt x="1197000" y="3127"/>
                  </a:lnTo>
                  <a:lnTo>
                    <a:pt x="1215665" y="2761"/>
                  </a:lnTo>
                  <a:lnTo>
                    <a:pt x="1245918" y="1574"/>
                  </a:lnTo>
                  <a:lnTo>
                    <a:pt x="1285775" y="383"/>
                  </a:lnTo>
                  <a:lnTo>
                    <a:pt x="1333254" y="0"/>
                  </a:lnTo>
                  <a:lnTo>
                    <a:pt x="1386373" y="1239"/>
                  </a:lnTo>
                  <a:lnTo>
                    <a:pt x="1443150" y="4915"/>
                  </a:lnTo>
                  <a:lnTo>
                    <a:pt x="1501601" y="11842"/>
                  </a:lnTo>
                  <a:lnTo>
                    <a:pt x="1559746" y="22833"/>
                  </a:lnTo>
                  <a:lnTo>
                    <a:pt x="1615600" y="38703"/>
                  </a:lnTo>
                  <a:lnTo>
                    <a:pt x="1667183" y="60266"/>
                  </a:lnTo>
                  <a:lnTo>
                    <a:pt x="1712511" y="88336"/>
                  </a:lnTo>
                  <a:lnTo>
                    <a:pt x="1749602" y="123727"/>
                  </a:lnTo>
                </a:path>
              </a:pathLst>
            </a:custGeom>
            <a:ln w="63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751999" y="4078860"/>
              <a:ext cx="1849120" cy="499109"/>
            </a:xfrm>
            <a:custGeom>
              <a:avLst/>
              <a:gdLst/>
              <a:ahLst/>
              <a:cxnLst/>
              <a:rect l="l" t="t" r="r" b="b"/>
              <a:pathLst>
                <a:path w="1849120" h="499110">
                  <a:moveTo>
                    <a:pt x="0" y="498554"/>
                  </a:moveTo>
                  <a:lnTo>
                    <a:pt x="62950" y="475251"/>
                  </a:lnTo>
                  <a:lnTo>
                    <a:pt x="121709" y="451649"/>
                  </a:lnTo>
                  <a:lnTo>
                    <a:pt x="187113" y="424992"/>
                  </a:lnTo>
                  <a:lnTo>
                    <a:pt x="250502" y="398966"/>
                  </a:lnTo>
                  <a:lnTo>
                    <a:pt x="303218" y="377254"/>
                  </a:lnTo>
                  <a:lnTo>
                    <a:pt x="336600" y="363541"/>
                  </a:lnTo>
                  <a:lnTo>
                    <a:pt x="412851" y="329134"/>
                  </a:lnTo>
                  <a:lnTo>
                    <a:pt x="467239" y="303521"/>
                  </a:lnTo>
                  <a:lnTo>
                    <a:pt x="523861" y="276458"/>
                  </a:lnTo>
                  <a:lnTo>
                    <a:pt x="576264" y="251063"/>
                  </a:lnTo>
                  <a:lnTo>
                    <a:pt x="617994" y="230453"/>
                  </a:lnTo>
                  <a:lnTo>
                    <a:pt x="642594" y="217745"/>
                  </a:lnTo>
                  <a:lnTo>
                    <a:pt x="663908" y="207617"/>
                  </a:lnTo>
                  <a:lnTo>
                    <a:pt x="702954" y="190601"/>
                  </a:lnTo>
                  <a:lnTo>
                    <a:pt x="754800" y="168742"/>
                  </a:lnTo>
                  <a:lnTo>
                    <a:pt x="814511" y="144084"/>
                  </a:lnTo>
                  <a:lnTo>
                    <a:pt x="877156" y="118669"/>
                  </a:lnTo>
                  <a:lnTo>
                    <a:pt x="937800" y="94543"/>
                  </a:lnTo>
                  <a:lnTo>
                    <a:pt x="991512" y="73749"/>
                  </a:lnTo>
                  <a:lnTo>
                    <a:pt x="1033358" y="58331"/>
                  </a:lnTo>
                  <a:lnTo>
                    <a:pt x="1094341" y="41482"/>
                  </a:lnTo>
                  <a:lnTo>
                    <a:pt x="1144405" y="29365"/>
                  </a:lnTo>
                  <a:lnTo>
                    <a:pt x="1200800" y="16756"/>
                  </a:lnTo>
                  <a:lnTo>
                    <a:pt x="1255728" y="6425"/>
                  </a:lnTo>
                  <a:lnTo>
                    <a:pt x="1301394" y="1146"/>
                  </a:lnTo>
                  <a:lnTo>
                    <a:pt x="1358679" y="0"/>
                  </a:lnTo>
                  <a:lnTo>
                    <a:pt x="1403097" y="368"/>
                  </a:lnTo>
                  <a:lnTo>
                    <a:pt x="1454864" y="1968"/>
                  </a:lnTo>
                  <a:lnTo>
                    <a:pt x="1511606" y="5251"/>
                  </a:lnTo>
                  <a:lnTo>
                    <a:pt x="1570948" y="10669"/>
                  </a:lnTo>
                  <a:lnTo>
                    <a:pt x="1630515" y="18675"/>
                  </a:lnTo>
                  <a:lnTo>
                    <a:pt x="1687932" y="29720"/>
                  </a:lnTo>
                  <a:lnTo>
                    <a:pt x="1740824" y="44257"/>
                  </a:lnTo>
                  <a:lnTo>
                    <a:pt x="1786816" y="62737"/>
                  </a:lnTo>
                  <a:lnTo>
                    <a:pt x="1823532" y="85614"/>
                  </a:lnTo>
                  <a:lnTo>
                    <a:pt x="1848599" y="113338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688999" y="4124919"/>
              <a:ext cx="1924685" cy="490855"/>
            </a:xfrm>
            <a:custGeom>
              <a:avLst/>
              <a:gdLst/>
              <a:ahLst/>
              <a:cxnLst/>
              <a:rect l="l" t="t" r="r" b="b"/>
              <a:pathLst>
                <a:path w="1924684" h="490854">
                  <a:moveTo>
                    <a:pt x="0" y="490273"/>
                  </a:moveTo>
                  <a:lnTo>
                    <a:pt x="59478" y="475283"/>
                  </a:lnTo>
                  <a:lnTo>
                    <a:pt x="111196" y="458416"/>
                  </a:lnTo>
                  <a:lnTo>
                    <a:pt x="171048" y="437771"/>
                  </a:lnTo>
                  <a:lnTo>
                    <a:pt x="234144" y="415198"/>
                  </a:lnTo>
                  <a:lnTo>
                    <a:pt x="295596" y="392552"/>
                  </a:lnTo>
                  <a:lnTo>
                    <a:pt x="350515" y="371683"/>
                  </a:lnTo>
                  <a:lnTo>
                    <a:pt x="394011" y="354444"/>
                  </a:lnTo>
                  <a:lnTo>
                    <a:pt x="451458" y="327945"/>
                  </a:lnTo>
                  <a:lnTo>
                    <a:pt x="499030" y="304625"/>
                  </a:lnTo>
                  <a:lnTo>
                    <a:pt x="557823" y="275735"/>
                  </a:lnTo>
                  <a:lnTo>
                    <a:pt x="621749" y="244285"/>
                  </a:lnTo>
                  <a:lnTo>
                    <a:pt x="684717" y="213285"/>
                  </a:lnTo>
                  <a:lnTo>
                    <a:pt x="740640" y="185744"/>
                  </a:lnTo>
                  <a:lnTo>
                    <a:pt x="783429" y="164671"/>
                  </a:lnTo>
                  <a:lnTo>
                    <a:pt x="834254" y="141978"/>
                  </a:lnTo>
                  <a:lnTo>
                    <a:pt x="883083" y="123976"/>
                  </a:lnTo>
                  <a:lnTo>
                    <a:pt x="944944" y="101951"/>
                  </a:lnTo>
                  <a:lnTo>
                    <a:pt x="1011303" y="78787"/>
                  </a:lnTo>
                  <a:lnTo>
                    <a:pt x="1073623" y="57365"/>
                  </a:lnTo>
                  <a:lnTo>
                    <a:pt x="1123369" y="40570"/>
                  </a:lnTo>
                  <a:lnTo>
                    <a:pt x="1201609" y="19278"/>
                  </a:lnTo>
                  <a:lnTo>
                    <a:pt x="1256179" y="10679"/>
                  </a:lnTo>
                  <a:lnTo>
                    <a:pt x="1313201" y="4968"/>
                  </a:lnTo>
                  <a:lnTo>
                    <a:pt x="1370167" y="1629"/>
                  </a:lnTo>
                  <a:lnTo>
                    <a:pt x="1424563" y="145"/>
                  </a:lnTo>
                  <a:lnTo>
                    <a:pt x="1473879" y="0"/>
                  </a:lnTo>
                  <a:lnTo>
                    <a:pt x="1515605" y="675"/>
                  </a:lnTo>
                  <a:lnTo>
                    <a:pt x="1565164" y="3522"/>
                  </a:lnTo>
                  <a:lnTo>
                    <a:pt x="1620535" y="9440"/>
                  </a:lnTo>
                  <a:lnTo>
                    <a:pt x="1678783" y="17902"/>
                  </a:lnTo>
                  <a:lnTo>
                    <a:pt x="1736970" y="28378"/>
                  </a:lnTo>
                  <a:lnTo>
                    <a:pt x="1792160" y="40341"/>
                  </a:lnTo>
                  <a:lnTo>
                    <a:pt x="1841414" y="53261"/>
                  </a:lnTo>
                  <a:lnTo>
                    <a:pt x="1881798" y="66611"/>
                  </a:lnTo>
                  <a:lnTo>
                    <a:pt x="1910372" y="79861"/>
                  </a:lnTo>
                  <a:lnTo>
                    <a:pt x="1924202" y="92484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638599" y="4170574"/>
              <a:ext cx="1982470" cy="469900"/>
            </a:xfrm>
            <a:custGeom>
              <a:avLst/>
              <a:gdLst/>
              <a:ahLst/>
              <a:cxnLst/>
              <a:rect l="l" t="t" r="r" b="b"/>
              <a:pathLst>
                <a:path w="1982470" h="469900">
                  <a:moveTo>
                    <a:pt x="0" y="469820"/>
                  </a:moveTo>
                  <a:lnTo>
                    <a:pt x="89334" y="453845"/>
                  </a:lnTo>
                  <a:lnTo>
                    <a:pt x="157331" y="438077"/>
                  </a:lnTo>
                  <a:lnTo>
                    <a:pt x="222219" y="422310"/>
                  </a:lnTo>
                  <a:lnTo>
                    <a:pt x="270002" y="410434"/>
                  </a:lnTo>
                  <a:lnTo>
                    <a:pt x="356147" y="378645"/>
                  </a:lnTo>
                  <a:lnTo>
                    <a:pt x="416601" y="353087"/>
                  </a:lnTo>
                  <a:lnTo>
                    <a:pt x="479575" y="325451"/>
                  </a:lnTo>
                  <a:lnTo>
                    <a:pt x="538266" y="299012"/>
                  </a:lnTo>
                  <a:lnTo>
                    <a:pt x="585873" y="277045"/>
                  </a:lnTo>
                  <a:lnTo>
                    <a:pt x="615594" y="262822"/>
                  </a:lnTo>
                  <a:lnTo>
                    <a:pt x="637689" y="252423"/>
                  </a:lnTo>
                  <a:lnTo>
                    <a:pt x="675480" y="235329"/>
                  </a:lnTo>
                  <a:lnTo>
                    <a:pt x="725110" y="213253"/>
                  </a:lnTo>
                  <a:lnTo>
                    <a:pt x="782721" y="187906"/>
                  </a:lnTo>
                  <a:lnTo>
                    <a:pt x="844456" y="161000"/>
                  </a:lnTo>
                  <a:lnTo>
                    <a:pt x="906458" y="134249"/>
                  </a:lnTo>
                  <a:lnTo>
                    <a:pt x="964870" y="109363"/>
                  </a:lnTo>
                  <a:lnTo>
                    <a:pt x="1015835" y="88056"/>
                  </a:lnTo>
                  <a:lnTo>
                    <a:pt x="1055496" y="72040"/>
                  </a:lnTo>
                  <a:lnTo>
                    <a:pt x="1143267" y="44741"/>
                  </a:lnTo>
                  <a:lnTo>
                    <a:pt x="1204451" y="30148"/>
                  </a:lnTo>
                  <a:lnTo>
                    <a:pt x="1262977" y="18888"/>
                  </a:lnTo>
                  <a:lnTo>
                    <a:pt x="1318275" y="10602"/>
                  </a:lnTo>
                  <a:lnTo>
                    <a:pt x="1369777" y="4931"/>
                  </a:lnTo>
                  <a:lnTo>
                    <a:pt x="1416912" y="1516"/>
                  </a:lnTo>
                  <a:lnTo>
                    <a:pt x="1459111" y="0"/>
                  </a:lnTo>
                  <a:lnTo>
                    <a:pt x="1495806" y="21"/>
                  </a:lnTo>
                  <a:lnTo>
                    <a:pt x="1543027" y="456"/>
                  </a:lnTo>
                  <a:lnTo>
                    <a:pt x="1593400" y="491"/>
                  </a:lnTo>
                  <a:lnTo>
                    <a:pt x="1644973" y="925"/>
                  </a:lnTo>
                  <a:lnTo>
                    <a:pt x="1695798" y="2557"/>
                  </a:lnTo>
                  <a:lnTo>
                    <a:pt x="1743922" y="6189"/>
                  </a:lnTo>
                  <a:lnTo>
                    <a:pt x="1787398" y="12620"/>
                  </a:lnTo>
                  <a:lnTo>
                    <a:pt x="1851616" y="28902"/>
                  </a:lnTo>
                  <a:lnTo>
                    <a:pt x="1914147" y="49745"/>
                  </a:lnTo>
                  <a:lnTo>
                    <a:pt x="1962051" y="69573"/>
                  </a:lnTo>
                  <a:lnTo>
                    <a:pt x="1982393" y="82813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458285" y="4311009"/>
              <a:ext cx="191135" cy="306705"/>
            </a:xfrm>
            <a:custGeom>
              <a:avLst/>
              <a:gdLst/>
              <a:ahLst/>
              <a:cxnLst/>
              <a:rect l="l" t="t" r="r" b="b"/>
              <a:pathLst>
                <a:path w="191134" h="306704">
                  <a:moveTo>
                    <a:pt x="190913" y="305993"/>
                  </a:moveTo>
                  <a:lnTo>
                    <a:pt x="172451" y="163459"/>
                  </a:lnTo>
                  <a:lnTo>
                    <a:pt x="161422" y="84074"/>
                  </a:lnTo>
                  <a:lnTo>
                    <a:pt x="153439" y="39149"/>
                  </a:lnTo>
                  <a:lnTo>
                    <a:pt x="144114" y="0"/>
                  </a:lnTo>
                  <a:lnTo>
                    <a:pt x="126328" y="1975"/>
                  </a:lnTo>
                  <a:lnTo>
                    <a:pt x="89304" y="14752"/>
                  </a:lnTo>
                  <a:lnTo>
                    <a:pt x="52684" y="29151"/>
                  </a:lnTo>
                  <a:lnTo>
                    <a:pt x="14379" y="53891"/>
                  </a:lnTo>
                  <a:lnTo>
                    <a:pt x="0" y="92648"/>
                  </a:lnTo>
                  <a:lnTo>
                    <a:pt x="718" y="131394"/>
                  </a:lnTo>
                  <a:lnTo>
                    <a:pt x="11830" y="190125"/>
                  </a:lnTo>
                  <a:lnTo>
                    <a:pt x="35251" y="235035"/>
                  </a:lnTo>
                  <a:lnTo>
                    <a:pt x="62856" y="266825"/>
                  </a:lnTo>
                  <a:lnTo>
                    <a:pt x="118626" y="300427"/>
                  </a:lnTo>
                  <a:lnTo>
                    <a:pt x="179867" y="306613"/>
                  </a:lnTo>
                  <a:lnTo>
                    <a:pt x="190913" y="305993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655199" y="4071603"/>
              <a:ext cx="1983105" cy="544830"/>
            </a:xfrm>
            <a:custGeom>
              <a:avLst/>
              <a:gdLst/>
              <a:ahLst/>
              <a:cxnLst/>
              <a:rect l="l" t="t" r="r" b="b"/>
              <a:pathLst>
                <a:path w="1983104" h="544829">
                  <a:moveTo>
                    <a:pt x="0" y="544804"/>
                  </a:moveTo>
                  <a:lnTo>
                    <a:pt x="1964994" y="262801"/>
                  </a:lnTo>
                  <a:lnTo>
                    <a:pt x="1964994" y="158394"/>
                  </a:lnTo>
                  <a:lnTo>
                    <a:pt x="1970405" y="154800"/>
                  </a:lnTo>
                  <a:lnTo>
                    <a:pt x="1973999" y="75603"/>
                  </a:lnTo>
                  <a:lnTo>
                    <a:pt x="1981796" y="73786"/>
                  </a:lnTo>
                  <a:lnTo>
                    <a:pt x="1983003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606999" y="4089607"/>
              <a:ext cx="2029460" cy="237490"/>
            </a:xfrm>
            <a:custGeom>
              <a:avLst/>
              <a:gdLst/>
              <a:ahLst/>
              <a:cxnLst/>
              <a:rect l="l" t="t" r="r" b="b"/>
              <a:pathLst>
                <a:path w="2029459" h="237489">
                  <a:moveTo>
                    <a:pt x="0" y="237058"/>
                  </a:moveTo>
                  <a:lnTo>
                    <a:pt x="2029396" y="0"/>
                  </a:lnTo>
                </a:path>
              </a:pathLst>
            </a:custGeom>
            <a:ln w="63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610967" y="4103102"/>
              <a:ext cx="2025014" cy="244475"/>
            </a:xfrm>
            <a:custGeom>
              <a:avLst/>
              <a:gdLst/>
              <a:ahLst/>
              <a:cxnLst/>
              <a:rect l="l" t="t" r="r" b="b"/>
              <a:pathLst>
                <a:path w="2025015" h="244475">
                  <a:moveTo>
                    <a:pt x="0" y="244398"/>
                  </a:moveTo>
                  <a:lnTo>
                    <a:pt x="2024532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615600" y="4118406"/>
              <a:ext cx="2021205" cy="250190"/>
            </a:xfrm>
            <a:custGeom>
              <a:avLst/>
              <a:gdLst/>
              <a:ahLst/>
              <a:cxnLst/>
              <a:rect l="l" t="t" r="r" b="b"/>
              <a:pathLst>
                <a:path w="2021204" h="250189">
                  <a:moveTo>
                    <a:pt x="0" y="250177"/>
                  </a:moveTo>
                  <a:lnTo>
                    <a:pt x="2020798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617699" y="4134011"/>
              <a:ext cx="2019300" cy="252095"/>
            </a:xfrm>
            <a:custGeom>
              <a:avLst/>
              <a:gdLst/>
              <a:ahLst/>
              <a:cxnLst/>
              <a:rect l="l" t="t" r="r" b="b"/>
              <a:pathLst>
                <a:path w="2019300" h="252095">
                  <a:moveTo>
                    <a:pt x="0" y="251688"/>
                  </a:moveTo>
                  <a:lnTo>
                    <a:pt x="2018703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619199" y="4154399"/>
              <a:ext cx="2009139" cy="250190"/>
            </a:xfrm>
            <a:custGeom>
              <a:avLst/>
              <a:gdLst/>
              <a:ahLst/>
              <a:cxnLst/>
              <a:rect l="l" t="t" r="r" b="b"/>
              <a:pathLst>
                <a:path w="2009140" h="250189">
                  <a:moveTo>
                    <a:pt x="0" y="249605"/>
                  </a:moveTo>
                  <a:lnTo>
                    <a:pt x="2009101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623999" y="4169675"/>
              <a:ext cx="2003425" cy="255904"/>
            </a:xfrm>
            <a:custGeom>
              <a:avLst/>
              <a:gdLst/>
              <a:ahLst/>
              <a:cxnLst/>
              <a:rect l="l" t="t" r="r" b="b"/>
              <a:pathLst>
                <a:path w="2003425" h="255904">
                  <a:moveTo>
                    <a:pt x="0" y="255612"/>
                  </a:moveTo>
                  <a:lnTo>
                    <a:pt x="2003399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626699" y="4188007"/>
              <a:ext cx="2000250" cy="259715"/>
            </a:xfrm>
            <a:custGeom>
              <a:avLst/>
              <a:gdLst/>
              <a:ahLst/>
              <a:cxnLst/>
              <a:rect l="l" t="t" r="r" b="b"/>
              <a:pathLst>
                <a:path w="2000250" h="259714">
                  <a:moveTo>
                    <a:pt x="0" y="259206"/>
                  </a:moveTo>
                  <a:lnTo>
                    <a:pt x="1999805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630300" y="4202983"/>
              <a:ext cx="1992630" cy="264160"/>
            </a:xfrm>
            <a:custGeom>
              <a:avLst/>
              <a:gdLst/>
              <a:ahLst/>
              <a:cxnLst/>
              <a:rect l="l" t="t" r="r" b="b"/>
              <a:pathLst>
                <a:path w="1992629" h="264160">
                  <a:moveTo>
                    <a:pt x="0" y="263702"/>
                  </a:moveTo>
                  <a:lnTo>
                    <a:pt x="1992604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631199" y="4220406"/>
              <a:ext cx="1994535" cy="267335"/>
            </a:xfrm>
            <a:custGeom>
              <a:avLst/>
              <a:gdLst/>
              <a:ahLst/>
              <a:cxnLst/>
              <a:rect l="l" t="t" r="r" b="b"/>
              <a:pathLst>
                <a:path w="1994534" h="267335">
                  <a:moveTo>
                    <a:pt x="0" y="266992"/>
                  </a:moveTo>
                  <a:lnTo>
                    <a:pt x="1994395" y="0"/>
                  </a:lnTo>
                </a:path>
              </a:pathLst>
            </a:custGeom>
            <a:ln w="63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634799" y="4238981"/>
              <a:ext cx="1982470" cy="268605"/>
            </a:xfrm>
            <a:custGeom>
              <a:avLst/>
              <a:gdLst/>
              <a:ahLst/>
              <a:cxnLst/>
              <a:rect l="l" t="t" r="r" b="b"/>
              <a:pathLst>
                <a:path w="1982470" h="268604">
                  <a:moveTo>
                    <a:pt x="0" y="268211"/>
                  </a:moveTo>
                  <a:lnTo>
                    <a:pt x="1982393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637162" y="4257007"/>
              <a:ext cx="1981835" cy="269875"/>
            </a:xfrm>
            <a:custGeom>
              <a:avLst/>
              <a:gdLst/>
              <a:ahLst/>
              <a:cxnLst/>
              <a:rect l="l" t="t" r="r" b="b"/>
              <a:pathLst>
                <a:path w="1981834" h="269875">
                  <a:moveTo>
                    <a:pt x="0" y="269582"/>
                  </a:moveTo>
                  <a:lnTo>
                    <a:pt x="1981238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643800" y="4274404"/>
              <a:ext cx="1976755" cy="272415"/>
            </a:xfrm>
            <a:custGeom>
              <a:avLst/>
              <a:gdLst/>
              <a:ahLst/>
              <a:cxnLst/>
              <a:rect l="l" t="t" r="r" b="b"/>
              <a:pathLst>
                <a:path w="1976754" h="272414">
                  <a:moveTo>
                    <a:pt x="0" y="272376"/>
                  </a:moveTo>
                  <a:lnTo>
                    <a:pt x="1976399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644305" y="4293007"/>
              <a:ext cx="1976755" cy="272415"/>
            </a:xfrm>
            <a:custGeom>
              <a:avLst/>
              <a:gdLst/>
              <a:ahLst/>
              <a:cxnLst/>
              <a:rect l="l" t="t" r="r" b="b"/>
              <a:pathLst>
                <a:path w="1976754" h="272414">
                  <a:moveTo>
                    <a:pt x="0" y="272376"/>
                  </a:moveTo>
                  <a:lnTo>
                    <a:pt x="1976488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652242" y="4321213"/>
              <a:ext cx="1966595" cy="281305"/>
            </a:xfrm>
            <a:custGeom>
              <a:avLst/>
              <a:gdLst/>
              <a:ahLst/>
              <a:cxnLst/>
              <a:rect l="l" t="t" r="r" b="b"/>
              <a:pathLst>
                <a:path w="1966595" h="281304">
                  <a:moveTo>
                    <a:pt x="0" y="281254"/>
                  </a:moveTo>
                  <a:lnTo>
                    <a:pt x="196615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645099" y="4307396"/>
              <a:ext cx="1975485" cy="279400"/>
            </a:xfrm>
            <a:custGeom>
              <a:avLst/>
              <a:gdLst/>
              <a:ahLst/>
              <a:cxnLst/>
              <a:rect l="l" t="t" r="r" b="b"/>
              <a:pathLst>
                <a:path w="1975484" h="279400">
                  <a:moveTo>
                    <a:pt x="0" y="279146"/>
                  </a:moveTo>
                  <a:lnTo>
                    <a:pt x="1975104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449404" y="4235412"/>
              <a:ext cx="2237740" cy="398145"/>
            </a:xfrm>
            <a:custGeom>
              <a:avLst/>
              <a:gdLst/>
              <a:ahLst/>
              <a:cxnLst/>
              <a:rect l="l" t="t" r="r" b="b"/>
              <a:pathLst>
                <a:path w="2237740" h="398145">
                  <a:moveTo>
                    <a:pt x="37795" y="115188"/>
                  </a:moveTo>
                  <a:lnTo>
                    <a:pt x="22524" y="136563"/>
                  </a:lnTo>
                  <a:lnTo>
                    <a:pt x="8772" y="167387"/>
                  </a:lnTo>
                  <a:lnTo>
                    <a:pt x="83" y="202262"/>
                  </a:lnTo>
                  <a:lnTo>
                    <a:pt x="0" y="235788"/>
                  </a:lnTo>
                  <a:lnTo>
                    <a:pt x="5105" y="258490"/>
                  </a:lnTo>
                  <a:lnTo>
                    <a:pt x="32066" y="321085"/>
                  </a:lnTo>
                  <a:lnTo>
                    <a:pt x="57007" y="352603"/>
                  </a:lnTo>
                  <a:lnTo>
                    <a:pt x="91646" y="378685"/>
                  </a:lnTo>
                  <a:lnTo>
                    <a:pt x="137525" y="395143"/>
                  </a:lnTo>
                  <a:lnTo>
                    <a:pt x="196189" y="397789"/>
                  </a:lnTo>
                  <a:lnTo>
                    <a:pt x="210421" y="396358"/>
                  </a:lnTo>
                  <a:lnTo>
                    <a:pt x="256156" y="390846"/>
                  </a:lnTo>
                  <a:lnTo>
                    <a:pt x="322826" y="382118"/>
                  </a:lnTo>
                  <a:lnTo>
                    <a:pt x="363226" y="376666"/>
                  </a:lnTo>
                  <a:lnTo>
                    <a:pt x="407918" y="370552"/>
                  </a:lnTo>
                  <a:lnTo>
                    <a:pt x="456586" y="363825"/>
                  </a:lnTo>
                  <a:lnTo>
                    <a:pt x="508917" y="356530"/>
                  </a:lnTo>
                  <a:lnTo>
                    <a:pt x="564597" y="348716"/>
                  </a:lnTo>
                  <a:lnTo>
                    <a:pt x="623312" y="340431"/>
                  </a:lnTo>
                  <a:lnTo>
                    <a:pt x="684746" y="331721"/>
                  </a:lnTo>
                  <a:lnTo>
                    <a:pt x="748587" y="322634"/>
                  </a:lnTo>
                  <a:lnTo>
                    <a:pt x="814519" y="313218"/>
                  </a:lnTo>
                  <a:lnTo>
                    <a:pt x="882229" y="303520"/>
                  </a:lnTo>
                  <a:lnTo>
                    <a:pt x="951403" y="293588"/>
                  </a:lnTo>
                  <a:lnTo>
                    <a:pt x="1021726" y="283469"/>
                  </a:lnTo>
                  <a:lnTo>
                    <a:pt x="1092884" y="273210"/>
                  </a:lnTo>
                  <a:lnTo>
                    <a:pt x="1164563" y="262860"/>
                  </a:lnTo>
                  <a:lnTo>
                    <a:pt x="1236449" y="252465"/>
                  </a:lnTo>
                  <a:lnTo>
                    <a:pt x="1308227" y="242073"/>
                  </a:lnTo>
                  <a:lnTo>
                    <a:pt x="1379584" y="231731"/>
                  </a:lnTo>
                  <a:lnTo>
                    <a:pt x="1450205" y="221488"/>
                  </a:lnTo>
                  <a:lnTo>
                    <a:pt x="1519776" y="211390"/>
                  </a:lnTo>
                  <a:lnTo>
                    <a:pt x="1587983" y="201485"/>
                  </a:lnTo>
                  <a:lnTo>
                    <a:pt x="1654512" y="191821"/>
                  </a:lnTo>
                  <a:lnTo>
                    <a:pt x="1719048" y="182445"/>
                  </a:lnTo>
                  <a:lnTo>
                    <a:pt x="1781278" y="173404"/>
                  </a:lnTo>
                  <a:lnTo>
                    <a:pt x="1840886" y="164745"/>
                  </a:lnTo>
                  <a:lnTo>
                    <a:pt x="1897560" y="156518"/>
                  </a:lnTo>
                  <a:lnTo>
                    <a:pt x="1950984" y="148768"/>
                  </a:lnTo>
                  <a:lnTo>
                    <a:pt x="2000845" y="141544"/>
                  </a:lnTo>
                  <a:lnTo>
                    <a:pt x="2046828" y="134892"/>
                  </a:lnTo>
                  <a:lnTo>
                    <a:pt x="2088619" y="128861"/>
                  </a:lnTo>
                  <a:lnTo>
                    <a:pt x="2158370" y="118849"/>
                  </a:lnTo>
                  <a:lnTo>
                    <a:pt x="2207583" y="111889"/>
                  </a:lnTo>
                  <a:lnTo>
                    <a:pt x="2237397" y="108000"/>
                  </a:lnTo>
                  <a:lnTo>
                    <a:pt x="2231084" y="92234"/>
                  </a:lnTo>
                  <a:lnTo>
                    <a:pt x="2210336" y="54986"/>
                  </a:lnTo>
                  <a:lnTo>
                    <a:pt x="2188269" y="17244"/>
                  </a:lnTo>
                  <a:lnTo>
                    <a:pt x="2177999" y="0"/>
                  </a:lnTo>
                </a:path>
              </a:pathLst>
            </a:custGeom>
            <a:ln w="63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12359945" y="445214"/>
            <a:ext cx="3746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  <a:p>
            <a:pPr marL="12700" rtl="0">
              <a:lnSpc>
                <a:spcPct val="100000"/>
              </a:lnSpc>
              <a:spcBef>
                <a:spcPts val="400"/>
              </a:spcBef>
            </a:pP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Kuva:</a:t>
            </a:r>
            <a:r>
              <a:rPr lang="fi" sz="1000" b="0" i="1" u="none" spc="-3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-3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-3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Holm</a:t>
            </a:r>
            <a:r>
              <a:rPr lang="fi" sz="1000" b="0" i="1" u="none" spc="-3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959968" cy="756000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359945" y="445214"/>
            <a:ext cx="3746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  <a:p>
            <a:pPr marL="12700" rtl="0">
              <a:lnSpc>
                <a:spcPct val="100000"/>
              </a:lnSpc>
              <a:spcBef>
                <a:spcPts val="400"/>
              </a:spcBef>
            </a:pP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Valokuva:</a:t>
            </a:r>
            <a:r>
              <a:rPr lang="fi" sz="1000" b="0" i="1" u="none" spc="-2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-2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Botnin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saksalaisten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sotilaiden hautausmaa,</a:t>
            </a:r>
            <a:r>
              <a:rPr lang="fi" sz="1000" b="0" i="1" u="none" spc="-2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Saltdal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2024</a:t>
            </a:r>
            <a:endParaRPr sz="10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959968" cy="756000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359945" y="445214"/>
            <a:ext cx="3746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  <a:p>
            <a:pPr marL="12700" rtl="0">
              <a:lnSpc>
                <a:spcPct val="100000"/>
              </a:lnSpc>
              <a:spcBef>
                <a:spcPts val="400"/>
              </a:spcBef>
            </a:pP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Valokuva:</a:t>
            </a:r>
            <a:r>
              <a:rPr lang="fi" sz="1000" b="0" i="1" u="none" spc="-2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-2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Botnin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saksalaisten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sotilaiden hautausmaa,</a:t>
            </a:r>
            <a:r>
              <a:rPr lang="fi" sz="1000" b="0" i="1" u="none" spc="-2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Saltdal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2024</a:t>
            </a:r>
            <a:endParaRPr sz="10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359945" y="445214"/>
            <a:ext cx="1714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706F6F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sz="6000" b="0" i="0" u="none" spc="-35" baseline="0"/>
              <a:t>HAUTAUSMAAN</a:t>
            </a:r>
            <a:r>
              <a:rPr lang="fi" sz="6000" b="0" i="0" u="none" spc="-275" baseline="0"/>
              <a:t> </a:t>
            </a:r>
            <a:r>
              <a:rPr lang="fi" sz="6000" b="0" i="0" u="none" spc="-25" baseline="0"/>
              <a:t>RAKENNE</a:t>
            </a:r>
            <a:endParaRPr sz="6000"/>
          </a:p>
        </p:txBody>
      </p:sp>
      <p:sp>
        <p:nvSpPr>
          <p:cNvPr id="4" name="object 4"/>
          <p:cNvSpPr txBox="1"/>
          <p:nvPr/>
        </p:nvSpPr>
        <p:spPr>
          <a:xfrm>
            <a:off x="7265299" y="5635510"/>
            <a:ext cx="27762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4800" b="0" i="0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kiitokset</a:t>
            </a:r>
            <a:endParaRPr sz="48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960350" cy="7560309"/>
          </a:xfrm>
          <a:custGeom>
            <a:avLst/>
            <a:gdLst/>
            <a:ahLst/>
            <a:cxnLst/>
            <a:rect l="l" t="t" r="r" b="b"/>
            <a:pathLst>
              <a:path w="12960350" h="7560309">
                <a:moveTo>
                  <a:pt x="12959968" y="0"/>
                </a:moveTo>
                <a:lnTo>
                  <a:pt x="0" y="0"/>
                </a:lnTo>
                <a:lnTo>
                  <a:pt x="0" y="7560005"/>
                </a:lnTo>
                <a:lnTo>
                  <a:pt x="12959968" y="7560005"/>
                </a:lnTo>
                <a:lnTo>
                  <a:pt x="12959968" y="0"/>
                </a:lnTo>
                <a:close/>
              </a:path>
            </a:pathLst>
          </a:custGeom>
          <a:solidFill>
            <a:srgbClr val="000000">
              <a:alpha val="8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16649" y="113685"/>
            <a:ext cx="5380607" cy="727789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2359945" y="445214"/>
            <a:ext cx="1714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82299" y="4619625"/>
            <a:ext cx="36106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spc="-20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Vestre</a:t>
            </a:r>
            <a:r>
              <a:rPr lang="fi" sz="3600" b="0" i="0" u="none" spc="-95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3600" b="0" i="0" u="none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gravlund (Läntinen hautausmaa),</a:t>
            </a:r>
            <a:r>
              <a:rPr lang="fi" sz="3600" b="0" i="0" u="none" spc="-90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3600" b="0" i="0" u="none" spc="-20" baseline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Oslo</a:t>
            </a:r>
            <a:endParaRPr sz="3600" dirty="0">
              <a:latin typeface="Arial Narrow"/>
              <a:cs typeface="Arial Narro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82299" y="6455759"/>
            <a:ext cx="398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Otettu käyttöön</a:t>
            </a:r>
            <a:r>
              <a:rPr lang="fi" sz="1800" b="0" i="0" u="none" spc="-8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800" b="0" i="0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1902,</a:t>
            </a:r>
            <a:r>
              <a:rPr lang="fi" sz="1800" b="0" i="0" u="none" spc="-5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800" b="0" i="0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Norjan</a:t>
            </a:r>
            <a:r>
              <a:rPr lang="fi" sz="1800" b="0" i="0" u="none" spc="-5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800" b="0" i="0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suurin</a:t>
            </a:r>
            <a:r>
              <a:rPr lang="fi" sz="1800" b="0" i="0" u="none" spc="-5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800" b="0" i="0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hautausmaa,</a:t>
            </a:r>
            <a:r>
              <a:rPr lang="fi" sz="1800" b="0" i="0" u="none" spc="-5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800" b="0" i="0" u="none" spc="-2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24,3</a:t>
            </a:r>
            <a:r>
              <a:rPr lang="fi" sz="1800" b="0" i="0" u="none" spc="-22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800" b="0" i="0" u="none" spc="-2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ha</a:t>
            </a:r>
            <a:endParaRPr sz="18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959968" cy="756000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359945" y="445214"/>
            <a:ext cx="1714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929292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11676" y="1716730"/>
            <a:ext cx="9886950" cy="3926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200" b="0" i="0" u="none" baseline="0">
                <a:solidFill>
                  <a:srgbClr val="3C3C3B"/>
                </a:solidFill>
                <a:latin typeface="Arial Narrow"/>
                <a:ea typeface="Arial Narrow"/>
                <a:cs typeface="Arial Narrow"/>
              </a:rPr>
              <a:t>Linkki</a:t>
            </a:r>
            <a:r>
              <a:rPr lang="fi" sz="3200" b="0" i="0" u="none" spc="-65" baseline="0">
                <a:solidFill>
                  <a:srgbClr val="3C3C3B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3200" b="0" i="0" u="none" spc="-40" baseline="0">
                <a:solidFill>
                  <a:srgbClr val="3C3C3B"/>
                </a:solidFill>
                <a:latin typeface="Arial Narrow"/>
                <a:ea typeface="Arial Narrow"/>
                <a:cs typeface="Arial Narrow"/>
              </a:rPr>
              <a:t>opetuselokuvaan</a:t>
            </a:r>
            <a:r>
              <a:rPr lang="fi" sz="3200" b="0" i="0" u="none" spc="-65" baseline="0">
                <a:solidFill>
                  <a:srgbClr val="3C3C3B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3200" b="0" i="0" u="none" baseline="0">
                <a:solidFill>
                  <a:srgbClr val="3C3C3B"/>
                </a:solidFill>
                <a:latin typeface="Arial Narrow"/>
                <a:ea typeface="Arial Narrow"/>
                <a:cs typeface="Arial Narrow"/>
              </a:rPr>
              <a:t>”Kistegraver</a:t>
            </a:r>
            <a:r>
              <a:rPr lang="fi" sz="3200" b="0" i="0" u="none" spc="-60" baseline="0">
                <a:solidFill>
                  <a:srgbClr val="3C3C3B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3200" b="0" i="0" u="none" baseline="0">
                <a:solidFill>
                  <a:srgbClr val="3C3C3B"/>
                </a:solidFill>
                <a:latin typeface="Arial Narrow"/>
                <a:ea typeface="Arial Narrow"/>
                <a:cs typeface="Arial Narrow"/>
              </a:rPr>
              <a:t>og</a:t>
            </a:r>
            <a:r>
              <a:rPr lang="fi" sz="3200" b="0" i="0" u="none" spc="-65" baseline="0">
                <a:solidFill>
                  <a:srgbClr val="3C3C3B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3200" b="0" i="0" u="none" spc="-10" baseline="0">
                <a:solidFill>
                  <a:srgbClr val="3C3C3B"/>
                </a:solidFill>
                <a:latin typeface="Arial Narrow"/>
                <a:ea typeface="Arial Narrow"/>
                <a:cs typeface="Arial Narrow"/>
              </a:rPr>
              <a:t>røtter”:</a:t>
            </a:r>
            <a:endParaRPr sz="3200">
              <a:latin typeface="Arial Narrow"/>
              <a:cs typeface="Arial Narrow"/>
            </a:endParaRPr>
          </a:p>
          <a:p>
            <a:pPr marL="12700" marR="5080" rtl="0">
              <a:lnSpc>
                <a:spcPct val="100000"/>
              </a:lnSpc>
              <a:spcBef>
                <a:spcPts val="3840"/>
              </a:spcBef>
            </a:pPr>
            <a:r>
              <a:rPr lang="fi" sz="3200" b="0" i="0" u="none" spc="-10" baseline="0">
                <a:solidFill>
                  <a:srgbClr val="3C3C3B"/>
                </a:solidFill>
                <a:latin typeface="Arial Narrow"/>
                <a:ea typeface="Arial Narrow"/>
                <a:cs typeface="Arial Narrow"/>
                <a:hlinkClick r:id="rId3"/>
              </a:rPr>
              <a:t>https://nmbu.cloud.panopto.eu/Panopto/Pages/Viewer.aspx?id=8a-</a:t>
            </a:r>
            <a:r>
              <a:rPr lang="fi" sz="3200" b="0" i="0" u="none" spc="-25" baseline="0">
                <a:solidFill>
                  <a:srgbClr val="3C3C3B"/>
                </a:solidFill>
                <a:latin typeface="Arial Narrow"/>
                <a:ea typeface="Arial Narrow"/>
                <a:cs typeface="Arial Narrow"/>
              </a:rPr>
              <a:t>32d96a-3fec-444c-b0e7-</a:t>
            </a:r>
            <a:r>
              <a:rPr lang="fi" sz="3200" b="0" i="0" u="none" spc="-10" baseline="0">
                <a:solidFill>
                  <a:srgbClr val="3C3C3B"/>
                </a:solidFill>
                <a:latin typeface="Arial Narrow"/>
                <a:ea typeface="Arial Narrow"/>
                <a:cs typeface="Arial Narrow"/>
              </a:rPr>
              <a:t>b2b900e01c61</a:t>
            </a:r>
            <a:endParaRPr sz="3200">
              <a:latin typeface="Arial Narrow"/>
              <a:cs typeface="Arial Narrow"/>
            </a:endParaRPr>
          </a:p>
          <a:p>
            <a:pPr marL="12700" marR="3362960" rtl="0">
              <a:lnSpc>
                <a:spcPct val="200000"/>
              </a:lnSpc>
            </a:pPr>
            <a:r>
              <a:rPr lang="fi" sz="3200" b="0" i="0" u="none" spc="-10" baseline="0">
                <a:solidFill>
                  <a:srgbClr val="3C3C3B"/>
                </a:solidFill>
                <a:latin typeface="Arial Narrow"/>
                <a:ea typeface="Arial Narrow"/>
                <a:cs typeface="Arial Narrow"/>
              </a:rPr>
              <a:t>tai </a:t>
            </a:r>
            <a:r>
              <a:rPr lang="fi" sz="3200" b="0" i="0" u="none" spc="-10" baseline="0">
                <a:solidFill>
                  <a:srgbClr val="3C3C3B"/>
                </a:solidFill>
                <a:latin typeface="Arial Narrow"/>
                <a:ea typeface="Arial Narrow"/>
                <a:cs typeface="Arial Narrow"/>
                <a:hlinkClick r:id="rId4"/>
              </a:rPr>
              <a:t>https://vimeo.com/1073563194/d90341e493</a:t>
            </a:r>
            <a:endParaRPr sz="32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960350" cy="7560309"/>
          </a:xfrm>
          <a:custGeom>
            <a:avLst/>
            <a:gdLst/>
            <a:ahLst/>
            <a:cxnLst/>
            <a:rect l="l" t="t" r="r" b="b"/>
            <a:pathLst>
              <a:path w="12960350" h="7560309">
                <a:moveTo>
                  <a:pt x="12959968" y="0"/>
                </a:moveTo>
                <a:lnTo>
                  <a:pt x="0" y="0"/>
                </a:lnTo>
                <a:lnTo>
                  <a:pt x="0" y="7560005"/>
                </a:lnTo>
                <a:lnTo>
                  <a:pt x="12959968" y="7560005"/>
                </a:lnTo>
                <a:lnTo>
                  <a:pt x="12959968" y="0"/>
                </a:lnTo>
                <a:close/>
              </a:path>
            </a:pathLst>
          </a:custGeom>
          <a:solidFill>
            <a:srgbClr val="000000">
              <a:alpha val="8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16649" y="113685"/>
            <a:ext cx="5380607" cy="727789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2359945" y="445214"/>
            <a:ext cx="1714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A8A8A7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99299" y="4650131"/>
            <a:ext cx="5071110" cy="2105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Frognerparken (Frogner-puisto),</a:t>
            </a:r>
            <a:r>
              <a:rPr lang="fi" sz="1800" b="0" i="0" u="none" spc="-4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800" b="0" i="0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Botanisk</a:t>
            </a:r>
            <a:r>
              <a:rPr lang="fi" sz="1800" b="0" i="0" u="none" spc="-3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800" b="0" i="0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hage (Kasvitieteellinen puutarha)</a:t>
            </a:r>
            <a:r>
              <a:rPr lang="fi" sz="1800" b="0" i="0" u="none" spc="-3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800" b="0" i="0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ja</a:t>
            </a:r>
            <a:r>
              <a:rPr lang="fi" sz="1800" b="0" i="0" u="none" spc="-5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800" b="0" i="0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Tøyenparken (Tøyen-puisto)</a:t>
            </a:r>
            <a:endParaRPr sz="1800">
              <a:latin typeface="Arial Narrow"/>
              <a:cs typeface="Arial Narrow"/>
            </a:endParaRPr>
          </a:p>
          <a:p>
            <a:pPr rtl="0">
              <a:lnSpc>
                <a:spcPct val="100000"/>
              </a:lnSpc>
              <a:spcBef>
                <a:spcPts val="2425"/>
              </a:spcBef>
            </a:pPr>
            <a:endParaRPr sz="1800">
              <a:latin typeface="Arial Narrow"/>
              <a:cs typeface="Arial Narrow"/>
            </a:endParaRPr>
          </a:p>
          <a:p>
            <a:pPr marL="1095375" rtl="0">
              <a:lnSpc>
                <a:spcPct val="100000"/>
              </a:lnSpc>
            </a:pPr>
            <a:r>
              <a:rPr lang="fi" sz="3600" b="0" i="0" u="none" spc="-2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Vestre</a:t>
            </a:r>
            <a:r>
              <a:rPr lang="fi" sz="3600" b="0" i="0" u="none" spc="-9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3600" b="0" i="0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gravlund (Läntinen hautausmaa),</a:t>
            </a:r>
            <a:r>
              <a:rPr lang="fi" sz="3600" b="0" i="0" u="none" spc="-9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3600" b="0" i="0" u="none" spc="-2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Oslo</a:t>
            </a:r>
            <a:endParaRPr sz="3600">
              <a:latin typeface="Arial Narrow"/>
              <a:cs typeface="Arial Narrow"/>
            </a:endParaRPr>
          </a:p>
          <a:p>
            <a:pPr marL="1095375" rtl="0">
              <a:lnSpc>
                <a:spcPct val="100000"/>
              </a:lnSpc>
              <a:spcBef>
                <a:spcPts val="1080"/>
              </a:spcBef>
            </a:pPr>
            <a:r>
              <a:rPr lang="fi" sz="1800" b="0" i="0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Otettu käyttöön</a:t>
            </a:r>
            <a:r>
              <a:rPr lang="fi" sz="1800" b="0" i="0" u="none" spc="-8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800" b="0" i="0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1902,</a:t>
            </a:r>
            <a:r>
              <a:rPr lang="fi" sz="1800" b="0" i="0" u="none" spc="-5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800" b="0" i="0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Norjan</a:t>
            </a:r>
            <a:r>
              <a:rPr lang="fi" sz="1800" b="0" i="0" u="none" spc="-5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800" b="0" i="0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suurin</a:t>
            </a:r>
            <a:r>
              <a:rPr lang="fi" sz="1800" b="0" i="0" u="none" spc="-5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800" b="0" i="0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hautausmaa,</a:t>
            </a:r>
            <a:r>
              <a:rPr lang="fi" sz="1800" b="0" i="0" u="none" spc="-5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800" b="0" i="0" u="none" spc="-2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24,3</a:t>
            </a:r>
            <a:r>
              <a:rPr lang="fi" sz="1800" b="0" i="0" u="none" spc="-22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800" b="0" i="0" u="none" spc="-2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ha</a:t>
            </a:r>
            <a:endParaRPr sz="18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959968" cy="756000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359945" y="445214"/>
            <a:ext cx="3746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  <a:p>
            <a:pPr marL="12700" rtl="0">
              <a:lnSpc>
                <a:spcPct val="100000"/>
              </a:lnSpc>
              <a:spcBef>
                <a:spcPts val="400"/>
              </a:spcBef>
            </a:pP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Satelliittikuva:</a:t>
            </a:r>
            <a:r>
              <a:rPr lang="fi" sz="1000" b="0" i="1" u="none" spc="-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1881.no</a:t>
            </a:r>
            <a:endParaRPr sz="10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95249"/>
            <a:ext cx="12960350" cy="7750809"/>
            <a:chOff x="0" y="-95249"/>
            <a:chExt cx="12960350" cy="77508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959968" cy="756000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424731" y="2890372"/>
              <a:ext cx="561975" cy="876300"/>
            </a:xfrm>
            <a:custGeom>
              <a:avLst/>
              <a:gdLst/>
              <a:ahLst/>
              <a:cxnLst/>
              <a:rect l="l" t="t" r="r" b="b"/>
              <a:pathLst>
                <a:path w="561975" h="876300">
                  <a:moveTo>
                    <a:pt x="561682" y="0"/>
                  </a:moveTo>
                  <a:lnTo>
                    <a:pt x="0" y="876109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904526" y="1437843"/>
              <a:ext cx="532765" cy="829310"/>
            </a:xfrm>
            <a:custGeom>
              <a:avLst/>
              <a:gdLst/>
              <a:ahLst/>
              <a:cxnLst/>
              <a:rect l="l" t="t" r="r" b="b"/>
              <a:pathLst>
                <a:path w="532765" h="829310">
                  <a:moveTo>
                    <a:pt x="0" y="829068"/>
                  </a:moveTo>
                  <a:lnTo>
                    <a:pt x="532587" y="0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419092" y="1916132"/>
              <a:ext cx="668020" cy="429259"/>
            </a:xfrm>
            <a:custGeom>
              <a:avLst/>
              <a:gdLst/>
              <a:ahLst/>
              <a:cxnLst/>
              <a:rect l="l" t="t" r="r" b="b"/>
              <a:pathLst>
                <a:path w="668020" h="429260">
                  <a:moveTo>
                    <a:pt x="0" y="0"/>
                  </a:moveTo>
                  <a:lnTo>
                    <a:pt x="667410" y="428942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90581" y="2018207"/>
              <a:ext cx="1036955" cy="664210"/>
            </a:xfrm>
            <a:custGeom>
              <a:avLst/>
              <a:gdLst/>
              <a:ahLst/>
              <a:cxnLst/>
              <a:rect l="l" t="t" r="r" b="b"/>
              <a:pathLst>
                <a:path w="1036954" h="664210">
                  <a:moveTo>
                    <a:pt x="0" y="0"/>
                  </a:moveTo>
                  <a:lnTo>
                    <a:pt x="1036434" y="663994"/>
                  </a:lnTo>
                </a:path>
              </a:pathLst>
            </a:custGeom>
            <a:ln w="1905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742320" y="2692805"/>
              <a:ext cx="669290" cy="431165"/>
            </a:xfrm>
            <a:custGeom>
              <a:avLst/>
              <a:gdLst/>
              <a:ahLst/>
              <a:cxnLst/>
              <a:rect l="l" t="t" r="r" b="b"/>
              <a:pathLst>
                <a:path w="669290" h="431164">
                  <a:moveTo>
                    <a:pt x="0" y="0"/>
                  </a:moveTo>
                  <a:lnTo>
                    <a:pt x="669099" y="430796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08239" y="163205"/>
              <a:ext cx="356870" cy="229870"/>
            </a:xfrm>
            <a:custGeom>
              <a:avLst/>
              <a:gdLst/>
              <a:ahLst/>
              <a:cxnLst/>
              <a:rect l="l" t="t" r="r" b="b"/>
              <a:pathLst>
                <a:path w="356870" h="229870">
                  <a:moveTo>
                    <a:pt x="0" y="0"/>
                  </a:moveTo>
                  <a:lnTo>
                    <a:pt x="356260" y="229349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043298" y="758134"/>
              <a:ext cx="668020" cy="429259"/>
            </a:xfrm>
            <a:custGeom>
              <a:avLst/>
              <a:gdLst/>
              <a:ahLst/>
              <a:cxnLst/>
              <a:rect l="l" t="t" r="r" b="b"/>
              <a:pathLst>
                <a:path w="668020" h="429259">
                  <a:moveTo>
                    <a:pt x="0" y="0"/>
                  </a:moveTo>
                  <a:lnTo>
                    <a:pt x="667410" y="428942"/>
                  </a:lnTo>
                </a:path>
              </a:pathLst>
            </a:custGeom>
            <a:ln w="1905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959497" y="1347332"/>
              <a:ext cx="668020" cy="429259"/>
            </a:xfrm>
            <a:custGeom>
              <a:avLst/>
              <a:gdLst/>
              <a:ahLst/>
              <a:cxnLst/>
              <a:rect l="l" t="t" r="r" b="b"/>
              <a:pathLst>
                <a:path w="668020" h="429260">
                  <a:moveTo>
                    <a:pt x="0" y="0"/>
                  </a:moveTo>
                  <a:lnTo>
                    <a:pt x="667410" y="428942"/>
                  </a:lnTo>
                </a:path>
              </a:pathLst>
            </a:custGeom>
            <a:ln w="1905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799097" y="1140933"/>
              <a:ext cx="668020" cy="429259"/>
            </a:xfrm>
            <a:custGeom>
              <a:avLst/>
              <a:gdLst/>
              <a:ahLst/>
              <a:cxnLst/>
              <a:rect l="l" t="t" r="r" b="b"/>
              <a:pathLst>
                <a:path w="668020" h="429259">
                  <a:moveTo>
                    <a:pt x="0" y="0"/>
                  </a:moveTo>
                  <a:lnTo>
                    <a:pt x="667410" y="428942"/>
                  </a:lnTo>
                </a:path>
              </a:pathLst>
            </a:custGeom>
            <a:ln w="190500">
              <a:solidFill>
                <a:srgbClr val="86CB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648298" y="1343733"/>
              <a:ext cx="668020" cy="429259"/>
            </a:xfrm>
            <a:custGeom>
              <a:avLst/>
              <a:gdLst/>
              <a:ahLst/>
              <a:cxnLst/>
              <a:rect l="l" t="t" r="r" b="b"/>
              <a:pathLst>
                <a:path w="668020" h="429260">
                  <a:moveTo>
                    <a:pt x="0" y="0"/>
                  </a:moveTo>
                  <a:lnTo>
                    <a:pt x="667410" y="428942"/>
                  </a:lnTo>
                </a:path>
              </a:pathLst>
            </a:custGeom>
            <a:ln w="190500">
              <a:solidFill>
                <a:srgbClr val="929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008716" y="3755644"/>
              <a:ext cx="775335" cy="168910"/>
            </a:xfrm>
            <a:custGeom>
              <a:avLst/>
              <a:gdLst/>
              <a:ahLst/>
              <a:cxnLst/>
              <a:rect l="l" t="t" r="r" b="b"/>
              <a:pathLst>
                <a:path w="775334" h="168910">
                  <a:moveTo>
                    <a:pt x="0" y="168617"/>
                  </a:moveTo>
                  <a:lnTo>
                    <a:pt x="775233" y="0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176127" y="2721610"/>
              <a:ext cx="434975" cy="676910"/>
            </a:xfrm>
            <a:custGeom>
              <a:avLst/>
              <a:gdLst/>
              <a:ahLst/>
              <a:cxnLst/>
              <a:rect l="l" t="t" r="r" b="b"/>
              <a:pathLst>
                <a:path w="434975" h="676910">
                  <a:moveTo>
                    <a:pt x="0" y="676897"/>
                  </a:moveTo>
                  <a:lnTo>
                    <a:pt x="434975" y="0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611280" y="2265558"/>
              <a:ext cx="293370" cy="455930"/>
            </a:xfrm>
            <a:custGeom>
              <a:avLst/>
              <a:gdLst/>
              <a:ahLst/>
              <a:cxnLst/>
              <a:rect l="l" t="t" r="r" b="b"/>
              <a:pathLst>
                <a:path w="293370" h="455930">
                  <a:moveTo>
                    <a:pt x="0" y="455447"/>
                  </a:moveTo>
                  <a:lnTo>
                    <a:pt x="292963" y="0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783718" y="3634079"/>
              <a:ext cx="563880" cy="122555"/>
            </a:xfrm>
            <a:custGeom>
              <a:avLst/>
              <a:gdLst/>
              <a:ahLst/>
              <a:cxnLst/>
              <a:rect l="l" t="t" r="r" b="b"/>
              <a:pathLst>
                <a:path w="563879" h="122554">
                  <a:moveTo>
                    <a:pt x="0" y="122554"/>
                  </a:moveTo>
                  <a:lnTo>
                    <a:pt x="563435" y="0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411578" y="3123573"/>
              <a:ext cx="428625" cy="275590"/>
            </a:xfrm>
            <a:custGeom>
              <a:avLst/>
              <a:gdLst/>
              <a:ahLst/>
              <a:cxnLst/>
              <a:rect l="l" t="t" r="r" b="b"/>
              <a:pathLst>
                <a:path w="428625" h="275589">
                  <a:moveTo>
                    <a:pt x="0" y="0"/>
                  </a:moveTo>
                  <a:lnTo>
                    <a:pt x="428498" y="275399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350938" y="1796613"/>
              <a:ext cx="668020" cy="429259"/>
            </a:xfrm>
            <a:custGeom>
              <a:avLst/>
              <a:gdLst/>
              <a:ahLst/>
              <a:cxnLst/>
              <a:rect l="l" t="t" r="r" b="b"/>
              <a:pathLst>
                <a:path w="668020" h="429260">
                  <a:moveTo>
                    <a:pt x="0" y="0"/>
                  </a:moveTo>
                  <a:lnTo>
                    <a:pt x="667410" y="428942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018112" y="2225910"/>
              <a:ext cx="723900" cy="467995"/>
            </a:xfrm>
            <a:custGeom>
              <a:avLst/>
              <a:gdLst/>
              <a:ahLst/>
              <a:cxnLst/>
              <a:rect l="l" t="t" r="r" b="b"/>
              <a:pathLst>
                <a:path w="723900" h="467994">
                  <a:moveTo>
                    <a:pt x="0" y="0"/>
                  </a:moveTo>
                  <a:lnTo>
                    <a:pt x="723493" y="467791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875519" y="2134805"/>
              <a:ext cx="828675" cy="533400"/>
            </a:xfrm>
            <a:custGeom>
              <a:avLst/>
              <a:gdLst/>
              <a:ahLst/>
              <a:cxnLst/>
              <a:rect l="l" t="t" r="r" b="b"/>
              <a:pathLst>
                <a:path w="828675" h="533400">
                  <a:moveTo>
                    <a:pt x="0" y="0"/>
                  </a:moveTo>
                  <a:lnTo>
                    <a:pt x="828484" y="533031"/>
                  </a:lnTo>
                </a:path>
              </a:pathLst>
            </a:custGeom>
            <a:ln w="190500">
              <a:solidFill>
                <a:srgbClr val="929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703218" y="2668391"/>
              <a:ext cx="489584" cy="316865"/>
            </a:xfrm>
            <a:custGeom>
              <a:avLst/>
              <a:gdLst/>
              <a:ahLst/>
              <a:cxnLst/>
              <a:rect l="l" t="t" r="r" b="b"/>
              <a:pathLst>
                <a:path w="489584" h="316864">
                  <a:moveTo>
                    <a:pt x="0" y="0"/>
                  </a:moveTo>
                  <a:lnTo>
                    <a:pt x="489458" y="316471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467417" y="1571592"/>
              <a:ext cx="666750" cy="431165"/>
            </a:xfrm>
            <a:custGeom>
              <a:avLst/>
              <a:gdLst/>
              <a:ahLst/>
              <a:cxnLst/>
              <a:rect l="l" t="t" r="r" b="b"/>
              <a:pathLst>
                <a:path w="666750" h="431164">
                  <a:moveTo>
                    <a:pt x="0" y="0"/>
                  </a:moveTo>
                  <a:lnTo>
                    <a:pt x="666737" y="431101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314517" y="1771991"/>
              <a:ext cx="723900" cy="467995"/>
            </a:xfrm>
            <a:custGeom>
              <a:avLst/>
              <a:gdLst/>
              <a:ahLst/>
              <a:cxnLst/>
              <a:rect l="l" t="t" r="r" b="b"/>
              <a:pathLst>
                <a:path w="723900" h="467994">
                  <a:moveTo>
                    <a:pt x="0" y="0"/>
                  </a:moveTo>
                  <a:lnTo>
                    <a:pt x="723493" y="467791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937374" y="890427"/>
              <a:ext cx="668020" cy="429259"/>
            </a:xfrm>
            <a:custGeom>
              <a:avLst/>
              <a:gdLst/>
              <a:ahLst/>
              <a:cxnLst/>
              <a:rect l="l" t="t" r="r" b="b"/>
              <a:pathLst>
                <a:path w="668020" h="429259">
                  <a:moveTo>
                    <a:pt x="0" y="0"/>
                  </a:moveTo>
                  <a:lnTo>
                    <a:pt x="667410" y="428942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604677" y="1319112"/>
              <a:ext cx="723900" cy="467995"/>
            </a:xfrm>
            <a:custGeom>
              <a:avLst/>
              <a:gdLst/>
              <a:ahLst/>
              <a:cxnLst/>
              <a:rect l="l" t="t" r="r" b="b"/>
              <a:pathLst>
                <a:path w="723900" h="467994">
                  <a:moveTo>
                    <a:pt x="0" y="0"/>
                  </a:moveTo>
                  <a:lnTo>
                    <a:pt x="723493" y="467791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725916" y="2682791"/>
              <a:ext cx="723900" cy="467995"/>
            </a:xfrm>
            <a:custGeom>
              <a:avLst/>
              <a:gdLst/>
              <a:ahLst/>
              <a:cxnLst/>
              <a:rect l="l" t="t" r="r" b="b"/>
              <a:pathLst>
                <a:path w="723900" h="467994">
                  <a:moveTo>
                    <a:pt x="0" y="0"/>
                  </a:moveTo>
                  <a:lnTo>
                    <a:pt x="723493" y="467791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014535" y="625774"/>
              <a:ext cx="687705" cy="1068070"/>
            </a:xfrm>
            <a:custGeom>
              <a:avLst/>
              <a:gdLst/>
              <a:ahLst/>
              <a:cxnLst/>
              <a:rect l="l" t="t" r="r" b="b"/>
              <a:pathLst>
                <a:path w="687704" h="1068070">
                  <a:moveTo>
                    <a:pt x="687171" y="0"/>
                  </a:moveTo>
                  <a:lnTo>
                    <a:pt x="0" y="1067879"/>
                  </a:lnTo>
                </a:path>
              </a:pathLst>
            </a:custGeom>
            <a:ln w="1905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700889" y="24587"/>
              <a:ext cx="387985" cy="602615"/>
            </a:xfrm>
            <a:custGeom>
              <a:avLst/>
              <a:gdLst/>
              <a:ahLst/>
              <a:cxnLst/>
              <a:rect l="l" t="t" r="r" b="b"/>
              <a:pathLst>
                <a:path w="387984" h="602615">
                  <a:moveTo>
                    <a:pt x="0" y="602348"/>
                  </a:moveTo>
                  <a:lnTo>
                    <a:pt x="387769" y="0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9196186" y="488208"/>
              <a:ext cx="1036955" cy="664210"/>
            </a:xfrm>
            <a:custGeom>
              <a:avLst/>
              <a:gdLst/>
              <a:ahLst/>
              <a:cxnLst/>
              <a:rect l="l" t="t" r="r" b="b"/>
              <a:pathLst>
                <a:path w="1036954" h="664210">
                  <a:moveTo>
                    <a:pt x="0" y="0"/>
                  </a:moveTo>
                  <a:lnTo>
                    <a:pt x="1036434" y="663994"/>
                  </a:lnTo>
                </a:path>
              </a:pathLst>
            </a:custGeom>
            <a:ln w="1905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0233417" y="1150992"/>
              <a:ext cx="723900" cy="467995"/>
            </a:xfrm>
            <a:custGeom>
              <a:avLst/>
              <a:gdLst/>
              <a:ahLst/>
              <a:cxnLst/>
              <a:rect l="l" t="t" r="r" b="b"/>
              <a:pathLst>
                <a:path w="723900" h="467994">
                  <a:moveTo>
                    <a:pt x="0" y="0"/>
                  </a:moveTo>
                  <a:lnTo>
                    <a:pt x="723493" y="467791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1813998" y="2985548"/>
              <a:ext cx="317500" cy="493395"/>
            </a:xfrm>
            <a:custGeom>
              <a:avLst/>
              <a:gdLst/>
              <a:ahLst/>
              <a:cxnLst/>
              <a:rect l="l" t="t" r="r" b="b"/>
              <a:pathLst>
                <a:path w="317500" h="493395">
                  <a:moveTo>
                    <a:pt x="317271" y="0"/>
                  </a:moveTo>
                  <a:lnTo>
                    <a:pt x="0" y="493039"/>
                  </a:lnTo>
                </a:path>
              </a:pathLst>
            </a:custGeom>
            <a:ln w="1904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467444" y="3615772"/>
              <a:ext cx="442595" cy="96520"/>
            </a:xfrm>
            <a:custGeom>
              <a:avLst/>
              <a:gdLst/>
              <a:ahLst/>
              <a:cxnLst/>
              <a:rect l="l" t="t" r="r" b="b"/>
              <a:pathLst>
                <a:path w="442595" h="96520">
                  <a:moveTo>
                    <a:pt x="0" y="96189"/>
                  </a:moveTo>
                  <a:lnTo>
                    <a:pt x="442214" y="0"/>
                  </a:lnTo>
                </a:path>
              </a:pathLst>
            </a:custGeom>
            <a:ln w="1905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081097" y="3892533"/>
              <a:ext cx="668020" cy="429259"/>
            </a:xfrm>
            <a:custGeom>
              <a:avLst/>
              <a:gdLst/>
              <a:ahLst/>
              <a:cxnLst/>
              <a:rect l="l" t="t" r="r" b="b"/>
              <a:pathLst>
                <a:path w="668020" h="429260">
                  <a:moveTo>
                    <a:pt x="0" y="0"/>
                  </a:moveTo>
                  <a:lnTo>
                    <a:pt x="667410" y="428942"/>
                  </a:lnTo>
                </a:path>
              </a:pathLst>
            </a:custGeom>
            <a:ln w="190500">
              <a:solidFill>
                <a:srgbClr val="AB89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0748757" y="4320791"/>
              <a:ext cx="461009" cy="298450"/>
            </a:xfrm>
            <a:custGeom>
              <a:avLst/>
              <a:gdLst/>
              <a:ahLst/>
              <a:cxnLst/>
              <a:rect l="l" t="t" r="r" b="b"/>
              <a:pathLst>
                <a:path w="461009" h="298450">
                  <a:moveTo>
                    <a:pt x="0" y="0"/>
                  </a:moveTo>
                  <a:lnTo>
                    <a:pt x="460997" y="298069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2086517" y="2344223"/>
              <a:ext cx="567690" cy="367030"/>
            </a:xfrm>
            <a:custGeom>
              <a:avLst/>
              <a:gdLst/>
              <a:ahLst/>
              <a:cxnLst/>
              <a:rect l="l" t="t" r="r" b="b"/>
              <a:pathLst>
                <a:path w="567690" h="367030">
                  <a:moveTo>
                    <a:pt x="0" y="0"/>
                  </a:moveTo>
                  <a:lnTo>
                    <a:pt x="567207" y="366750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2131989" y="2472752"/>
              <a:ext cx="330200" cy="512445"/>
            </a:xfrm>
            <a:custGeom>
              <a:avLst/>
              <a:gdLst/>
              <a:ahLst/>
              <a:cxnLst/>
              <a:rect l="l" t="t" r="r" b="b"/>
              <a:pathLst>
                <a:path w="330200" h="512444">
                  <a:moveTo>
                    <a:pt x="0" y="512165"/>
                  </a:moveTo>
                  <a:lnTo>
                    <a:pt x="329704" y="0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412104" y="3105548"/>
              <a:ext cx="424180" cy="659130"/>
            </a:xfrm>
            <a:custGeom>
              <a:avLst/>
              <a:gdLst/>
              <a:ahLst/>
              <a:cxnLst/>
              <a:rect l="l" t="t" r="r" b="b"/>
              <a:pathLst>
                <a:path w="424179" h="659129">
                  <a:moveTo>
                    <a:pt x="423773" y="0"/>
                  </a:moveTo>
                  <a:lnTo>
                    <a:pt x="0" y="658558"/>
                  </a:lnTo>
                </a:path>
              </a:pathLst>
            </a:custGeom>
            <a:ln w="1905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609077" y="2096527"/>
              <a:ext cx="168910" cy="775335"/>
            </a:xfrm>
            <a:custGeom>
              <a:avLst/>
              <a:gdLst/>
              <a:ahLst/>
              <a:cxnLst/>
              <a:rect l="l" t="t" r="r" b="b"/>
              <a:pathLst>
                <a:path w="168909" h="775335">
                  <a:moveTo>
                    <a:pt x="168617" y="775233"/>
                  </a:moveTo>
                  <a:lnTo>
                    <a:pt x="0" y="0"/>
                  </a:lnTo>
                </a:path>
              </a:pathLst>
            </a:custGeom>
            <a:ln w="1905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777075" y="2871453"/>
              <a:ext cx="168910" cy="775335"/>
            </a:xfrm>
            <a:custGeom>
              <a:avLst/>
              <a:gdLst/>
              <a:ahLst/>
              <a:cxnLst/>
              <a:rect l="l" t="t" r="r" b="b"/>
              <a:pathLst>
                <a:path w="168909" h="775335">
                  <a:moveTo>
                    <a:pt x="168617" y="775233"/>
                  </a:moveTo>
                  <a:lnTo>
                    <a:pt x="0" y="0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650103" y="689018"/>
              <a:ext cx="511175" cy="794385"/>
            </a:xfrm>
            <a:custGeom>
              <a:avLst/>
              <a:gdLst/>
              <a:ahLst/>
              <a:cxnLst/>
              <a:rect l="l" t="t" r="r" b="b"/>
              <a:pathLst>
                <a:path w="511175" h="794385">
                  <a:moveTo>
                    <a:pt x="510933" y="0"/>
                  </a:moveTo>
                  <a:lnTo>
                    <a:pt x="0" y="794004"/>
                  </a:lnTo>
                </a:path>
              </a:pathLst>
            </a:custGeom>
            <a:ln w="1905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7835127" y="2318406"/>
              <a:ext cx="500380" cy="782955"/>
            </a:xfrm>
            <a:custGeom>
              <a:avLst/>
              <a:gdLst/>
              <a:ahLst/>
              <a:cxnLst/>
              <a:rect l="l" t="t" r="r" b="b"/>
              <a:pathLst>
                <a:path w="500379" h="782955">
                  <a:moveTo>
                    <a:pt x="0" y="782929"/>
                  </a:moveTo>
                  <a:lnTo>
                    <a:pt x="500316" y="0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7160741" y="31884"/>
              <a:ext cx="419734" cy="656590"/>
            </a:xfrm>
            <a:custGeom>
              <a:avLst/>
              <a:gdLst/>
              <a:ahLst/>
              <a:cxnLst/>
              <a:rect l="l" t="t" r="r" b="b"/>
              <a:pathLst>
                <a:path w="419734" h="656590">
                  <a:moveTo>
                    <a:pt x="0" y="656031"/>
                  </a:moveTo>
                  <a:lnTo>
                    <a:pt x="419227" y="0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7965876" y="392291"/>
              <a:ext cx="544195" cy="352425"/>
            </a:xfrm>
            <a:custGeom>
              <a:avLst/>
              <a:gdLst/>
              <a:ahLst/>
              <a:cxnLst/>
              <a:rect l="l" t="t" r="r" b="b"/>
              <a:pathLst>
                <a:path w="544195" h="352425">
                  <a:moveTo>
                    <a:pt x="0" y="0"/>
                  </a:moveTo>
                  <a:lnTo>
                    <a:pt x="544144" y="351828"/>
                  </a:lnTo>
                </a:path>
              </a:pathLst>
            </a:custGeom>
            <a:ln w="1904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0910243" y="3550980"/>
              <a:ext cx="299720" cy="65405"/>
            </a:xfrm>
            <a:custGeom>
              <a:avLst/>
              <a:gdLst/>
              <a:ahLst/>
              <a:cxnLst/>
              <a:rect l="l" t="t" r="r" b="b"/>
              <a:pathLst>
                <a:path w="299720" h="65404">
                  <a:moveTo>
                    <a:pt x="0" y="65150"/>
                  </a:moveTo>
                  <a:lnTo>
                    <a:pt x="299516" y="0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0713717" y="1186991"/>
              <a:ext cx="247015" cy="160020"/>
            </a:xfrm>
            <a:custGeom>
              <a:avLst/>
              <a:gdLst/>
              <a:ahLst/>
              <a:cxnLst/>
              <a:rect l="l" t="t" r="r" b="b"/>
              <a:pathLst>
                <a:path w="247015" h="160019">
                  <a:moveTo>
                    <a:pt x="0" y="0"/>
                  </a:moveTo>
                  <a:lnTo>
                    <a:pt x="246608" y="159448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1629317" y="1775591"/>
              <a:ext cx="311150" cy="201295"/>
            </a:xfrm>
            <a:custGeom>
              <a:avLst/>
              <a:gdLst/>
              <a:ahLst/>
              <a:cxnLst/>
              <a:rect l="l" t="t" r="r" b="b"/>
              <a:pathLst>
                <a:path w="311150" h="201294">
                  <a:moveTo>
                    <a:pt x="0" y="0"/>
                  </a:moveTo>
                  <a:lnTo>
                    <a:pt x="310883" y="201015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8770762" y="3397500"/>
              <a:ext cx="405765" cy="635000"/>
            </a:xfrm>
            <a:custGeom>
              <a:avLst/>
              <a:gdLst/>
              <a:ahLst/>
              <a:cxnLst/>
              <a:rect l="l" t="t" r="r" b="b"/>
              <a:pathLst>
                <a:path w="405765" h="635000">
                  <a:moveTo>
                    <a:pt x="0" y="634885"/>
                  </a:moveTo>
                  <a:lnTo>
                    <a:pt x="405714" y="0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8578371" y="6942668"/>
              <a:ext cx="397510" cy="617855"/>
            </a:xfrm>
            <a:custGeom>
              <a:avLst/>
              <a:gdLst/>
              <a:ahLst/>
              <a:cxnLst/>
              <a:rect l="l" t="t" r="r" b="b"/>
              <a:pathLst>
                <a:path w="397509" h="617854">
                  <a:moveTo>
                    <a:pt x="397255" y="0"/>
                  </a:moveTo>
                  <a:lnTo>
                    <a:pt x="0" y="617336"/>
                  </a:lnTo>
                </a:path>
              </a:pathLst>
            </a:custGeom>
            <a:ln w="1905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8357419" y="5269172"/>
              <a:ext cx="668020" cy="429259"/>
            </a:xfrm>
            <a:custGeom>
              <a:avLst/>
              <a:gdLst/>
              <a:ahLst/>
              <a:cxnLst/>
              <a:rect l="l" t="t" r="r" b="b"/>
              <a:pathLst>
                <a:path w="668020" h="429260">
                  <a:moveTo>
                    <a:pt x="0" y="0"/>
                  </a:moveTo>
                  <a:lnTo>
                    <a:pt x="667410" y="428942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9024366" y="5698142"/>
              <a:ext cx="603250" cy="390525"/>
            </a:xfrm>
            <a:custGeom>
              <a:avLst/>
              <a:gdLst/>
              <a:ahLst/>
              <a:cxnLst/>
              <a:rect l="l" t="t" r="r" b="b"/>
              <a:pathLst>
                <a:path w="603250" h="390525">
                  <a:moveTo>
                    <a:pt x="0" y="0"/>
                  </a:moveTo>
                  <a:lnTo>
                    <a:pt x="603237" y="390042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8974979" y="6117758"/>
              <a:ext cx="521334" cy="825500"/>
            </a:xfrm>
            <a:custGeom>
              <a:avLst/>
              <a:gdLst/>
              <a:ahLst/>
              <a:cxnLst/>
              <a:rect l="l" t="t" r="r" b="b"/>
              <a:pathLst>
                <a:path w="521334" h="825500">
                  <a:moveTo>
                    <a:pt x="0" y="824966"/>
                  </a:moveTo>
                  <a:lnTo>
                    <a:pt x="521284" y="0"/>
                  </a:lnTo>
                </a:path>
              </a:pathLst>
            </a:custGeom>
            <a:ln w="1904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782861" y="4230895"/>
              <a:ext cx="500380" cy="782955"/>
            </a:xfrm>
            <a:custGeom>
              <a:avLst/>
              <a:gdLst/>
              <a:ahLst/>
              <a:cxnLst/>
              <a:rect l="l" t="t" r="r" b="b"/>
              <a:pathLst>
                <a:path w="500379" h="782954">
                  <a:moveTo>
                    <a:pt x="0" y="782929"/>
                  </a:moveTo>
                  <a:lnTo>
                    <a:pt x="500316" y="0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5947093" y="362132"/>
              <a:ext cx="668020" cy="429259"/>
            </a:xfrm>
            <a:custGeom>
              <a:avLst/>
              <a:gdLst/>
              <a:ahLst/>
              <a:cxnLst/>
              <a:rect l="l" t="t" r="r" b="b"/>
              <a:pathLst>
                <a:path w="668020" h="429259">
                  <a:moveTo>
                    <a:pt x="0" y="0"/>
                  </a:moveTo>
                  <a:lnTo>
                    <a:pt x="667410" y="428942"/>
                  </a:lnTo>
                </a:path>
              </a:pathLst>
            </a:custGeom>
            <a:ln w="190500">
              <a:solidFill>
                <a:srgbClr val="86CB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489399" y="67025"/>
              <a:ext cx="458470" cy="294640"/>
            </a:xfrm>
            <a:custGeom>
              <a:avLst/>
              <a:gdLst/>
              <a:ahLst/>
              <a:cxnLst/>
              <a:rect l="l" t="t" r="r" b="b"/>
              <a:pathLst>
                <a:path w="458470" h="294640">
                  <a:moveTo>
                    <a:pt x="0" y="0"/>
                  </a:moveTo>
                  <a:lnTo>
                    <a:pt x="458152" y="294449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284487" y="658804"/>
              <a:ext cx="2299970" cy="3572510"/>
            </a:xfrm>
            <a:custGeom>
              <a:avLst/>
              <a:gdLst/>
              <a:ahLst/>
              <a:cxnLst/>
              <a:rect l="l" t="t" r="r" b="b"/>
              <a:pathLst>
                <a:path w="2299970" h="3572510">
                  <a:moveTo>
                    <a:pt x="0" y="3572332"/>
                  </a:moveTo>
                  <a:lnTo>
                    <a:pt x="2299906" y="0"/>
                  </a:lnTo>
                </a:path>
              </a:pathLst>
            </a:custGeom>
            <a:ln w="190500">
              <a:solidFill>
                <a:srgbClr val="AB89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220612" y="4163334"/>
              <a:ext cx="668020" cy="429259"/>
            </a:xfrm>
            <a:custGeom>
              <a:avLst/>
              <a:gdLst/>
              <a:ahLst/>
              <a:cxnLst/>
              <a:rect l="l" t="t" r="r" b="b"/>
              <a:pathLst>
                <a:path w="668020" h="429260">
                  <a:moveTo>
                    <a:pt x="0" y="0"/>
                  </a:moveTo>
                  <a:lnTo>
                    <a:pt x="667410" y="428942"/>
                  </a:lnTo>
                </a:path>
              </a:pathLst>
            </a:custGeom>
            <a:ln w="19240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862785" y="3766613"/>
              <a:ext cx="561975" cy="876300"/>
            </a:xfrm>
            <a:custGeom>
              <a:avLst/>
              <a:gdLst/>
              <a:ahLst/>
              <a:cxnLst/>
              <a:rect l="l" t="t" r="r" b="b"/>
              <a:pathLst>
                <a:path w="561975" h="876300">
                  <a:moveTo>
                    <a:pt x="561682" y="0"/>
                  </a:moveTo>
                  <a:lnTo>
                    <a:pt x="0" y="876109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5557132" y="3736735"/>
              <a:ext cx="663575" cy="426720"/>
            </a:xfrm>
            <a:custGeom>
              <a:avLst/>
              <a:gdLst/>
              <a:ahLst/>
              <a:cxnLst/>
              <a:rect l="l" t="t" r="r" b="b"/>
              <a:pathLst>
                <a:path w="663575" h="426720">
                  <a:moveTo>
                    <a:pt x="0" y="0"/>
                  </a:moveTo>
                  <a:lnTo>
                    <a:pt x="663435" y="426389"/>
                  </a:lnTo>
                </a:path>
              </a:pathLst>
            </a:custGeom>
            <a:ln w="192405">
              <a:solidFill>
                <a:srgbClr val="86CB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117212" y="4426134"/>
              <a:ext cx="663575" cy="426720"/>
            </a:xfrm>
            <a:custGeom>
              <a:avLst/>
              <a:gdLst/>
              <a:ahLst/>
              <a:cxnLst/>
              <a:rect l="l" t="t" r="r" b="b"/>
              <a:pathLst>
                <a:path w="663575" h="426720">
                  <a:moveTo>
                    <a:pt x="0" y="0"/>
                  </a:moveTo>
                  <a:lnTo>
                    <a:pt x="663435" y="426389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779612" y="4853814"/>
              <a:ext cx="433705" cy="278765"/>
            </a:xfrm>
            <a:custGeom>
              <a:avLst/>
              <a:gdLst/>
              <a:ahLst/>
              <a:cxnLst/>
              <a:rect l="l" t="t" r="r" b="b"/>
              <a:pathLst>
                <a:path w="433704" h="278764">
                  <a:moveTo>
                    <a:pt x="0" y="0"/>
                  </a:moveTo>
                  <a:lnTo>
                    <a:pt x="433692" y="278726"/>
                  </a:lnTo>
                </a:path>
              </a:pathLst>
            </a:custGeom>
            <a:ln w="19240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515497" y="5364933"/>
              <a:ext cx="663575" cy="426720"/>
            </a:xfrm>
            <a:custGeom>
              <a:avLst/>
              <a:gdLst/>
              <a:ahLst/>
              <a:cxnLst/>
              <a:rect l="l" t="t" r="r" b="b"/>
              <a:pathLst>
                <a:path w="663575" h="426720">
                  <a:moveTo>
                    <a:pt x="0" y="0"/>
                  </a:moveTo>
                  <a:lnTo>
                    <a:pt x="663435" y="426389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5178413" y="5790534"/>
              <a:ext cx="668020" cy="429259"/>
            </a:xfrm>
            <a:custGeom>
              <a:avLst/>
              <a:gdLst/>
              <a:ahLst/>
              <a:cxnLst/>
              <a:rect l="l" t="t" r="r" b="b"/>
              <a:pathLst>
                <a:path w="668020" h="429260">
                  <a:moveTo>
                    <a:pt x="0" y="0"/>
                  </a:moveTo>
                  <a:lnTo>
                    <a:pt x="667410" y="428942"/>
                  </a:lnTo>
                </a:path>
              </a:pathLst>
            </a:custGeom>
            <a:ln w="19240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5248498" y="6160775"/>
              <a:ext cx="687705" cy="1068070"/>
            </a:xfrm>
            <a:custGeom>
              <a:avLst/>
              <a:gdLst/>
              <a:ahLst/>
              <a:cxnLst/>
              <a:rect l="l" t="t" r="r" b="b"/>
              <a:pathLst>
                <a:path w="687704" h="1068070">
                  <a:moveTo>
                    <a:pt x="687171" y="0"/>
                  </a:moveTo>
                  <a:lnTo>
                    <a:pt x="0" y="1067879"/>
                  </a:lnTo>
                </a:path>
              </a:pathLst>
            </a:custGeom>
            <a:ln w="1905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934852" y="5559587"/>
              <a:ext cx="387985" cy="602615"/>
            </a:xfrm>
            <a:custGeom>
              <a:avLst/>
              <a:gdLst/>
              <a:ahLst/>
              <a:cxnLst/>
              <a:rect l="l" t="t" r="r" b="b"/>
              <a:pathLst>
                <a:path w="387985" h="602614">
                  <a:moveTo>
                    <a:pt x="0" y="602348"/>
                  </a:moveTo>
                  <a:lnTo>
                    <a:pt x="387769" y="0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3215077" y="2917102"/>
              <a:ext cx="434975" cy="676910"/>
            </a:xfrm>
            <a:custGeom>
              <a:avLst/>
              <a:gdLst/>
              <a:ahLst/>
              <a:cxnLst/>
              <a:rect l="l" t="t" r="r" b="b"/>
              <a:pathLst>
                <a:path w="434975" h="676910">
                  <a:moveTo>
                    <a:pt x="0" y="676897"/>
                  </a:moveTo>
                  <a:lnTo>
                    <a:pt x="434975" y="0"/>
                  </a:lnTo>
                </a:path>
              </a:pathLst>
            </a:custGeom>
            <a:ln w="190500">
              <a:solidFill>
                <a:srgbClr val="AB89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2862931" y="3592700"/>
              <a:ext cx="352425" cy="548640"/>
            </a:xfrm>
            <a:custGeom>
              <a:avLst/>
              <a:gdLst/>
              <a:ahLst/>
              <a:cxnLst/>
              <a:rect l="l" t="t" r="r" b="b"/>
              <a:pathLst>
                <a:path w="352425" h="548639">
                  <a:moveTo>
                    <a:pt x="0" y="548017"/>
                  </a:moveTo>
                  <a:lnTo>
                    <a:pt x="352158" y="0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3651298" y="1853375"/>
              <a:ext cx="687705" cy="1068070"/>
            </a:xfrm>
            <a:custGeom>
              <a:avLst/>
              <a:gdLst/>
              <a:ahLst/>
              <a:cxnLst/>
              <a:rect l="l" t="t" r="r" b="b"/>
              <a:pathLst>
                <a:path w="687704" h="1068070">
                  <a:moveTo>
                    <a:pt x="687171" y="0"/>
                  </a:moveTo>
                  <a:lnTo>
                    <a:pt x="0" y="1067879"/>
                  </a:lnTo>
                </a:path>
              </a:pathLst>
            </a:custGeom>
            <a:ln w="1905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4338899" y="607505"/>
              <a:ext cx="800100" cy="1243965"/>
            </a:xfrm>
            <a:custGeom>
              <a:avLst/>
              <a:gdLst/>
              <a:ahLst/>
              <a:cxnLst/>
              <a:rect l="l" t="t" r="r" b="b"/>
              <a:pathLst>
                <a:path w="800100" h="1243964">
                  <a:moveTo>
                    <a:pt x="800100" y="0"/>
                  </a:moveTo>
                  <a:lnTo>
                    <a:pt x="0" y="1243926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3280498" y="1603149"/>
              <a:ext cx="687705" cy="1068070"/>
            </a:xfrm>
            <a:custGeom>
              <a:avLst/>
              <a:gdLst/>
              <a:ahLst/>
              <a:cxnLst/>
              <a:rect l="l" t="t" r="r" b="b"/>
              <a:pathLst>
                <a:path w="687704" h="1068070">
                  <a:moveTo>
                    <a:pt x="687171" y="0"/>
                  </a:moveTo>
                  <a:lnTo>
                    <a:pt x="0" y="1067879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3968130" y="841797"/>
              <a:ext cx="489584" cy="761365"/>
            </a:xfrm>
            <a:custGeom>
              <a:avLst/>
              <a:gdLst/>
              <a:ahLst/>
              <a:cxnLst/>
              <a:rect l="l" t="t" r="r" b="b"/>
              <a:pathLst>
                <a:path w="489585" h="761365">
                  <a:moveTo>
                    <a:pt x="489394" y="0"/>
                  </a:moveTo>
                  <a:lnTo>
                    <a:pt x="0" y="760857"/>
                  </a:lnTo>
                </a:path>
              </a:pathLst>
            </a:custGeom>
            <a:ln w="1904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4736931" y="0"/>
              <a:ext cx="264795" cy="411480"/>
            </a:xfrm>
            <a:custGeom>
              <a:avLst/>
              <a:gdLst/>
              <a:ahLst/>
              <a:cxnLst/>
              <a:rect l="l" t="t" r="r" b="b"/>
              <a:pathLst>
                <a:path w="264795" h="411480">
                  <a:moveTo>
                    <a:pt x="264688" y="0"/>
                  </a:moveTo>
                  <a:lnTo>
                    <a:pt x="0" y="411336"/>
                  </a:lnTo>
                </a:path>
              </a:pathLst>
            </a:custGeom>
            <a:ln w="190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4702750" y="1329532"/>
              <a:ext cx="489584" cy="761365"/>
            </a:xfrm>
            <a:custGeom>
              <a:avLst/>
              <a:gdLst/>
              <a:ahLst/>
              <a:cxnLst/>
              <a:rect l="l" t="t" r="r" b="b"/>
              <a:pathLst>
                <a:path w="489585" h="761364">
                  <a:moveTo>
                    <a:pt x="489394" y="0"/>
                  </a:moveTo>
                  <a:lnTo>
                    <a:pt x="0" y="760857"/>
                  </a:lnTo>
                </a:path>
              </a:pathLst>
            </a:custGeom>
            <a:ln w="1904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4014899" y="2091397"/>
              <a:ext cx="687705" cy="1068070"/>
            </a:xfrm>
            <a:custGeom>
              <a:avLst/>
              <a:gdLst/>
              <a:ahLst/>
              <a:cxnLst/>
              <a:rect l="l" t="t" r="r" b="b"/>
              <a:pathLst>
                <a:path w="687704" h="1068070">
                  <a:moveTo>
                    <a:pt x="687171" y="0"/>
                  </a:moveTo>
                  <a:lnTo>
                    <a:pt x="0" y="1067879"/>
                  </a:lnTo>
                </a:path>
              </a:pathLst>
            </a:custGeom>
            <a:ln w="190500">
              <a:solidFill>
                <a:srgbClr val="929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4702530" y="1330046"/>
              <a:ext cx="489584" cy="761365"/>
            </a:xfrm>
            <a:custGeom>
              <a:avLst/>
              <a:gdLst/>
              <a:ahLst/>
              <a:cxnLst/>
              <a:rect l="l" t="t" r="r" b="b"/>
              <a:pathLst>
                <a:path w="489585" h="761364">
                  <a:moveTo>
                    <a:pt x="489394" y="0"/>
                  </a:moveTo>
                  <a:lnTo>
                    <a:pt x="0" y="760857"/>
                  </a:lnTo>
                </a:path>
              </a:pathLst>
            </a:custGeom>
            <a:ln w="1904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459493" y="411336"/>
              <a:ext cx="277495" cy="431165"/>
            </a:xfrm>
            <a:custGeom>
              <a:avLst/>
              <a:gdLst/>
              <a:ahLst/>
              <a:cxnLst/>
              <a:rect l="l" t="t" r="r" b="b"/>
              <a:pathLst>
                <a:path w="277495" h="431165">
                  <a:moveTo>
                    <a:pt x="277431" y="0"/>
                  </a:moveTo>
                  <a:lnTo>
                    <a:pt x="0" y="431126"/>
                  </a:lnTo>
                </a:path>
              </a:pathLst>
            </a:custGeom>
            <a:ln w="190500">
              <a:solidFill>
                <a:srgbClr val="8EC5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7" name="object 77"/>
          <p:cNvSpPr txBox="1"/>
          <p:nvPr/>
        </p:nvSpPr>
        <p:spPr>
          <a:xfrm>
            <a:off x="12359945" y="445214"/>
            <a:ext cx="3746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  <a:p>
            <a:pPr marL="12700" rtl="0">
              <a:lnSpc>
                <a:spcPct val="100000"/>
              </a:lnSpc>
              <a:spcBef>
                <a:spcPts val="400"/>
              </a:spcBef>
            </a:pP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Satelliittikuva:</a:t>
            </a:r>
            <a:r>
              <a:rPr lang="fi" sz="1000" b="0" i="1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1881.no</a:t>
            </a:r>
            <a:r>
              <a:rPr lang="fi" sz="1000" b="0" i="1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Kuva:</a:t>
            </a:r>
            <a:r>
              <a:rPr lang="fi" sz="1000" b="0" i="1" u="none" spc="-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2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Holm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78" name="object 78"/>
          <p:cNvSpPr txBox="1"/>
          <p:nvPr/>
        </p:nvSpPr>
        <p:spPr>
          <a:xfrm rot="1920000">
            <a:off x="6058318" y="4224711"/>
            <a:ext cx="818859" cy="209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35"/>
              </a:lnSpc>
            </a:pPr>
            <a:r>
              <a:rPr lang="fi" sz="1650" b="0" i="0" u="none" spc="-10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Pikkuhelmiomenapuu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79" name="object 79"/>
          <p:cNvSpPr txBox="1"/>
          <p:nvPr/>
        </p:nvSpPr>
        <p:spPr>
          <a:xfrm rot="18300000">
            <a:off x="2771573" y="3698415"/>
            <a:ext cx="633288" cy="213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80"/>
              </a:lnSpc>
            </a:pPr>
            <a:r>
              <a:rPr lang="fi" sz="1650" b="0" i="0" u="none" spc="-1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Kirsikkapuu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80" name="object 80"/>
          <p:cNvSpPr txBox="1"/>
          <p:nvPr/>
        </p:nvSpPr>
        <p:spPr>
          <a:xfrm rot="1920000">
            <a:off x="11658797" y="2229030"/>
            <a:ext cx="787027" cy="209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39"/>
              </a:lnSpc>
            </a:pPr>
            <a:r>
              <a:rPr lang="fi" sz="1650" b="0" i="0" u="none" spc="-114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Rauduskoivu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81" name="object 81"/>
          <p:cNvSpPr txBox="1"/>
          <p:nvPr/>
        </p:nvSpPr>
        <p:spPr>
          <a:xfrm rot="1920000">
            <a:off x="8558552" y="2735429"/>
            <a:ext cx="794976" cy="209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35"/>
              </a:lnSpc>
            </a:pPr>
            <a:r>
              <a:rPr lang="fi" sz="1650" b="0" i="0" u="none" spc="-114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Sembramänty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82" name="object 82"/>
          <p:cNvSpPr txBox="1"/>
          <p:nvPr/>
        </p:nvSpPr>
        <p:spPr>
          <a:xfrm rot="18300000">
            <a:off x="5215944" y="3481546"/>
            <a:ext cx="678921" cy="213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80"/>
              </a:lnSpc>
            </a:pPr>
            <a:r>
              <a:rPr lang="fi" sz="1650" b="0" i="0" u="none" spc="-10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Metsävaahtera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83" name="object 83"/>
          <p:cNvSpPr txBox="1"/>
          <p:nvPr/>
        </p:nvSpPr>
        <p:spPr>
          <a:xfrm rot="1920000">
            <a:off x="9009233" y="5767533"/>
            <a:ext cx="602301" cy="2108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60"/>
              </a:lnSpc>
            </a:pPr>
            <a:r>
              <a:rPr lang="fi" sz="1650" b="0" i="0" u="none" spc="-10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Pylvästammi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84" name="object 84"/>
          <p:cNvSpPr txBox="1"/>
          <p:nvPr/>
        </p:nvSpPr>
        <p:spPr>
          <a:xfrm rot="1920000">
            <a:off x="10100754" y="3085782"/>
            <a:ext cx="787027" cy="209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39"/>
              </a:lnSpc>
            </a:pPr>
            <a:r>
              <a:rPr lang="fi" sz="1650" b="0" i="0" u="none" spc="-114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Rauduskoivu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85" name="object 85"/>
          <p:cNvSpPr txBox="1"/>
          <p:nvPr/>
        </p:nvSpPr>
        <p:spPr>
          <a:xfrm rot="1920000">
            <a:off x="7815216" y="408536"/>
            <a:ext cx="597912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375"/>
              </a:lnSpc>
            </a:pPr>
            <a:r>
              <a:rPr lang="fi" sz="1400" b="0" i="0" u="none" spc="-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Hemlokki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86" name="object 86"/>
          <p:cNvSpPr txBox="1"/>
          <p:nvPr/>
        </p:nvSpPr>
        <p:spPr>
          <a:xfrm rot="1920000">
            <a:off x="11467553" y="1700169"/>
            <a:ext cx="392068" cy="213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80"/>
              </a:lnSpc>
            </a:pPr>
            <a:r>
              <a:rPr lang="fi" sz="1650" b="0" i="0" u="none" spc="-114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Kuusi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87" name="object 87"/>
          <p:cNvSpPr txBox="1"/>
          <p:nvPr/>
        </p:nvSpPr>
        <p:spPr>
          <a:xfrm rot="1920000">
            <a:off x="10572393" y="1118537"/>
            <a:ext cx="371535" cy="213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80"/>
              </a:lnSpc>
            </a:pPr>
            <a:r>
              <a:rPr lang="fi" sz="1650" b="0" i="0" u="none" spc="-114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Mänty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88" name="object 88"/>
          <p:cNvSpPr txBox="1"/>
          <p:nvPr/>
        </p:nvSpPr>
        <p:spPr>
          <a:xfrm rot="1920000">
            <a:off x="10068704" y="1203533"/>
            <a:ext cx="794976" cy="209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35"/>
              </a:lnSpc>
            </a:pPr>
            <a:r>
              <a:rPr lang="fi" sz="1650" b="0" i="0" u="none" spc="-114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Sembramänty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89" name="object 89"/>
          <p:cNvSpPr txBox="1"/>
          <p:nvPr/>
        </p:nvSpPr>
        <p:spPr>
          <a:xfrm rot="1920000">
            <a:off x="10316059" y="1613723"/>
            <a:ext cx="709739" cy="209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45"/>
              </a:lnSpc>
            </a:pPr>
            <a:r>
              <a:rPr lang="fi" sz="1650" b="0" i="0" u="none" spc="-114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Kaunopihlaja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90" name="object 90"/>
          <p:cNvSpPr txBox="1"/>
          <p:nvPr/>
        </p:nvSpPr>
        <p:spPr>
          <a:xfrm rot="1920000">
            <a:off x="9446524" y="1328935"/>
            <a:ext cx="632690" cy="2101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55"/>
              </a:lnSpc>
            </a:pPr>
            <a:r>
              <a:rPr lang="fi" sz="1650" b="0" i="0" u="none" spc="-1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Hieskoivu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91" name="object 91"/>
          <p:cNvSpPr txBox="1"/>
          <p:nvPr/>
        </p:nvSpPr>
        <p:spPr>
          <a:xfrm rot="1920000">
            <a:off x="5630125" y="4839056"/>
            <a:ext cx="549816" cy="21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64"/>
              </a:lnSpc>
            </a:pPr>
            <a:r>
              <a:rPr lang="fi" sz="1650" b="0" i="0" u="none" spc="-1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Tervaleppä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92" name="object 92"/>
          <p:cNvSpPr txBox="1"/>
          <p:nvPr/>
        </p:nvSpPr>
        <p:spPr>
          <a:xfrm rot="21000000">
            <a:off x="9670824" y="3607775"/>
            <a:ext cx="678921" cy="213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80"/>
              </a:lnSpc>
            </a:pPr>
            <a:r>
              <a:rPr lang="fi" sz="1650" b="0" i="0" u="none" spc="-10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Metsävaahtera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93" name="object 93"/>
          <p:cNvSpPr txBox="1"/>
          <p:nvPr/>
        </p:nvSpPr>
        <p:spPr>
          <a:xfrm rot="2040000">
            <a:off x="10549375" y="2692529"/>
            <a:ext cx="675306" cy="213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80"/>
              </a:lnSpc>
            </a:pPr>
            <a:r>
              <a:rPr lang="fi" sz="1650" b="0" i="0" u="none" spc="-1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Metsävaahtera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94" name="object 94"/>
          <p:cNvSpPr txBox="1"/>
          <p:nvPr/>
        </p:nvSpPr>
        <p:spPr>
          <a:xfrm rot="18180000">
            <a:off x="8621031" y="3544520"/>
            <a:ext cx="799259" cy="213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80"/>
              </a:lnSpc>
            </a:pPr>
            <a:r>
              <a:rPr lang="fi" sz="1650" b="0" i="0" u="none" spc="-10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Isolehtilehmus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95" name="object 95"/>
          <p:cNvSpPr txBox="1"/>
          <p:nvPr/>
        </p:nvSpPr>
        <p:spPr>
          <a:xfrm rot="21000000">
            <a:off x="10789517" y="3501082"/>
            <a:ext cx="371535" cy="213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80"/>
              </a:lnSpc>
            </a:pPr>
            <a:r>
              <a:rPr lang="fi" sz="1650" b="0" i="0" u="none" spc="-114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Mänty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96" name="object 96"/>
          <p:cNvSpPr txBox="1"/>
          <p:nvPr/>
        </p:nvSpPr>
        <p:spPr>
          <a:xfrm rot="18180000">
            <a:off x="9371630" y="2374520"/>
            <a:ext cx="799259" cy="213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80"/>
              </a:lnSpc>
            </a:pPr>
            <a:r>
              <a:rPr lang="fi" sz="1650" b="0" i="0" u="none" spc="-10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Isolehtilehmus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97" name="object 97"/>
          <p:cNvSpPr txBox="1"/>
          <p:nvPr/>
        </p:nvSpPr>
        <p:spPr>
          <a:xfrm rot="1920000">
            <a:off x="8848946" y="2275830"/>
            <a:ext cx="787027" cy="209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39"/>
              </a:lnSpc>
            </a:pPr>
            <a:r>
              <a:rPr lang="fi" sz="1650" b="0" i="0" u="none" spc="-114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Rauduskoivu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98" name="object 98"/>
          <p:cNvSpPr txBox="1"/>
          <p:nvPr/>
        </p:nvSpPr>
        <p:spPr>
          <a:xfrm rot="2040000">
            <a:off x="9166905" y="1799501"/>
            <a:ext cx="675306" cy="213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80"/>
              </a:lnSpc>
            </a:pPr>
            <a:r>
              <a:rPr lang="fi" sz="1650" b="0" i="0" u="none" spc="-1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Metsävaahtera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99" name="object 99"/>
          <p:cNvSpPr txBox="1"/>
          <p:nvPr/>
        </p:nvSpPr>
        <p:spPr>
          <a:xfrm rot="18180000">
            <a:off x="8462528" y="284080"/>
            <a:ext cx="791306" cy="213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80"/>
              </a:lnSpc>
            </a:pPr>
            <a:r>
              <a:rPr lang="fi" sz="1650" b="0" i="0" u="none" spc="-1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Sembramänty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100" name="object 100"/>
          <p:cNvSpPr txBox="1"/>
          <p:nvPr/>
        </p:nvSpPr>
        <p:spPr>
          <a:xfrm rot="1920000">
            <a:off x="10592887" y="4332647"/>
            <a:ext cx="633288" cy="2101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55"/>
              </a:lnSpc>
            </a:pPr>
            <a:r>
              <a:rPr lang="fi" sz="1650" b="0" i="0" u="none" spc="-1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Kirsikkapuu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101" name="object 101"/>
          <p:cNvSpPr txBox="1"/>
          <p:nvPr/>
        </p:nvSpPr>
        <p:spPr>
          <a:xfrm rot="18180000">
            <a:off x="11953141" y="2773548"/>
            <a:ext cx="501658" cy="213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80"/>
              </a:lnSpc>
            </a:pPr>
            <a:r>
              <a:rPr lang="fi" sz="1650" b="0" i="0" u="none" spc="-10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Euroopanmarjakuusi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102" name="object 102"/>
          <p:cNvSpPr txBox="1"/>
          <p:nvPr/>
        </p:nvSpPr>
        <p:spPr>
          <a:xfrm rot="18180000">
            <a:off x="7596759" y="2758586"/>
            <a:ext cx="791306" cy="213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80"/>
              </a:lnSpc>
            </a:pPr>
            <a:r>
              <a:rPr lang="fi" sz="1650" b="0" i="0" u="none" spc="-1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Sembramänty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103" name="object 103"/>
          <p:cNvSpPr txBox="1"/>
          <p:nvPr/>
        </p:nvSpPr>
        <p:spPr>
          <a:xfrm rot="4620000">
            <a:off x="6413659" y="3069798"/>
            <a:ext cx="840337" cy="2127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75"/>
              </a:lnSpc>
            </a:pPr>
            <a:r>
              <a:rPr lang="fi" sz="1650" b="0" i="0" u="none" spc="-10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Pylväsmarjakuusi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104" name="object 104"/>
          <p:cNvSpPr txBox="1"/>
          <p:nvPr/>
        </p:nvSpPr>
        <p:spPr>
          <a:xfrm rot="18180000">
            <a:off x="8676670" y="6481542"/>
            <a:ext cx="1066764" cy="213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80"/>
              </a:lnSpc>
            </a:pPr>
            <a:r>
              <a:rPr lang="fi" sz="1650" b="0" i="0" u="none" spc="-114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Mänty</a:t>
            </a:r>
            <a:r>
              <a:rPr lang="fi" sz="1650" b="0" i="0" u="none" spc="-5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650" b="0" i="0" u="none" spc="-114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ja</a:t>
            </a:r>
            <a:r>
              <a:rPr lang="fi" sz="1650" b="0" i="0" u="none" spc="-4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650" b="0" i="0" u="none" spc="-8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siperianlehtikuusi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105" name="object 105"/>
          <p:cNvSpPr txBox="1"/>
          <p:nvPr/>
        </p:nvSpPr>
        <p:spPr>
          <a:xfrm rot="18180000">
            <a:off x="3535167" y="4397615"/>
            <a:ext cx="1170234" cy="213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80"/>
              </a:lnSpc>
            </a:pPr>
            <a:r>
              <a:rPr lang="fi" sz="1650" b="0" i="0" u="none" spc="-114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Japaninkirsikka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106" name="object 106"/>
          <p:cNvSpPr txBox="1"/>
          <p:nvPr/>
        </p:nvSpPr>
        <p:spPr>
          <a:xfrm rot="1920000">
            <a:off x="5511372" y="208711"/>
            <a:ext cx="709739" cy="209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45"/>
              </a:lnSpc>
            </a:pPr>
            <a:r>
              <a:rPr lang="fi" sz="1650" b="0" i="0" u="none" spc="-12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Euroopanpyökki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107" name="object 107"/>
          <p:cNvSpPr txBox="1"/>
          <p:nvPr/>
        </p:nvSpPr>
        <p:spPr>
          <a:xfrm rot="18180000">
            <a:off x="6913514" y="328332"/>
            <a:ext cx="837880" cy="213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80"/>
              </a:lnSpc>
            </a:pPr>
            <a:r>
              <a:rPr lang="fi" sz="1650" b="0" i="0" u="none" spc="-10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Pylväsmarjakuusi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108" name="object 108"/>
          <p:cNvSpPr txBox="1"/>
          <p:nvPr/>
        </p:nvSpPr>
        <p:spPr>
          <a:xfrm rot="1920000">
            <a:off x="5007746" y="5841630"/>
            <a:ext cx="787027" cy="209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39"/>
              </a:lnSpc>
            </a:pPr>
            <a:r>
              <a:rPr lang="fi" sz="1650" b="0" i="0" u="none" spc="-114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Rauduskoivu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109" name="object 109"/>
          <p:cNvSpPr txBox="1"/>
          <p:nvPr/>
        </p:nvSpPr>
        <p:spPr>
          <a:xfrm rot="18180000">
            <a:off x="5696491" y="5819080"/>
            <a:ext cx="791306" cy="213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80"/>
              </a:lnSpc>
            </a:pPr>
            <a:r>
              <a:rPr lang="fi" sz="1650" b="0" i="0" u="none" spc="-1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Sembramänty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110" name="object 110"/>
          <p:cNvSpPr txBox="1"/>
          <p:nvPr/>
        </p:nvSpPr>
        <p:spPr>
          <a:xfrm rot="18180000">
            <a:off x="3936588" y="1199100"/>
            <a:ext cx="1522513" cy="213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80"/>
              </a:lnSpc>
            </a:pPr>
            <a:r>
              <a:rPr lang="fi" sz="1650" b="0" i="0" u="none" spc="-114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Sembramänty</a:t>
            </a:r>
            <a:r>
              <a:rPr lang="fi" sz="1650" b="0" i="0" u="none" spc="-4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650" b="0" i="0" u="none" spc="-114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ja</a:t>
            </a:r>
            <a:r>
              <a:rPr lang="fi" sz="1650" b="0" i="0" u="none" spc="-3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650" b="0" i="0" u="none" spc="-10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sypressi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111" name="object 111"/>
          <p:cNvSpPr txBox="1"/>
          <p:nvPr/>
        </p:nvSpPr>
        <p:spPr>
          <a:xfrm rot="18180000">
            <a:off x="4487832" y="1802243"/>
            <a:ext cx="675306" cy="213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80"/>
              </a:lnSpc>
            </a:pPr>
            <a:r>
              <a:rPr lang="fi" sz="1650" b="0" i="0" u="none" spc="-110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Metsävaahtera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112" name="object 112"/>
          <p:cNvSpPr txBox="1"/>
          <p:nvPr/>
        </p:nvSpPr>
        <p:spPr>
          <a:xfrm rot="18180000">
            <a:off x="3780435" y="1371696"/>
            <a:ext cx="546306" cy="213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80"/>
              </a:lnSpc>
            </a:pPr>
            <a:r>
              <a:rPr lang="fi" sz="1650" b="0" i="0" u="none" spc="-114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Tervaleppä</a:t>
            </a:r>
            <a:endParaRPr sz="1650">
              <a:latin typeface="Arial Narrow"/>
              <a:cs typeface="Arial Narrow"/>
            </a:endParaRPr>
          </a:p>
        </p:txBody>
      </p:sp>
      <p:sp>
        <p:nvSpPr>
          <p:cNvPr id="113" name="object 113"/>
          <p:cNvSpPr txBox="1"/>
          <p:nvPr/>
        </p:nvSpPr>
        <p:spPr>
          <a:xfrm rot="18180000">
            <a:off x="4391367" y="248828"/>
            <a:ext cx="767488" cy="213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680"/>
              </a:lnSpc>
            </a:pPr>
            <a:r>
              <a:rPr lang="fi" sz="1650" b="0" i="0" u="none" spc="-125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Tammi</a:t>
            </a:r>
            <a:endParaRPr sz="165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959968" cy="756000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359945" y="445214"/>
            <a:ext cx="3746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  <a:p>
            <a:pPr marL="12700" rtl="0">
              <a:lnSpc>
                <a:spcPct val="100000"/>
              </a:lnSpc>
              <a:spcBef>
                <a:spcPts val="400"/>
              </a:spcBef>
            </a:pP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Valokuva:</a:t>
            </a:r>
            <a:r>
              <a:rPr lang="fi" sz="1000" b="0" i="1" u="none" spc="-2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-2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-2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Holm</a:t>
            </a:r>
            <a:r>
              <a:rPr lang="fi" sz="1000" b="0" i="1" u="none" spc="-2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Vestre</a:t>
            </a:r>
            <a:r>
              <a:rPr lang="fi" sz="1000" b="0" i="1" u="none" spc="-2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gravlund (Läntinen hautausmaa),</a:t>
            </a:r>
            <a:r>
              <a:rPr lang="fi" sz="1000" b="0" i="1" u="none" spc="-2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Oslo</a:t>
            </a:r>
            <a:r>
              <a:rPr lang="fi" sz="1000" b="0" i="1" u="none" spc="-2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2024</a:t>
            </a:r>
            <a:endParaRPr sz="10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959968" cy="756000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359945" y="445214"/>
            <a:ext cx="374650" cy="66865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35"/>
              </a:spcBef>
            </a:pP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Holm,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ph.d.</a:t>
            </a:r>
            <a:r>
              <a:rPr lang="fi" sz="1000" b="0" i="1" u="none" spc="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maisemasuunnittelu,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Institutt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for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landskapsarkitektur,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NMBU.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Pohjoismainen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kongressi,</a:t>
            </a:r>
            <a:r>
              <a:rPr lang="fi" sz="1000" b="0" i="1" u="none" spc="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Tukholma,</a:t>
            </a:r>
            <a:r>
              <a:rPr lang="fi" sz="1000" b="0" i="1" u="none" spc="1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17.–19.9.</a:t>
            </a:r>
            <a:r>
              <a:rPr lang="fi" sz="1000" b="0" i="1" u="none" spc="-2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2025</a:t>
            </a:r>
            <a:endParaRPr sz="1000">
              <a:latin typeface="Arial Narrow"/>
              <a:cs typeface="Arial Narrow"/>
            </a:endParaRPr>
          </a:p>
          <a:p>
            <a:pPr marL="12700" rtl="0">
              <a:lnSpc>
                <a:spcPct val="100000"/>
              </a:lnSpc>
              <a:spcBef>
                <a:spcPts val="400"/>
              </a:spcBef>
            </a:pP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Valokuva:</a:t>
            </a:r>
            <a:r>
              <a:rPr lang="fi" sz="1000" b="0" i="1" u="none" spc="-2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Rannveig</a:t>
            </a:r>
            <a:r>
              <a:rPr lang="fi" sz="1000" b="0" i="1" u="none" spc="-2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Søndergaard</a:t>
            </a:r>
            <a:r>
              <a:rPr lang="fi" sz="1000" b="0" i="1" u="none" spc="-2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Holm</a:t>
            </a:r>
            <a:r>
              <a:rPr lang="fi" sz="1000" b="0" i="1" u="none" spc="-2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spc="-1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Vestre</a:t>
            </a:r>
            <a:r>
              <a:rPr lang="fi" sz="1000" b="0" i="1" u="none" spc="-2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gravlund (Läntinen hautausmaa),</a:t>
            </a:r>
            <a:r>
              <a:rPr lang="fi" sz="1000" b="0" i="1" u="none" spc="-20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lang="fi" sz="1000" b="0" i="1" u="none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Oslo</a:t>
            </a:r>
            <a:r>
              <a:rPr lang="fi" sz="1000" b="0" i="1" u="none" spc="-25" baseline="0">
                <a:solidFill>
                  <a:srgbClr val="E3E3E3"/>
                </a:solidFill>
                <a:latin typeface="Arial Narrow"/>
                <a:ea typeface="Arial Narrow"/>
                <a:cs typeface="Arial Narrow"/>
              </a:rPr>
              <a:t> 2024</a:t>
            </a:r>
            <a:endParaRPr sz="10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C3C3B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1484</Words>
  <Application>Microsoft Office PowerPoint</Application>
  <PresentationFormat>Mukautettu</PresentationFormat>
  <Paragraphs>137</Paragraphs>
  <Slides>40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40</vt:i4>
      </vt:variant>
    </vt:vector>
  </HeadingPairs>
  <TitlesOfParts>
    <vt:vector size="43" baseType="lpstr">
      <vt:lpstr>Arial Narrow</vt:lpstr>
      <vt:lpstr>Calibri</vt:lpstr>
      <vt:lpstr>Office Theme</vt:lpstr>
      <vt:lpstr>HAUTAUSMAAN RAKENNE</vt:lpstr>
      <vt:lpstr>PowerPoint-esitys</vt:lpstr>
      <vt:lpstr>Luonnon monimuotoisuus kaupungeissa / hautausmaiden kasvillisuus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Maapula/muistolehto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Hautausmaan kulttuuriympäristö / uudet haudat</vt:lpstr>
      <vt:lpstr>PowerPoint-esitys</vt:lpstr>
      <vt:lpstr>Botnin saksalaisten sotilaiden hautausmaa, Saltdal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HAUTAUSMAAN RAKENNE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Wilén Mikael</dc:creator>
  <cp:lastModifiedBy>Wilén Mikael</cp:lastModifiedBy>
  <cp:revision>2</cp:revision>
  <dcterms:created xsi:type="dcterms:W3CDTF">2026-01-16T13:50:25Z</dcterms:created>
  <dcterms:modified xsi:type="dcterms:W3CDTF">2026-03-25T04:58:03Z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2025-09-09T00:00:00Z</vt:filetime>
  </property>
  <property fmtid="{D5CDD505-2E9C-101B-9397-08002B2CF9AE}" pid="3" name="Creator">
    <vt:lpwstr>Adobe InDesign 20.5 (Windows)</vt:lpwstr>
  </property>
  <property fmtid="{D5CDD505-2E9C-101B-9397-08002B2CF9AE}" pid="4" name="LastSaved">
    <vt:filetime>2026-01-16T00:00:00Z</vt:filetime>
  </property>
  <property fmtid="{D5CDD505-2E9C-101B-9397-08002B2CF9AE}" pid="5" name="Producer">
    <vt:lpwstr>Adobe PDF Library 17.0</vt:lpwstr>
  </property>
</Properties>
</file>