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54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68" y="143637"/>
            <a:ext cx="11853062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4761" y="1692351"/>
            <a:ext cx="6602476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223.png"/><Relationship Id="rId16" Type="http://schemas.openxmlformats.org/officeDocument/2006/relationships/image" Target="../media/image2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hyperlink" Target="http://www.dkl.dk/info/artikler" TargetMode="External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52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26" Type="http://schemas.openxmlformats.org/officeDocument/2006/relationships/image" Target="../media/image277.png"/><Relationship Id="rId3" Type="http://schemas.openxmlformats.org/officeDocument/2006/relationships/image" Target="../media/image254.png"/><Relationship Id="rId21" Type="http://schemas.openxmlformats.org/officeDocument/2006/relationships/image" Target="../media/image272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2" Type="http://schemas.openxmlformats.org/officeDocument/2006/relationships/image" Target="../media/image253.png"/><Relationship Id="rId16" Type="http://schemas.openxmlformats.org/officeDocument/2006/relationships/image" Target="../media/image267.png"/><Relationship Id="rId20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24" Type="http://schemas.openxmlformats.org/officeDocument/2006/relationships/image" Target="../media/image275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23" Type="http://schemas.openxmlformats.org/officeDocument/2006/relationships/image" Target="../media/image274.png"/><Relationship Id="rId10" Type="http://schemas.openxmlformats.org/officeDocument/2006/relationships/image" Target="../media/image261.png"/><Relationship Id="rId19" Type="http://schemas.openxmlformats.org/officeDocument/2006/relationships/image" Target="../media/image270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Relationship Id="rId27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hyperlink" Target="mailto:michael@holstebrokirkegaarde.d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6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5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6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image" Target="../media/image50.jp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4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4.jp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0.png"/><Relationship Id="rId26" Type="http://schemas.openxmlformats.org/officeDocument/2006/relationships/image" Target="../media/image137.png"/><Relationship Id="rId3" Type="http://schemas.openxmlformats.org/officeDocument/2006/relationships/image" Target="../media/image116.png"/><Relationship Id="rId21" Type="http://schemas.openxmlformats.org/officeDocument/2006/relationships/image" Target="../media/image133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hyperlink" Target="https://www.retsinformation.dk/eli/lta/2023/766" TargetMode="External"/><Relationship Id="rId25" Type="http://schemas.openxmlformats.org/officeDocument/2006/relationships/image" Target="../media/image136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2.png"/><Relationship Id="rId29" Type="http://schemas.openxmlformats.org/officeDocument/2006/relationships/hyperlink" Target="https://www.retsinformation.dk/eli/retsinfo/2001/132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5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hyperlink" Target="https://www.retsinformation.dk/eli/mt/1975/221" TargetMode="External"/><Relationship Id="rId28" Type="http://schemas.openxmlformats.org/officeDocument/2006/relationships/image" Target="../media/image139.png"/><Relationship Id="rId10" Type="http://schemas.openxmlformats.org/officeDocument/2006/relationships/image" Target="../media/image123.png"/><Relationship Id="rId19" Type="http://schemas.openxmlformats.org/officeDocument/2006/relationships/image" Target="../media/image131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4.png"/><Relationship Id="rId27" Type="http://schemas.openxmlformats.org/officeDocument/2006/relationships/image" Target="../media/image138.png"/><Relationship Id="rId30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5.png"/><Relationship Id="rId3" Type="http://schemas.openxmlformats.org/officeDocument/2006/relationships/image" Target="../media/image142.png"/><Relationship Id="rId21" Type="http://schemas.openxmlformats.org/officeDocument/2006/relationships/image" Target="../media/image158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" Type="http://schemas.openxmlformats.org/officeDocument/2006/relationships/image" Target="../media/image141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tsinformation.dk/eli/mt/2008/9" TargetMode="External"/><Relationship Id="rId11" Type="http://schemas.openxmlformats.org/officeDocument/2006/relationships/image" Target="../media/image149.png"/><Relationship Id="rId24" Type="http://schemas.openxmlformats.org/officeDocument/2006/relationships/hyperlink" Target="http://www.dkl.dk/info/vejledning-om-urner" TargetMode="External"/><Relationship Id="rId5" Type="http://schemas.openxmlformats.org/officeDocument/2006/relationships/image" Target="../media/image144.png"/><Relationship Id="rId15" Type="http://schemas.openxmlformats.org/officeDocument/2006/relationships/hyperlink" Target="https://www.retsinformation.dk/eli/retsinfo/2006/10101" TargetMode="External"/><Relationship Id="rId23" Type="http://schemas.openxmlformats.org/officeDocument/2006/relationships/hyperlink" Target="http://www.dkl.dk/info/kistedeklaration" TargetMode="External"/><Relationship Id="rId10" Type="http://schemas.openxmlformats.org/officeDocument/2006/relationships/image" Target="../media/image148.png"/><Relationship Id="rId19" Type="http://schemas.openxmlformats.org/officeDocument/2006/relationships/image" Target="../media/image156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4.png"/><Relationship Id="rId3" Type="http://schemas.openxmlformats.org/officeDocument/2006/relationships/image" Target="../media/image161.png"/><Relationship Id="rId21" Type="http://schemas.openxmlformats.org/officeDocument/2006/relationships/image" Target="../media/image179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29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31" Type="http://schemas.openxmlformats.org/officeDocument/2006/relationships/image" Target="../media/image189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sinformation.dk/eli/retsinfo/2013/9076" TargetMode="External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" Type="http://schemas.openxmlformats.org/officeDocument/2006/relationships/image" Target="../media/image193.png"/><Relationship Id="rId21" Type="http://schemas.openxmlformats.org/officeDocument/2006/relationships/image" Target="../media/image210.png"/><Relationship Id="rId34" Type="http://schemas.openxmlformats.org/officeDocument/2006/relationships/image" Target="../media/image222.png"/><Relationship Id="rId7" Type="http://schemas.openxmlformats.org/officeDocument/2006/relationships/image" Target="../media/image197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4.png"/><Relationship Id="rId33" Type="http://schemas.openxmlformats.org/officeDocument/2006/relationships/image" Target="../media/image221.png"/><Relationship Id="rId2" Type="http://schemas.openxmlformats.org/officeDocument/2006/relationships/image" Target="../media/image192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0.png"/><Relationship Id="rId24" Type="http://schemas.openxmlformats.org/officeDocument/2006/relationships/image" Target="../media/image213.png"/><Relationship Id="rId32" Type="http://schemas.openxmlformats.org/officeDocument/2006/relationships/image" Target="../media/image220.png"/><Relationship Id="rId5" Type="http://schemas.openxmlformats.org/officeDocument/2006/relationships/image" Target="../media/image195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28" Type="http://schemas.openxmlformats.org/officeDocument/2006/relationships/image" Target="../media/image217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19.png"/><Relationship Id="rId4" Type="http://schemas.openxmlformats.org/officeDocument/2006/relationships/image" Target="../media/image194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6.png"/><Relationship Id="rId30" Type="http://schemas.openxmlformats.org/officeDocument/2006/relationships/hyperlink" Target="https://www.retsinformation.dk/eli/retsinfo/2018/9686" TargetMode="External"/><Relationship Id="rId3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95601" y="1565605"/>
            <a:ext cx="841184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8265" marR="5080" indent="-2615565" algn="l" rtl="0">
              <a:lnSpc>
                <a:spcPct val="100000"/>
              </a:lnSpc>
              <a:spcBef>
                <a:spcPts val="105"/>
              </a:spcBef>
            </a:pPr>
            <a:r>
              <a:rPr lang="fi" sz="5600" b="0" i="0" u="none" spc="229" baseline="0" dirty="0"/>
              <a:t>Krematorio</a:t>
            </a:r>
            <a:r>
              <a:rPr lang="fi" sz="5600" b="0" i="0" u="none" spc="260" baseline="0" dirty="0"/>
              <a:t>toiminta</a:t>
            </a:r>
            <a:r>
              <a:rPr lang="fi" sz="5600" b="0" i="0" u="none" spc="-409" baseline="0" dirty="0"/>
              <a:t> </a:t>
            </a:r>
            <a:r>
              <a:rPr lang="fi" sz="5600" b="0" i="0" u="none" spc="350" baseline="0" dirty="0"/>
              <a:t>Tanskassa</a:t>
            </a:r>
            <a:endParaRPr sz="5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8754" y="3897884"/>
            <a:ext cx="1287398" cy="3036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163059" y="3912489"/>
            <a:ext cx="948055" cy="219710"/>
          </a:xfrm>
          <a:custGeom>
            <a:avLst/>
            <a:gdLst/>
            <a:ahLst/>
            <a:cxnLst/>
            <a:rect l="l" t="t" r="r" b="b"/>
            <a:pathLst>
              <a:path w="948054" h="219710">
                <a:moveTo>
                  <a:pt x="27431" y="0"/>
                </a:moveTo>
                <a:lnTo>
                  <a:pt x="0" y="0"/>
                </a:lnTo>
                <a:lnTo>
                  <a:pt x="0" y="215773"/>
                </a:lnTo>
                <a:lnTo>
                  <a:pt x="21843" y="215773"/>
                </a:lnTo>
                <a:lnTo>
                  <a:pt x="21843" y="30225"/>
                </a:lnTo>
                <a:lnTo>
                  <a:pt x="48090" y="30225"/>
                </a:lnTo>
                <a:lnTo>
                  <a:pt x="27431" y="0"/>
                </a:lnTo>
                <a:close/>
              </a:path>
              <a:path w="948054" h="219710">
                <a:moveTo>
                  <a:pt x="48090" y="30225"/>
                </a:moveTo>
                <a:lnTo>
                  <a:pt x="22478" y="30225"/>
                </a:lnTo>
                <a:lnTo>
                  <a:pt x="148081" y="215773"/>
                </a:lnTo>
                <a:lnTo>
                  <a:pt x="175513" y="215773"/>
                </a:lnTo>
                <a:lnTo>
                  <a:pt x="175513" y="183769"/>
                </a:lnTo>
                <a:lnTo>
                  <a:pt x="153035" y="183769"/>
                </a:lnTo>
                <a:lnTo>
                  <a:pt x="48090" y="30225"/>
                </a:lnTo>
                <a:close/>
              </a:path>
              <a:path w="948054" h="219710">
                <a:moveTo>
                  <a:pt x="175513" y="0"/>
                </a:moveTo>
                <a:lnTo>
                  <a:pt x="153669" y="0"/>
                </a:lnTo>
                <a:lnTo>
                  <a:pt x="153669" y="183769"/>
                </a:lnTo>
                <a:lnTo>
                  <a:pt x="175513" y="183769"/>
                </a:lnTo>
                <a:lnTo>
                  <a:pt x="175513" y="0"/>
                </a:lnTo>
                <a:close/>
              </a:path>
              <a:path w="948054" h="219710">
                <a:moveTo>
                  <a:pt x="366267" y="0"/>
                </a:moveTo>
                <a:lnTo>
                  <a:pt x="236219" y="0"/>
                </a:lnTo>
                <a:lnTo>
                  <a:pt x="236219" y="215773"/>
                </a:lnTo>
                <a:lnTo>
                  <a:pt x="258063" y="215773"/>
                </a:lnTo>
                <a:lnTo>
                  <a:pt x="258063" y="113792"/>
                </a:lnTo>
                <a:lnTo>
                  <a:pt x="358775" y="113792"/>
                </a:lnTo>
                <a:lnTo>
                  <a:pt x="358775" y="94487"/>
                </a:lnTo>
                <a:lnTo>
                  <a:pt x="258063" y="94487"/>
                </a:lnTo>
                <a:lnTo>
                  <a:pt x="258063" y="19558"/>
                </a:lnTo>
                <a:lnTo>
                  <a:pt x="366267" y="19558"/>
                </a:lnTo>
                <a:lnTo>
                  <a:pt x="366267" y="0"/>
                </a:lnTo>
                <a:close/>
              </a:path>
              <a:path w="948054" h="219710">
                <a:moveTo>
                  <a:pt x="431800" y="0"/>
                </a:moveTo>
                <a:lnTo>
                  <a:pt x="409955" y="0"/>
                </a:lnTo>
                <a:lnTo>
                  <a:pt x="409955" y="215773"/>
                </a:lnTo>
                <a:lnTo>
                  <a:pt x="431800" y="215773"/>
                </a:lnTo>
                <a:lnTo>
                  <a:pt x="431800" y="100965"/>
                </a:lnTo>
                <a:lnTo>
                  <a:pt x="460546" y="100965"/>
                </a:lnTo>
                <a:lnTo>
                  <a:pt x="457453" y="97790"/>
                </a:lnTo>
                <a:lnTo>
                  <a:pt x="458443" y="96900"/>
                </a:lnTo>
                <a:lnTo>
                  <a:pt x="431800" y="96900"/>
                </a:lnTo>
                <a:lnTo>
                  <a:pt x="431800" y="0"/>
                </a:lnTo>
                <a:close/>
              </a:path>
              <a:path w="948054" h="219710">
                <a:moveTo>
                  <a:pt x="460546" y="100965"/>
                </a:moveTo>
                <a:lnTo>
                  <a:pt x="432180" y="100965"/>
                </a:lnTo>
                <a:lnTo>
                  <a:pt x="540003" y="215773"/>
                </a:lnTo>
                <a:lnTo>
                  <a:pt x="572388" y="215773"/>
                </a:lnTo>
                <a:lnTo>
                  <a:pt x="460546" y="100965"/>
                </a:lnTo>
                <a:close/>
              </a:path>
              <a:path w="948054" h="219710">
                <a:moveTo>
                  <a:pt x="566292" y="0"/>
                </a:moveTo>
                <a:lnTo>
                  <a:pt x="534797" y="0"/>
                </a:lnTo>
                <a:lnTo>
                  <a:pt x="432180" y="96900"/>
                </a:lnTo>
                <a:lnTo>
                  <a:pt x="458443" y="96900"/>
                </a:lnTo>
                <a:lnTo>
                  <a:pt x="566292" y="0"/>
                </a:lnTo>
                <a:close/>
              </a:path>
              <a:path w="948054" h="219710">
                <a:moveTo>
                  <a:pt x="626872" y="0"/>
                </a:moveTo>
                <a:lnTo>
                  <a:pt x="605027" y="0"/>
                </a:lnTo>
                <a:lnTo>
                  <a:pt x="605027" y="215773"/>
                </a:lnTo>
                <a:lnTo>
                  <a:pt x="626872" y="215773"/>
                </a:lnTo>
                <a:lnTo>
                  <a:pt x="626872" y="100965"/>
                </a:lnTo>
                <a:lnTo>
                  <a:pt x="655618" y="100965"/>
                </a:lnTo>
                <a:lnTo>
                  <a:pt x="652526" y="97790"/>
                </a:lnTo>
                <a:lnTo>
                  <a:pt x="653515" y="96900"/>
                </a:lnTo>
                <a:lnTo>
                  <a:pt x="626872" y="96900"/>
                </a:lnTo>
                <a:lnTo>
                  <a:pt x="626872" y="0"/>
                </a:lnTo>
                <a:close/>
              </a:path>
              <a:path w="948054" h="219710">
                <a:moveTo>
                  <a:pt x="655618" y="100965"/>
                </a:moveTo>
                <a:lnTo>
                  <a:pt x="627252" y="100965"/>
                </a:lnTo>
                <a:lnTo>
                  <a:pt x="735076" y="215773"/>
                </a:lnTo>
                <a:lnTo>
                  <a:pt x="767461" y="215773"/>
                </a:lnTo>
                <a:lnTo>
                  <a:pt x="655618" y="100965"/>
                </a:lnTo>
                <a:close/>
              </a:path>
              <a:path w="948054" h="219710">
                <a:moveTo>
                  <a:pt x="761364" y="0"/>
                </a:moveTo>
                <a:lnTo>
                  <a:pt x="729868" y="0"/>
                </a:lnTo>
                <a:lnTo>
                  <a:pt x="627252" y="96900"/>
                </a:lnTo>
                <a:lnTo>
                  <a:pt x="653515" y="96900"/>
                </a:lnTo>
                <a:lnTo>
                  <a:pt x="761364" y="0"/>
                </a:lnTo>
                <a:close/>
              </a:path>
              <a:path w="948054" h="219710">
                <a:moveTo>
                  <a:pt x="826262" y="0"/>
                </a:moveTo>
                <a:lnTo>
                  <a:pt x="804544" y="0"/>
                </a:lnTo>
                <a:lnTo>
                  <a:pt x="784225" y="71628"/>
                </a:lnTo>
                <a:lnTo>
                  <a:pt x="801624" y="71628"/>
                </a:lnTo>
                <a:lnTo>
                  <a:pt x="826262" y="0"/>
                </a:lnTo>
                <a:close/>
              </a:path>
              <a:path w="948054" h="219710">
                <a:moveTo>
                  <a:pt x="854201" y="179450"/>
                </a:moveTo>
                <a:lnTo>
                  <a:pt x="837818" y="191769"/>
                </a:lnTo>
                <a:lnTo>
                  <a:pt x="843031" y="198437"/>
                </a:lnTo>
                <a:lnTo>
                  <a:pt x="848947" y="204152"/>
                </a:lnTo>
                <a:lnTo>
                  <a:pt x="886233" y="219154"/>
                </a:lnTo>
                <a:lnTo>
                  <a:pt x="894334" y="219583"/>
                </a:lnTo>
                <a:lnTo>
                  <a:pt x="900684" y="219583"/>
                </a:lnTo>
                <a:lnTo>
                  <a:pt x="907161" y="218821"/>
                </a:lnTo>
                <a:lnTo>
                  <a:pt x="913511" y="217297"/>
                </a:lnTo>
                <a:lnTo>
                  <a:pt x="919676" y="215725"/>
                </a:lnTo>
                <a:lnTo>
                  <a:pt x="919809" y="215725"/>
                </a:lnTo>
                <a:lnTo>
                  <a:pt x="925702" y="213106"/>
                </a:lnTo>
                <a:lnTo>
                  <a:pt x="935863" y="205994"/>
                </a:lnTo>
                <a:lnTo>
                  <a:pt x="939704" y="201803"/>
                </a:lnTo>
                <a:lnTo>
                  <a:pt x="885443" y="201803"/>
                </a:lnTo>
                <a:lnTo>
                  <a:pt x="877569" y="199644"/>
                </a:lnTo>
                <a:lnTo>
                  <a:pt x="870457" y="195453"/>
                </a:lnTo>
                <a:lnTo>
                  <a:pt x="863345" y="191135"/>
                </a:lnTo>
                <a:lnTo>
                  <a:pt x="857885" y="185800"/>
                </a:lnTo>
                <a:lnTo>
                  <a:pt x="854201" y="179450"/>
                </a:lnTo>
                <a:close/>
              </a:path>
              <a:path w="948054" h="219710">
                <a:moveTo>
                  <a:pt x="895476" y="69468"/>
                </a:moveTo>
                <a:lnTo>
                  <a:pt x="888873" y="69468"/>
                </a:lnTo>
                <a:lnTo>
                  <a:pt x="882650" y="70358"/>
                </a:lnTo>
                <a:lnTo>
                  <a:pt x="848936" y="92075"/>
                </a:lnTo>
                <a:lnTo>
                  <a:pt x="845947" y="97409"/>
                </a:lnTo>
                <a:lnTo>
                  <a:pt x="844550" y="103631"/>
                </a:lnTo>
                <a:lnTo>
                  <a:pt x="844550" y="117602"/>
                </a:lnTo>
                <a:lnTo>
                  <a:pt x="871854" y="145542"/>
                </a:lnTo>
                <a:lnTo>
                  <a:pt x="876553" y="147066"/>
                </a:lnTo>
                <a:lnTo>
                  <a:pt x="885316" y="149479"/>
                </a:lnTo>
                <a:lnTo>
                  <a:pt x="894986" y="151909"/>
                </a:lnTo>
                <a:lnTo>
                  <a:pt x="903430" y="154447"/>
                </a:lnTo>
                <a:lnTo>
                  <a:pt x="910659" y="157104"/>
                </a:lnTo>
                <a:lnTo>
                  <a:pt x="916686" y="159893"/>
                </a:lnTo>
                <a:lnTo>
                  <a:pt x="923925" y="163575"/>
                </a:lnTo>
                <a:lnTo>
                  <a:pt x="927480" y="169291"/>
                </a:lnTo>
                <a:lnTo>
                  <a:pt x="927480" y="181483"/>
                </a:lnTo>
                <a:lnTo>
                  <a:pt x="926591" y="185419"/>
                </a:lnTo>
                <a:lnTo>
                  <a:pt x="924687" y="188468"/>
                </a:lnTo>
                <a:lnTo>
                  <a:pt x="923193" y="191135"/>
                </a:lnTo>
                <a:lnTo>
                  <a:pt x="906779" y="200533"/>
                </a:lnTo>
                <a:lnTo>
                  <a:pt x="902715" y="201422"/>
                </a:lnTo>
                <a:lnTo>
                  <a:pt x="898398" y="201803"/>
                </a:lnTo>
                <a:lnTo>
                  <a:pt x="939704" y="201803"/>
                </a:lnTo>
                <a:lnTo>
                  <a:pt x="940053" y="201422"/>
                </a:lnTo>
                <a:lnTo>
                  <a:pt x="943228" y="195834"/>
                </a:lnTo>
                <a:lnTo>
                  <a:pt x="946276" y="190373"/>
                </a:lnTo>
                <a:lnTo>
                  <a:pt x="947801" y="183515"/>
                </a:lnTo>
                <a:lnTo>
                  <a:pt x="947801" y="175387"/>
                </a:lnTo>
                <a:lnTo>
                  <a:pt x="920400" y="139890"/>
                </a:lnTo>
                <a:lnTo>
                  <a:pt x="890208" y="131550"/>
                </a:lnTo>
                <a:lnTo>
                  <a:pt x="883173" y="129397"/>
                </a:lnTo>
                <a:lnTo>
                  <a:pt x="877306" y="127029"/>
                </a:lnTo>
                <a:lnTo>
                  <a:pt x="872616" y="124460"/>
                </a:lnTo>
                <a:lnTo>
                  <a:pt x="867155" y="121031"/>
                </a:lnTo>
                <a:lnTo>
                  <a:pt x="864362" y="115824"/>
                </a:lnTo>
                <a:lnTo>
                  <a:pt x="864362" y="105283"/>
                </a:lnTo>
                <a:lnTo>
                  <a:pt x="865251" y="101854"/>
                </a:lnTo>
                <a:lnTo>
                  <a:pt x="867028" y="99060"/>
                </a:lnTo>
                <a:lnTo>
                  <a:pt x="868679" y="96266"/>
                </a:lnTo>
                <a:lnTo>
                  <a:pt x="890904" y="86994"/>
                </a:lnTo>
                <a:lnTo>
                  <a:pt x="939312" y="86994"/>
                </a:lnTo>
                <a:lnTo>
                  <a:pt x="936736" y="84280"/>
                </a:lnTo>
                <a:lnTo>
                  <a:pt x="902858" y="69895"/>
                </a:lnTo>
                <a:lnTo>
                  <a:pt x="895476" y="69468"/>
                </a:lnTo>
                <a:close/>
              </a:path>
              <a:path w="948054" h="219710">
                <a:moveTo>
                  <a:pt x="939312" y="86994"/>
                </a:moveTo>
                <a:lnTo>
                  <a:pt x="902462" y="86994"/>
                </a:lnTo>
                <a:lnTo>
                  <a:pt x="910081" y="88900"/>
                </a:lnTo>
                <a:lnTo>
                  <a:pt x="909781" y="88900"/>
                </a:lnTo>
                <a:lnTo>
                  <a:pt x="915797" y="92583"/>
                </a:lnTo>
                <a:lnTo>
                  <a:pt x="922019" y="96266"/>
                </a:lnTo>
                <a:lnTo>
                  <a:pt x="926591" y="101092"/>
                </a:lnTo>
                <a:lnTo>
                  <a:pt x="929513" y="107061"/>
                </a:lnTo>
                <a:lnTo>
                  <a:pt x="945514" y="95123"/>
                </a:lnTo>
                <a:lnTo>
                  <a:pt x="941560" y="89362"/>
                </a:lnTo>
                <a:lnTo>
                  <a:pt x="939312" y="86994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3670" y="3897884"/>
            <a:ext cx="4205732" cy="3036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6616" y="4333240"/>
            <a:ext cx="6406007" cy="2395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3172" y="4772152"/>
            <a:ext cx="6666864" cy="3072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798" y="5214620"/>
            <a:ext cx="5985002" cy="3036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6476" y="5608320"/>
            <a:ext cx="1525524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542" y="46989"/>
            <a:ext cx="1008951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lang="fi" sz="2900" b="0" i="0" u="none" spc="204" baseline="0"/>
              <a:t>Käyttötavat</a:t>
            </a:r>
            <a:r>
              <a:rPr lang="fi" sz="2900" b="0" i="0" u="none" spc="-140" baseline="0"/>
              <a:t> </a:t>
            </a:r>
            <a:r>
              <a:rPr lang="fi" sz="2900" b="0" i="0" u="none" spc="100" baseline="0"/>
              <a:t>ja</a:t>
            </a:r>
            <a:r>
              <a:rPr lang="fi" sz="2900" b="0" i="0" u="none" spc="-105" baseline="0"/>
              <a:t> </a:t>
            </a:r>
            <a:r>
              <a:rPr lang="fi" sz="2900" b="0" i="0" u="none" spc="160" baseline="0"/>
              <a:t>energialähteet</a:t>
            </a:r>
            <a:r>
              <a:rPr lang="fi" sz="2900" b="0" i="0" u="none" spc="-130" baseline="0"/>
              <a:t> </a:t>
            </a:r>
            <a:r>
              <a:rPr lang="fi" sz="2900" b="0" i="0" u="none" baseline="0"/>
              <a:t>-</a:t>
            </a:r>
            <a:r>
              <a:rPr lang="fi" sz="2900" b="0" i="0" u="none" spc="-105" baseline="0"/>
              <a:t> </a:t>
            </a:r>
            <a:r>
              <a:rPr lang="fi" sz="2900" b="0" i="0" u="none" spc="140" baseline="0"/>
              <a:t>tutkimus</a:t>
            </a:r>
            <a:r>
              <a:rPr lang="fi" sz="2900" b="0" i="0" u="none" spc="-95" baseline="0"/>
              <a:t> </a:t>
            </a:r>
            <a:r>
              <a:rPr lang="fi" sz="2900" b="0" i="0" u="none" spc="204" baseline="0"/>
              <a:t>tekijältä </a:t>
            </a:r>
            <a:r>
              <a:rPr lang="fi" sz="2900" b="0" i="0" u="none" spc="145" baseline="0"/>
              <a:t>krematoriokonsultti</a:t>
            </a:r>
            <a:r>
              <a:rPr lang="fi" sz="2900" b="0" i="0" u="none" spc="-135" baseline="0"/>
              <a:t> </a:t>
            </a:r>
            <a:r>
              <a:rPr lang="fi" sz="2900" b="0" i="0" u="none" spc="200" baseline="0"/>
              <a:t>Søren</a:t>
            </a:r>
            <a:r>
              <a:rPr lang="fi" sz="2900" b="0" i="0" u="none" spc="-110" baseline="0"/>
              <a:t> </a:t>
            </a:r>
            <a:r>
              <a:rPr lang="fi" sz="2900" b="0" i="0" u="none" spc="254" baseline="0"/>
              <a:t>Jepsen</a:t>
            </a:r>
            <a:r>
              <a:rPr lang="fi" sz="2900" b="0" i="0" u="none" spc="-100" baseline="0"/>
              <a:t> </a:t>
            </a:r>
            <a:r>
              <a:rPr lang="fi" sz="2900" b="0" i="0" u="none" spc="210" baseline="0"/>
              <a:t>vuodelta</a:t>
            </a:r>
            <a:r>
              <a:rPr lang="fi" sz="2900" b="0" i="0" u="none" spc="-100" baseline="0"/>
              <a:t> </a:t>
            </a:r>
            <a:r>
              <a:rPr lang="fi" sz="2900" b="0" i="0" u="none" spc="170" baseline="0"/>
              <a:t>2020</a:t>
            </a:r>
            <a:r>
              <a:rPr lang="fi" sz="2900" b="0" i="0" u="none" spc="-105" baseline="0"/>
              <a:t> </a:t>
            </a:r>
            <a:r>
              <a:rPr lang="fi" sz="2900" b="0" i="0" u="none" spc="100" baseline="0"/>
              <a:t>ja</a:t>
            </a:r>
            <a:r>
              <a:rPr lang="fi" sz="2900" b="0" i="0" u="none" spc="-100" baseline="0"/>
              <a:t> </a:t>
            </a:r>
            <a:r>
              <a:rPr lang="fi" sz="2900" b="0" i="0" u="none" spc="155" baseline="0"/>
              <a:t>päivitetty</a:t>
            </a:r>
            <a:r>
              <a:rPr lang="fi" sz="2900" b="0" i="0" u="none" spc="-130" baseline="0"/>
              <a:t> </a:t>
            </a:r>
            <a:r>
              <a:rPr lang="fi" sz="2900" b="0" i="0" u="none" spc="125" baseline="0"/>
              <a:t>vuonna </a:t>
            </a:r>
            <a:r>
              <a:rPr lang="fi" sz="2900" b="0" i="0" u="none" spc="90" baseline="0"/>
              <a:t>2024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809" y="2237739"/>
            <a:ext cx="583780" cy="1328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61809" y="2530855"/>
            <a:ext cx="530860" cy="135890"/>
            <a:chOff x="961809" y="2530855"/>
            <a:chExt cx="530860" cy="135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809" y="2530855"/>
              <a:ext cx="241884" cy="1042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6578" y="2565272"/>
              <a:ext cx="266065" cy="100965"/>
            </a:xfrm>
            <a:custGeom>
              <a:avLst/>
              <a:gdLst/>
              <a:ahLst/>
              <a:cxnLst/>
              <a:rect l="l" t="t" r="r" b="b"/>
              <a:pathLst>
                <a:path w="266065" h="100964">
                  <a:moveTo>
                    <a:pt x="31419" y="29337"/>
                  </a:moveTo>
                  <a:lnTo>
                    <a:pt x="0" y="29337"/>
                  </a:lnTo>
                  <a:lnTo>
                    <a:pt x="0" y="37338"/>
                  </a:lnTo>
                  <a:lnTo>
                    <a:pt x="31419" y="37338"/>
                  </a:lnTo>
                  <a:lnTo>
                    <a:pt x="31419" y="29337"/>
                  </a:lnTo>
                  <a:close/>
                </a:path>
                <a:path w="266065" h="100964">
                  <a:moveTo>
                    <a:pt x="116954" y="1778"/>
                  </a:moveTo>
                  <a:lnTo>
                    <a:pt x="108572" y="1778"/>
                  </a:lnTo>
                  <a:lnTo>
                    <a:pt x="108572" y="30226"/>
                  </a:lnTo>
                  <a:lnTo>
                    <a:pt x="108572" y="37465"/>
                  </a:lnTo>
                  <a:lnTo>
                    <a:pt x="108038" y="40386"/>
                  </a:lnTo>
                  <a:lnTo>
                    <a:pt x="107937" y="41021"/>
                  </a:lnTo>
                  <a:lnTo>
                    <a:pt x="106667" y="44069"/>
                  </a:lnTo>
                  <a:lnTo>
                    <a:pt x="86982" y="59182"/>
                  </a:lnTo>
                  <a:lnTo>
                    <a:pt x="79362" y="59182"/>
                  </a:lnTo>
                  <a:lnTo>
                    <a:pt x="75933" y="58547"/>
                  </a:lnTo>
                  <a:lnTo>
                    <a:pt x="72758" y="57150"/>
                  </a:lnTo>
                  <a:lnTo>
                    <a:pt x="69710" y="55880"/>
                  </a:lnTo>
                  <a:lnTo>
                    <a:pt x="67043" y="53975"/>
                  </a:lnTo>
                  <a:lnTo>
                    <a:pt x="65011" y="51562"/>
                  </a:lnTo>
                  <a:lnTo>
                    <a:pt x="62852" y="49276"/>
                  </a:lnTo>
                  <a:lnTo>
                    <a:pt x="61328" y="46609"/>
                  </a:lnTo>
                  <a:lnTo>
                    <a:pt x="60185" y="43434"/>
                  </a:lnTo>
                  <a:lnTo>
                    <a:pt x="59042" y="40386"/>
                  </a:lnTo>
                  <a:lnTo>
                    <a:pt x="58585" y="37465"/>
                  </a:lnTo>
                  <a:lnTo>
                    <a:pt x="58534" y="30226"/>
                  </a:lnTo>
                  <a:lnTo>
                    <a:pt x="59042" y="26924"/>
                  </a:lnTo>
                  <a:lnTo>
                    <a:pt x="61328" y="20828"/>
                  </a:lnTo>
                  <a:lnTo>
                    <a:pt x="62852" y="18161"/>
                  </a:lnTo>
                  <a:lnTo>
                    <a:pt x="65011" y="15748"/>
                  </a:lnTo>
                  <a:lnTo>
                    <a:pt x="67043" y="13335"/>
                  </a:lnTo>
                  <a:lnTo>
                    <a:pt x="69710" y="11557"/>
                  </a:lnTo>
                  <a:lnTo>
                    <a:pt x="72758" y="10160"/>
                  </a:lnTo>
                  <a:lnTo>
                    <a:pt x="75641" y="8890"/>
                  </a:lnTo>
                  <a:lnTo>
                    <a:pt x="75361" y="8890"/>
                  </a:lnTo>
                  <a:lnTo>
                    <a:pt x="79362" y="8001"/>
                  </a:lnTo>
                  <a:lnTo>
                    <a:pt x="86982" y="8001"/>
                  </a:lnTo>
                  <a:lnTo>
                    <a:pt x="90830" y="8890"/>
                  </a:lnTo>
                  <a:lnTo>
                    <a:pt x="90563" y="8890"/>
                  </a:lnTo>
                  <a:lnTo>
                    <a:pt x="93459" y="10160"/>
                  </a:lnTo>
                  <a:lnTo>
                    <a:pt x="108572" y="30226"/>
                  </a:lnTo>
                  <a:lnTo>
                    <a:pt x="108572" y="1778"/>
                  </a:lnTo>
                  <a:lnTo>
                    <a:pt x="107429" y="1778"/>
                  </a:lnTo>
                  <a:lnTo>
                    <a:pt x="107429" y="13081"/>
                  </a:lnTo>
                  <a:lnTo>
                    <a:pt x="107175" y="13081"/>
                  </a:lnTo>
                  <a:lnTo>
                    <a:pt x="104508" y="8890"/>
                  </a:lnTo>
                  <a:lnTo>
                    <a:pt x="103543" y="8001"/>
                  </a:lnTo>
                  <a:lnTo>
                    <a:pt x="100952" y="5588"/>
                  </a:lnTo>
                  <a:lnTo>
                    <a:pt x="96380" y="3429"/>
                  </a:lnTo>
                  <a:lnTo>
                    <a:pt x="91808" y="1143"/>
                  </a:lnTo>
                  <a:lnTo>
                    <a:pt x="87109" y="0"/>
                  </a:lnTo>
                  <a:lnTo>
                    <a:pt x="77203" y="0"/>
                  </a:lnTo>
                  <a:lnTo>
                    <a:pt x="72504" y="889"/>
                  </a:lnTo>
                  <a:lnTo>
                    <a:pt x="48374" y="29337"/>
                  </a:lnTo>
                  <a:lnTo>
                    <a:pt x="48374" y="38735"/>
                  </a:lnTo>
                  <a:lnTo>
                    <a:pt x="68313" y="64770"/>
                  </a:lnTo>
                  <a:lnTo>
                    <a:pt x="72504" y="66548"/>
                  </a:lnTo>
                  <a:lnTo>
                    <a:pt x="77203" y="67310"/>
                  </a:lnTo>
                  <a:lnTo>
                    <a:pt x="87109" y="67310"/>
                  </a:lnTo>
                  <a:lnTo>
                    <a:pt x="91808" y="66167"/>
                  </a:lnTo>
                  <a:lnTo>
                    <a:pt x="96380" y="64008"/>
                  </a:lnTo>
                  <a:lnTo>
                    <a:pt x="101079" y="61722"/>
                  </a:lnTo>
                  <a:lnTo>
                    <a:pt x="103924" y="59182"/>
                  </a:lnTo>
                  <a:lnTo>
                    <a:pt x="104635" y="58547"/>
                  </a:lnTo>
                  <a:lnTo>
                    <a:pt x="107175" y="54483"/>
                  </a:lnTo>
                  <a:lnTo>
                    <a:pt x="107429" y="54483"/>
                  </a:lnTo>
                  <a:lnTo>
                    <a:pt x="107429" y="70358"/>
                  </a:lnTo>
                  <a:lnTo>
                    <a:pt x="106921" y="73660"/>
                  </a:lnTo>
                  <a:lnTo>
                    <a:pt x="106032" y="76835"/>
                  </a:lnTo>
                  <a:lnTo>
                    <a:pt x="105143" y="79883"/>
                  </a:lnTo>
                  <a:lnTo>
                    <a:pt x="103619" y="82677"/>
                  </a:lnTo>
                  <a:lnTo>
                    <a:pt x="101587" y="84963"/>
                  </a:lnTo>
                  <a:lnTo>
                    <a:pt x="99555" y="87376"/>
                  </a:lnTo>
                  <a:lnTo>
                    <a:pt x="97015" y="89154"/>
                  </a:lnTo>
                  <a:lnTo>
                    <a:pt x="90411" y="91948"/>
                  </a:lnTo>
                  <a:lnTo>
                    <a:pt x="86474" y="92583"/>
                  </a:lnTo>
                  <a:lnTo>
                    <a:pt x="76695" y="92583"/>
                  </a:lnTo>
                  <a:lnTo>
                    <a:pt x="71996" y="91440"/>
                  </a:lnTo>
                  <a:lnTo>
                    <a:pt x="67652" y="89154"/>
                  </a:lnTo>
                  <a:lnTo>
                    <a:pt x="62852" y="86741"/>
                  </a:lnTo>
                  <a:lnTo>
                    <a:pt x="59296" y="83820"/>
                  </a:lnTo>
                  <a:lnTo>
                    <a:pt x="56756" y="80518"/>
                  </a:lnTo>
                  <a:lnTo>
                    <a:pt x="49771" y="87757"/>
                  </a:lnTo>
                  <a:lnTo>
                    <a:pt x="53708" y="91948"/>
                  </a:lnTo>
                  <a:lnTo>
                    <a:pt x="58407" y="95123"/>
                  </a:lnTo>
                  <a:lnTo>
                    <a:pt x="63995" y="97536"/>
                  </a:lnTo>
                  <a:lnTo>
                    <a:pt x="69748" y="99949"/>
                  </a:lnTo>
                  <a:lnTo>
                    <a:pt x="70104" y="99949"/>
                  </a:lnTo>
                  <a:lnTo>
                    <a:pt x="75298" y="100965"/>
                  </a:lnTo>
                  <a:lnTo>
                    <a:pt x="88633" y="100965"/>
                  </a:lnTo>
                  <a:lnTo>
                    <a:pt x="94602" y="99949"/>
                  </a:lnTo>
                  <a:lnTo>
                    <a:pt x="103746" y="95377"/>
                  </a:lnTo>
                  <a:lnTo>
                    <a:pt x="107302" y="92583"/>
                  </a:lnTo>
                  <a:lnTo>
                    <a:pt x="109969" y="89154"/>
                  </a:lnTo>
                  <a:lnTo>
                    <a:pt x="112636" y="85852"/>
                  </a:lnTo>
                  <a:lnTo>
                    <a:pt x="114541" y="82169"/>
                  </a:lnTo>
                  <a:lnTo>
                    <a:pt x="115430" y="78105"/>
                  </a:lnTo>
                  <a:lnTo>
                    <a:pt x="116446" y="74168"/>
                  </a:lnTo>
                  <a:lnTo>
                    <a:pt x="116954" y="70358"/>
                  </a:lnTo>
                  <a:lnTo>
                    <a:pt x="116954" y="54483"/>
                  </a:lnTo>
                  <a:lnTo>
                    <a:pt x="116954" y="13081"/>
                  </a:lnTo>
                  <a:lnTo>
                    <a:pt x="116954" y="1778"/>
                  </a:lnTo>
                  <a:close/>
                </a:path>
                <a:path w="266065" h="100964">
                  <a:moveTo>
                    <a:pt x="196075" y="67310"/>
                  </a:moveTo>
                  <a:lnTo>
                    <a:pt x="195846" y="66167"/>
                  </a:lnTo>
                  <a:lnTo>
                    <a:pt x="195770" y="65786"/>
                  </a:lnTo>
                  <a:lnTo>
                    <a:pt x="195694" y="65405"/>
                  </a:lnTo>
                  <a:lnTo>
                    <a:pt x="195567" y="64262"/>
                  </a:lnTo>
                  <a:lnTo>
                    <a:pt x="195529" y="64008"/>
                  </a:lnTo>
                  <a:lnTo>
                    <a:pt x="195440" y="63119"/>
                  </a:lnTo>
                  <a:lnTo>
                    <a:pt x="195338" y="62103"/>
                  </a:lnTo>
                  <a:lnTo>
                    <a:pt x="194932" y="19812"/>
                  </a:lnTo>
                  <a:lnTo>
                    <a:pt x="194297" y="16383"/>
                  </a:lnTo>
                  <a:lnTo>
                    <a:pt x="193027" y="13335"/>
                  </a:lnTo>
                  <a:lnTo>
                    <a:pt x="191630" y="10414"/>
                  </a:lnTo>
                  <a:lnTo>
                    <a:pt x="189928" y="8001"/>
                  </a:lnTo>
                  <a:lnTo>
                    <a:pt x="187439" y="5969"/>
                  </a:lnTo>
                  <a:lnTo>
                    <a:pt x="185153" y="3937"/>
                  </a:lnTo>
                  <a:lnTo>
                    <a:pt x="182486" y="2540"/>
                  </a:lnTo>
                  <a:lnTo>
                    <a:pt x="179438" y="1524"/>
                  </a:lnTo>
                  <a:lnTo>
                    <a:pt x="176263" y="508"/>
                  </a:lnTo>
                  <a:lnTo>
                    <a:pt x="172961" y="0"/>
                  </a:lnTo>
                  <a:lnTo>
                    <a:pt x="163817" y="0"/>
                  </a:lnTo>
                  <a:lnTo>
                    <a:pt x="158737" y="889"/>
                  </a:lnTo>
                  <a:lnTo>
                    <a:pt x="149847" y="4445"/>
                  </a:lnTo>
                  <a:lnTo>
                    <a:pt x="146291" y="6731"/>
                  </a:lnTo>
                  <a:lnTo>
                    <a:pt x="143624" y="9398"/>
                  </a:lnTo>
                  <a:lnTo>
                    <a:pt x="148958" y="15748"/>
                  </a:lnTo>
                  <a:lnTo>
                    <a:pt x="151244" y="13335"/>
                  </a:lnTo>
                  <a:lnTo>
                    <a:pt x="154165" y="11557"/>
                  </a:lnTo>
                  <a:lnTo>
                    <a:pt x="157467" y="10160"/>
                  </a:lnTo>
                  <a:lnTo>
                    <a:pt x="160896" y="8763"/>
                  </a:lnTo>
                  <a:lnTo>
                    <a:pt x="164452" y="8001"/>
                  </a:lnTo>
                  <a:lnTo>
                    <a:pt x="174104" y="8001"/>
                  </a:lnTo>
                  <a:lnTo>
                    <a:pt x="178422" y="9398"/>
                  </a:lnTo>
                  <a:lnTo>
                    <a:pt x="184391" y="15113"/>
                  </a:lnTo>
                  <a:lnTo>
                    <a:pt x="185915" y="19304"/>
                  </a:lnTo>
                  <a:lnTo>
                    <a:pt x="185915" y="27051"/>
                  </a:lnTo>
                  <a:lnTo>
                    <a:pt x="185915" y="34544"/>
                  </a:lnTo>
                  <a:lnTo>
                    <a:pt x="185915" y="42291"/>
                  </a:lnTo>
                  <a:lnTo>
                    <a:pt x="185407" y="45085"/>
                  </a:lnTo>
                  <a:lnTo>
                    <a:pt x="180454" y="54610"/>
                  </a:lnTo>
                  <a:lnTo>
                    <a:pt x="178676" y="56642"/>
                  </a:lnTo>
                  <a:lnTo>
                    <a:pt x="176339" y="58420"/>
                  </a:lnTo>
                  <a:lnTo>
                    <a:pt x="176212" y="58420"/>
                  </a:lnTo>
                  <a:lnTo>
                    <a:pt x="173850" y="59436"/>
                  </a:lnTo>
                  <a:lnTo>
                    <a:pt x="171310" y="60579"/>
                  </a:lnTo>
                  <a:lnTo>
                    <a:pt x="168262" y="61214"/>
                  </a:lnTo>
                  <a:lnTo>
                    <a:pt x="163055" y="61214"/>
                  </a:lnTo>
                  <a:lnTo>
                    <a:pt x="160185" y="60833"/>
                  </a:lnTo>
                  <a:lnTo>
                    <a:pt x="160553" y="60833"/>
                  </a:lnTo>
                  <a:lnTo>
                    <a:pt x="159372" y="60579"/>
                  </a:lnTo>
                  <a:lnTo>
                    <a:pt x="149466" y="51054"/>
                  </a:lnTo>
                  <a:lnTo>
                    <a:pt x="149466" y="45593"/>
                  </a:lnTo>
                  <a:lnTo>
                    <a:pt x="150482" y="43180"/>
                  </a:lnTo>
                  <a:lnTo>
                    <a:pt x="152641" y="41275"/>
                  </a:lnTo>
                  <a:lnTo>
                    <a:pt x="154673" y="39370"/>
                  </a:lnTo>
                  <a:lnTo>
                    <a:pt x="157213" y="37973"/>
                  </a:lnTo>
                  <a:lnTo>
                    <a:pt x="160515" y="36957"/>
                  </a:lnTo>
                  <a:lnTo>
                    <a:pt x="163690" y="35941"/>
                  </a:lnTo>
                  <a:lnTo>
                    <a:pt x="167373" y="35306"/>
                  </a:lnTo>
                  <a:lnTo>
                    <a:pt x="171310" y="35052"/>
                  </a:lnTo>
                  <a:lnTo>
                    <a:pt x="175247" y="34671"/>
                  </a:lnTo>
                  <a:lnTo>
                    <a:pt x="179311" y="34544"/>
                  </a:lnTo>
                  <a:lnTo>
                    <a:pt x="185915" y="34544"/>
                  </a:lnTo>
                  <a:lnTo>
                    <a:pt x="185915" y="27051"/>
                  </a:lnTo>
                  <a:lnTo>
                    <a:pt x="179946" y="27051"/>
                  </a:lnTo>
                  <a:lnTo>
                    <a:pt x="174231" y="27305"/>
                  </a:lnTo>
                  <a:lnTo>
                    <a:pt x="139687" y="44069"/>
                  </a:lnTo>
                  <a:lnTo>
                    <a:pt x="139712" y="52959"/>
                  </a:lnTo>
                  <a:lnTo>
                    <a:pt x="147307" y="64516"/>
                  </a:lnTo>
                  <a:lnTo>
                    <a:pt x="149466" y="66167"/>
                  </a:lnTo>
                  <a:lnTo>
                    <a:pt x="151879" y="67310"/>
                  </a:lnTo>
                  <a:lnTo>
                    <a:pt x="154546" y="67945"/>
                  </a:lnTo>
                  <a:lnTo>
                    <a:pt x="157213" y="68707"/>
                  </a:lnTo>
                  <a:lnTo>
                    <a:pt x="159880" y="69088"/>
                  </a:lnTo>
                  <a:lnTo>
                    <a:pt x="167754" y="69088"/>
                  </a:lnTo>
                  <a:lnTo>
                    <a:pt x="172326" y="68072"/>
                  </a:lnTo>
                  <a:lnTo>
                    <a:pt x="176009" y="66167"/>
                  </a:lnTo>
                  <a:lnTo>
                    <a:pt x="179819" y="64262"/>
                  </a:lnTo>
                  <a:lnTo>
                    <a:pt x="183108" y="61214"/>
                  </a:lnTo>
                  <a:lnTo>
                    <a:pt x="186296" y="56642"/>
                  </a:lnTo>
                  <a:lnTo>
                    <a:pt x="186550" y="56642"/>
                  </a:lnTo>
                  <a:lnTo>
                    <a:pt x="186613" y="59436"/>
                  </a:lnTo>
                  <a:lnTo>
                    <a:pt x="186690" y="60579"/>
                  </a:lnTo>
                  <a:lnTo>
                    <a:pt x="186804" y="62103"/>
                  </a:lnTo>
                  <a:lnTo>
                    <a:pt x="186931" y="63119"/>
                  </a:lnTo>
                  <a:lnTo>
                    <a:pt x="187058" y="64008"/>
                  </a:lnTo>
                  <a:lnTo>
                    <a:pt x="187147" y="65405"/>
                  </a:lnTo>
                  <a:lnTo>
                    <a:pt x="187236" y="66167"/>
                  </a:lnTo>
                  <a:lnTo>
                    <a:pt x="187439" y="67310"/>
                  </a:lnTo>
                  <a:lnTo>
                    <a:pt x="196075" y="67310"/>
                  </a:lnTo>
                  <a:close/>
                </a:path>
                <a:path w="266065" h="100964">
                  <a:moveTo>
                    <a:pt x="265671" y="52451"/>
                  </a:moveTo>
                  <a:lnTo>
                    <a:pt x="237477" y="28321"/>
                  </a:lnTo>
                  <a:lnTo>
                    <a:pt x="233540" y="26924"/>
                  </a:lnTo>
                  <a:lnTo>
                    <a:pt x="231000" y="25273"/>
                  </a:lnTo>
                  <a:lnTo>
                    <a:pt x="228460" y="23749"/>
                  </a:lnTo>
                  <a:lnTo>
                    <a:pt x="227190" y="21336"/>
                  </a:lnTo>
                  <a:lnTo>
                    <a:pt x="227190" y="16510"/>
                  </a:lnTo>
                  <a:lnTo>
                    <a:pt x="227571" y="14986"/>
                  </a:lnTo>
                  <a:lnTo>
                    <a:pt x="228460" y="13589"/>
                  </a:lnTo>
                  <a:lnTo>
                    <a:pt x="229222" y="12319"/>
                  </a:lnTo>
                  <a:lnTo>
                    <a:pt x="230238" y="11303"/>
                  </a:lnTo>
                  <a:lnTo>
                    <a:pt x="231635" y="10414"/>
                  </a:lnTo>
                  <a:lnTo>
                    <a:pt x="232905" y="9525"/>
                  </a:lnTo>
                  <a:lnTo>
                    <a:pt x="234429" y="9017"/>
                  </a:lnTo>
                  <a:lnTo>
                    <a:pt x="237731" y="8255"/>
                  </a:lnTo>
                  <a:lnTo>
                    <a:pt x="245656" y="8255"/>
                  </a:lnTo>
                  <a:lnTo>
                    <a:pt x="248488" y="9017"/>
                  </a:lnTo>
                  <a:lnTo>
                    <a:pt x="248221" y="9017"/>
                  </a:lnTo>
                  <a:lnTo>
                    <a:pt x="250939" y="10668"/>
                  </a:lnTo>
                  <a:lnTo>
                    <a:pt x="253733" y="12319"/>
                  </a:lnTo>
                  <a:lnTo>
                    <a:pt x="255892" y="14605"/>
                  </a:lnTo>
                  <a:lnTo>
                    <a:pt x="257162" y="17272"/>
                  </a:lnTo>
                  <a:lnTo>
                    <a:pt x="264528" y="11811"/>
                  </a:lnTo>
                  <a:lnTo>
                    <a:pt x="262432" y="8255"/>
                  </a:lnTo>
                  <a:lnTo>
                    <a:pt x="259194" y="5207"/>
                  </a:lnTo>
                  <a:lnTo>
                    <a:pt x="254876" y="3175"/>
                  </a:lnTo>
                  <a:lnTo>
                    <a:pt x="250558" y="1016"/>
                  </a:lnTo>
                  <a:lnTo>
                    <a:pt x="246113" y="0"/>
                  </a:lnTo>
                  <a:lnTo>
                    <a:pt x="238493" y="0"/>
                  </a:lnTo>
                  <a:lnTo>
                    <a:pt x="235572" y="381"/>
                  </a:lnTo>
                  <a:lnTo>
                    <a:pt x="218173" y="15748"/>
                  </a:lnTo>
                  <a:lnTo>
                    <a:pt x="218173" y="22225"/>
                  </a:lnTo>
                  <a:lnTo>
                    <a:pt x="218681" y="24765"/>
                  </a:lnTo>
                  <a:lnTo>
                    <a:pt x="220014" y="26924"/>
                  </a:lnTo>
                  <a:lnTo>
                    <a:pt x="221094" y="28829"/>
                  </a:lnTo>
                  <a:lnTo>
                    <a:pt x="243192" y="38227"/>
                  </a:lnTo>
                  <a:lnTo>
                    <a:pt x="248018" y="39878"/>
                  </a:lnTo>
                  <a:lnTo>
                    <a:pt x="251320" y="41656"/>
                  </a:lnTo>
                  <a:lnTo>
                    <a:pt x="254622" y="43307"/>
                  </a:lnTo>
                  <a:lnTo>
                    <a:pt x="256273" y="45974"/>
                  </a:lnTo>
                  <a:lnTo>
                    <a:pt x="256273" y="51562"/>
                  </a:lnTo>
                  <a:lnTo>
                    <a:pt x="255892" y="53340"/>
                  </a:lnTo>
                  <a:lnTo>
                    <a:pt x="255003" y="54737"/>
                  </a:lnTo>
                  <a:lnTo>
                    <a:pt x="254114" y="56261"/>
                  </a:lnTo>
                  <a:lnTo>
                    <a:pt x="252971" y="57404"/>
                  </a:lnTo>
                  <a:lnTo>
                    <a:pt x="251574" y="58293"/>
                  </a:lnTo>
                  <a:lnTo>
                    <a:pt x="250304" y="59309"/>
                  </a:lnTo>
                  <a:lnTo>
                    <a:pt x="248653" y="59944"/>
                  </a:lnTo>
                  <a:lnTo>
                    <a:pt x="244843" y="60706"/>
                  </a:lnTo>
                  <a:lnTo>
                    <a:pt x="242938" y="60960"/>
                  </a:lnTo>
                  <a:lnTo>
                    <a:pt x="236969" y="60960"/>
                  </a:lnTo>
                  <a:lnTo>
                    <a:pt x="233286" y="59944"/>
                  </a:lnTo>
                  <a:lnTo>
                    <a:pt x="229984" y="57912"/>
                  </a:lnTo>
                  <a:lnTo>
                    <a:pt x="226809" y="56007"/>
                  </a:lnTo>
                  <a:lnTo>
                    <a:pt x="224269" y="53594"/>
                  </a:lnTo>
                  <a:lnTo>
                    <a:pt x="222618" y="50673"/>
                  </a:lnTo>
                  <a:lnTo>
                    <a:pt x="214998" y="56261"/>
                  </a:lnTo>
                  <a:lnTo>
                    <a:pt x="217589" y="59944"/>
                  </a:lnTo>
                  <a:lnTo>
                    <a:pt x="218186" y="60706"/>
                  </a:lnTo>
                  <a:lnTo>
                    <a:pt x="221856" y="63881"/>
                  </a:lnTo>
                  <a:lnTo>
                    <a:pt x="226834" y="66040"/>
                  </a:lnTo>
                  <a:lnTo>
                    <a:pt x="231127" y="67945"/>
                  </a:lnTo>
                  <a:lnTo>
                    <a:pt x="235953" y="69088"/>
                  </a:lnTo>
                  <a:lnTo>
                    <a:pt x="243954" y="69088"/>
                  </a:lnTo>
                  <a:lnTo>
                    <a:pt x="246875" y="68707"/>
                  </a:lnTo>
                  <a:lnTo>
                    <a:pt x="249796" y="67945"/>
                  </a:lnTo>
                  <a:lnTo>
                    <a:pt x="252844" y="67310"/>
                  </a:lnTo>
                  <a:lnTo>
                    <a:pt x="255384" y="66040"/>
                  </a:lnTo>
                  <a:lnTo>
                    <a:pt x="257797" y="64516"/>
                  </a:lnTo>
                  <a:lnTo>
                    <a:pt x="260083" y="62865"/>
                  </a:lnTo>
                  <a:lnTo>
                    <a:pt x="261759" y="60960"/>
                  </a:lnTo>
                  <a:lnTo>
                    <a:pt x="261988" y="60706"/>
                  </a:lnTo>
                  <a:lnTo>
                    <a:pt x="263652" y="57912"/>
                  </a:lnTo>
                  <a:lnTo>
                    <a:pt x="264909" y="55626"/>
                  </a:lnTo>
                  <a:lnTo>
                    <a:pt x="265671" y="52451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6636" y="2525267"/>
            <a:ext cx="1507743" cy="1409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8355" y="1811781"/>
            <a:ext cx="224853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3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ENERGIA</a:t>
            </a:r>
            <a:r>
              <a:rPr lang="fi" sz="1600" b="0" i="0" u="none" spc="-15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9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LÄHTEET</a:t>
            </a:r>
            <a:r>
              <a:rPr lang="fi" sz="1600" b="0" i="0" u="none" spc="4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44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6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TANSKASSA</a:t>
            </a:r>
            <a:endParaRPr sz="1600">
              <a:latin typeface="Calibri"/>
              <a:cs typeface="Calibri"/>
            </a:endParaRPr>
          </a:p>
          <a:p>
            <a:pPr marL="11430" rtl="0">
              <a:lnSpc>
                <a:spcPct val="100000"/>
              </a:lnSpc>
              <a:spcBef>
                <a:spcPts val="1025"/>
              </a:spcBef>
            </a:pPr>
            <a:r>
              <a:rPr lang="fi" sz="11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marL="11430" rtl="0">
              <a:lnSpc>
                <a:spcPct val="100000"/>
              </a:lnSpc>
              <a:spcBef>
                <a:spcPts val="1005"/>
              </a:spcBef>
            </a:pPr>
            <a:r>
              <a:rPr lang="fi" sz="11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marL="11430" rtl="0">
              <a:lnSpc>
                <a:spcPct val="100000"/>
              </a:lnSpc>
              <a:spcBef>
                <a:spcPts val="1000"/>
              </a:spcBef>
            </a:pPr>
            <a:r>
              <a:rPr lang="fi" sz="11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6475" y="2194814"/>
            <a:ext cx="1237615" cy="806450"/>
            <a:chOff x="956475" y="2194814"/>
            <a:chExt cx="1237615" cy="8064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475" y="2820797"/>
              <a:ext cx="1033995" cy="1282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28825" y="2204339"/>
              <a:ext cx="155575" cy="787400"/>
            </a:xfrm>
            <a:custGeom>
              <a:avLst/>
              <a:gdLst/>
              <a:ahLst/>
              <a:cxnLst/>
              <a:rect l="l" t="t" r="r" b="b"/>
              <a:pathLst>
                <a:path w="155575" h="787400">
                  <a:moveTo>
                    <a:pt x="0" y="0"/>
                  </a:moveTo>
                  <a:lnTo>
                    <a:pt x="30253" y="1023"/>
                  </a:lnTo>
                  <a:lnTo>
                    <a:pt x="54959" y="3810"/>
                  </a:lnTo>
                  <a:lnTo>
                    <a:pt x="71616" y="7929"/>
                  </a:lnTo>
                  <a:lnTo>
                    <a:pt x="77724" y="12953"/>
                  </a:lnTo>
                  <a:lnTo>
                    <a:pt x="77724" y="380491"/>
                  </a:lnTo>
                  <a:lnTo>
                    <a:pt x="83831" y="385570"/>
                  </a:lnTo>
                  <a:lnTo>
                    <a:pt x="100488" y="389683"/>
                  </a:lnTo>
                  <a:lnTo>
                    <a:pt x="125194" y="392439"/>
                  </a:lnTo>
                  <a:lnTo>
                    <a:pt x="155448" y="393446"/>
                  </a:lnTo>
                  <a:lnTo>
                    <a:pt x="125194" y="394469"/>
                  </a:lnTo>
                  <a:lnTo>
                    <a:pt x="100488" y="397256"/>
                  </a:lnTo>
                  <a:lnTo>
                    <a:pt x="83831" y="401375"/>
                  </a:lnTo>
                  <a:lnTo>
                    <a:pt x="77724" y="406400"/>
                  </a:lnTo>
                  <a:lnTo>
                    <a:pt x="77724" y="774064"/>
                  </a:lnTo>
                  <a:lnTo>
                    <a:pt x="71616" y="779089"/>
                  </a:lnTo>
                  <a:lnTo>
                    <a:pt x="54959" y="783209"/>
                  </a:lnTo>
                  <a:lnTo>
                    <a:pt x="30253" y="785995"/>
                  </a:lnTo>
                  <a:lnTo>
                    <a:pt x="0" y="787019"/>
                  </a:lnTo>
                </a:path>
              </a:pathLst>
            </a:custGeom>
            <a:ln w="190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7542" y="3364483"/>
            <a:ext cx="819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809" y="3410584"/>
            <a:ext cx="2452077" cy="12826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45250" y="1775841"/>
            <a:ext cx="19996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3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ENERGIA</a:t>
            </a:r>
            <a:r>
              <a:rPr lang="fi" sz="1600" b="0" i="0" u="none" spc="-14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31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KULUTUS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8676" y="2228342"/>
            <a:ext cx="3906647" cy="14224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86295" y="2525267"/>
            <a:ext cx="1711578" cy="1098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295" y="2819400"/>
            <a:ext cx="1924938" cy="10985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445250" y="2184654"/>
            <a:ext cx="56515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05"/>
              </a:spcBef>
            </a:pPr>
            <a:r>
              <a:rPr lang="fi" sz="1100" b="1" i="0" u="none" spc="-1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5"/>
              </a:spcBef>
            </a:pPr>
            <a:r>
              <a:rPr lang="fi" sz="1100" b="1" i="0" u="none" spc="-1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994"/>
              </a:spcBef>
            </a:pPr>
            <a:r>
              <a:rPr lang="fi" sz="1100" b="1" i="0" u="none" spc="-1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fi" sz="1100" b="1" i="0" u="none" spc="-1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80961" y="3113277"/>
            <a:ext cx="4686935" cy="277495"/>
            <a:chOff x="6680961" y="3113277"/>
            <a:chExt cx="4686935" cy="27749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6295" y="3113277"/>
              <a:ext cx="4681220" cy="1412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0961" y="3280917"/>
              <a:ext cx="1796034" cy="10934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678676" y="3575811"/>
            <a:ext cx="4168140" cy="142240"/>
            <a:chOff x="6678676" y="3575811"/>
            <a:chExt cx="4168140" cy="14224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8676" y="3578224"/>
              <a:ext cx="997712" cy="1084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93152" y="3575811"/>
              <a:ext cx="3153410" cy="142240"/>
            </a:xfrm>
            <a:custGeom>
              <a:avLst/>
              <a:gdLst/>
              <a:ahLst/>
              <a:cxnLst/>
              <a:rect l="l" t="t" r="r" b="b"/>
              <a:pathLst>
                <a:path w="3153409" h="142239">
                  <a:moveTo>
                    <a:pt x="35598" y="62496"/>
                  </a:moveTo>
                  <a:lnTo>
                    <a:pt x="0" y="62496"/>
                  </a:lnTo>
                  <a:lnTo>
                    <a:pt x="0" y="80772"/>
                  </a:lnTo>
                  <a:lnTo>
                    <a:pt x="35598" y="80772"/>
                  </a:lnTo>
                  <a:lnTo>
                    <a:pt x="35598" y="62496"/>
                  </a:lnTo>
                  <a:close/>
                </a:path>
                <a:path w="3153409" h="142239">
                  <a:moveTo>
                    <a:pt x="97536" y="1016"/>
                  </a:moveTo>
                  <a:lnTo>
                    <a:pt x="96012" y="635"/>
                  </a:lnTo>
                  <a:lnTo>
                    <a:pt x="94234" y="254"/>
                  </a:lnTo>
                  <a:lnTo>
                    <a:pt x="92329" y="0"/>
                  </a:lnTo>
                  <a:lnTo>
                    <a:pt x="79349" y="0"/>
                  </a:lnTo>
                  <a:lnTo>
                    <a:pt x="58026" y="19050"/>
                  </a:lnTo>
                  <a:lnTo>
                    <a:pt x="57912" y="19570"/>
                  </a:lnTo>
                  <a:lnTo>
                    <a:pt x="56896" y="23507"/>
                  </a:lnTo>
                  <a:lnTo>
                    <a:pt x="56578" y="26809"/>
                  </a:lnTo>
                  <a:lnTo>
                    <a:pt x="56515" y="38481"/>
                  </a:lnTo>
                  <a:lnTo>
                    <a:pt x="43688" y="38481"/>
                  </a:lnTo>
                  <a:lnTo>
                    <a:pt x="43688" y="55753"/>
                  </a:lnTo>
                  <a:lnTo>
                    <a:pt x="56515" y="55753"/>
                  </a:lnTo>
                  <a:lnTo>
                    <a:pt x="56515" y="108331"/>
                  </a:lnTo>
                  <a:lnTo>
                    <a:pt x="79502" y="108331"/>
                  </a:lnTo>
                  <a:lnTo>
                    <a:pt x="79502" y="55753"/>
                  </a:lnTo>
                  <a:lnTo>
                    <a:pt x="95123" y="55753"/>
                  </a:lnTo>
                  <a:lnTo>
                    <a:pt x="95123" y="38481"/>
                  </a:lnTo>
                  <a:lnTo>
                    <a:pt x="79502" y="38481"/>
                  </a:lnTo>
                  <a:lnTo>
                    <a:pt x="79629" y="28333"/>
                  </a:lnTo>
                  <a:lnTo>
                    <a:pt x="79756" y="27571"/>
                  </a:lnTo>
                  <a:lnTo>
                    <a:pt x="79883" y="26809"/>
                  </a:lnTo>
                  <a:lnTo>
                    <a:pt x="80264" y="25158"/>
                  </a:lnTo>
                  <a:lnTo>
                    <a:pt x="84582" y="19431"/>
                  </a:lnTo>
                  <a:lnTo>
                    <a:pt x="85852" y="18669"/>
                  </a:lnTo>
                  <a:lnTo>
                    <a:pt x="93599" y="18669"/>
                  </a:lnTo>
                  <a:lnTo>
                    <a:pt x="95123" y="19050"/>
                  </a:lnTo>
                  <a:lnTo>
                    <a:pt x="95999" y="19304"/>
                  </a:lnTo>
                  <a:lnTo>
                    <a:pt x="96062" y="18669"/>
                  </a:lnTo>
                  <a:lnTo>
                    <a:pt x="97421" y="2286"/>
                  </a:lnTo>
                  <a:lnTo>
                    <a:pt x="97536" y="1016"/>
                  </a:lnTo>
                  <a:close/>
                </a:path>
                <a:path w="3153409" h="142239">
                  <a:moveTo>
                    <a:pt x="180086" y="67437"/>
                  </a:moveTo>
                  <a:lnTo>
                    <a:pt x="179120" y="62611"/>
                  </a:lnTo>
                  <a:lnTo>
                    <a:pt x="179070" y="62357"/>
                  </a:lnTo>
                  <a:lnTo>
                    <a:pt x="176961" y="57912"/>
                  </a:lnTo>
                  <a:lnTo>
                    <a:pt x="175856" y="55372"/>
                  </a:lnTo>
                  <a:lnTo>
                    <a:pt x="174879" y="53086"/>
                  </a:lnTo>
                  <a:lnTo>
                    <a:pt x="172085" y="49276"/>
                  </a:lnTo>
                  <a:lnTo>
                    <a:pt x="164973" y="42926"/>
                  </a:lnTo>
                  <a:lnTo>
                    <a:pt x="160909" y="40513"/>
                  </a:lnTo>
                  <a:lnTo>
                    <a:pt x="157988" y="39408"/>
                  </a:lnTo>
                  <a:lnTo>
                    <a:pt x="157988" y="70866"/>
                  </a:lnTo>
                  <a:lnTo>
                    <a:pt x="157988" y="75438"/>
                  </a:lnTo>
                  <a:lnTo>
                    <a:pt x="157607" y="77597"/>
                  </a:lnTo>
                  <a:lnTo>
                    <a:pt x="156845" y="79756"/>
                  </a:lnTo>
                  <a:lnTo>
                    <a:pt x="156210" y="81915"/>
                  </a:lnTo>
                  <a:lnTo>
                    <a:pt x="144145" y="91186"/>
                  </a:lnTo>
                  <a:lnTo>
                    <a:pt x="138684" y="91186"/>
                  </a:lnTo>
                  <a:lnTo>
                    <a:pt x="124841" y="75438"/>
                  </a:lnTo>
                  <a:lnTo>
                    <a:pt x="124841" y="70866"/>
                  </a:lnTo>
                  <a:lnTo>
                    <a:pt x="138557" y="55372"/>
                  </a:lnTo>
                  <a:lnTo>
                    <a:pt x="144018" y="55372"/>
                  </a:lnTo>
                  <a:lnTo>
                    <a:pt x="157988" y="70866"/>
                  </a:lnTo>
                  <a:lnTo>
                    <a:pt x="157988" y="39408"/>
                  </a:lnTo>
                  <a:lnTo>
                    <a:pt x="156210" y="38735"/>
                  </a:lnTo>
                  <a:lnTo>
                    <a:pt x="151511" y="37084"/>
                  </a:lnTo>
                  <a:lnTo>
                    <a:pt x="146558" y="36322"/>
                  </a:lnTo>
                  <a:lnTo>
                    <a:pt x="136017" y="36322"/>
                  </a:lnTo>
                  <a:lnTo>
                    <a:pt x="105600" y="57912"/>
                  </a:lnTo>
                  <a:lnTo>
                    <a:pt x="103505" y="62357"/>
                  </a:lnTo>
                  <a:lnTo>
                    <a:pt x="102489" y="67437"/>
                  </a:lnTo>
                  <a:lnTo>
                    <a:pt x="102489" y="78867"/>
                  </a:lnTo>
                  <a:lnTo>
                    <a:pt x="103454" y="83820"/>
                  </a:lnTo>
                  <a:lnTo>
                    <a:pt x="103505" y="84074"/>
                  </a:lnTo>
                  <a:lnTo>
                    <a:pt x="105664" y="88646"/>
                  </a:lnTo>
                  <a:lnTo>
                    <a:pt x="107696" y="93345"/>
                  </a:lnTo>
                  <a:lnTo>
                    <a:pt x="136017" y="110617"/>
                  </a:lnTo>
                  <a:lnTo>
                    <a:pt x="146558" y="110617"/>
                  </a:lnTo>
                  <a:lnTo>
                    <a:pt x="175806" y="91186"/>
                  </a:lnTo>
                  <a:lnTo>
                    <a:pt x="176911" y="88646"/>
                  </a:lnTo>
                  <a:lnTo>
                    <a:pt x="179070" y="84074"/>
                  </a:lnTo>
                  <a:lnTo>
                    <a:pt x="180086" y="78867"/>
                  </a:lnTo>
                  <a:lnTo>
                    <a:pt x="180086" y="67437"/>
                  </a:lnTo>
                  <a:close/>
                </a:path>
                <a:path w="3153409" h="142239">
                  <a:moveTo>
                    <a:pt x="243713" y="37211"/>
                  </a:moveTo>
                  <a:lnTo>
                    <a:pt x="243205" y="36957"/>
                  </a:lnTo>
                  <a:lnTo>
                    <a:pt x="241554" y="36703"/>
                  </a:lnTo>
                  <a:lnTo>
                    <a:pt x="234137" y="36703"/>
                  </a:lnTo>
                  <a:lnTo>
                    <a:pt x="219964" y="48641"/>
                  </a:lnTo>
                  <a:lnTo>
                    <a:pt x="219710" y="48641"/>
                  </a:lnTo>
                  <a:lnTo>
                    <a:pt x="219710" y="38481"/>
                  </a:lnTo>
                  <a:lnTo>
                    <a:pt x="197485" y="38481"/>
                  </a:lnTo>
                  <a:lnTo>
                    <a:pt x="197485" y="108331"/>
                  </a:lnTo>
                  <a:lnTo>
                    <a:pt x="220472" y="108331"/>
                  </a:lnTo>
                  <a:lnTo>
                    <a:pt x="220472" y="71120"/>
                  </a:lnTo>
                  <a:lnTo>
                    <a:pt x="220726" y="69469"/>
                  </a:lnTo>
                  <a:lnTo>
                    <a:pt x="221361" y="67564"/>
                  </a:lnTo>
                  <a:lnTo>
                    <a:pt x="221869" y="65659"/>
                  </a:lnTo>
                  <a:lnTo>
                    <a:pt x="222758" y="64008"/>
                  </a:lnTo>
                  <a:lnTo>
                    <a:pt x="225298" y="60706"/>
                  </a:lnTo>
                  <a:lnTo>
                    <a:pt x="226949" y="59436"/>
                  </a:lnTo>
                  <a:lnTo>
                    <a:pt x="229108" y="58293"/>
                  </a:lnTo>
                  <a:lnTo>
                    <a:pt x="231140" y="57150"/>
                  </a:lnTo>
                  <a:lnTo>
                    <a:pt x="233133" y="56769"/>
                  </a:lnTo>
                  <a:lnTo>
                    <a:pt x="240792" y="56769"/>
                  </a:lnTo>
                  <a:lnTo>
                    <a:pt x="242049" y="57150"/>
                  </a:lnTo>
                  <a:lnTo>
                    <a:pt x="242824" y="57404"/>
                  </a:lnTo>
                  <a:lnTo>
                    <a:pt x="242849" y="56769"/>
                  </a:lnTo>
                  <a:lnTo>
                    <a:pt x="243205" y="48641"/>
                  </a:lnTo>
                  <a:lnTo>
                    <a:pt x="243484" y="42164"/>
                  </a:lnTo>
                  <a:lnTo>
                    <a:pt x="243586" y="39878"/>
                  </a:lnTo>
                  <a:lnTo>
                    <a:pt x="243713" y="37211"/>
                  </a:lnTo>
                  <a:close/>
                </a:path>
                <a:path w="3153409" h="142239">
                  <a:moveTo>
                    <a:pt x="333248" y="68326"/>
                  </a:moveTo>
                  <a:lnTo>
                    <a:pt x="332638" y="64643"/>
                  </a:lnTo>
                  <a:lnTo>
                    <a:pt x="332600" y="64389"/>
                  </a:lnTo>
                  <a:lnTo>
                    <a:pt x="332486" y="63627"/>
                  </a:lnTo>
                  <a:lnTo>
                    <a:pt x="330873" y="59309"/>
                  </a:lnTo>
                  <a:lnTo>
                    <a:pt x="329526" y="55372"/>
                  </a:lnTo>
                  <a:lnTo>
                    <a:pt x="329311" y="54737"/>
                  </a:lnTo>
                  <a:lnTo>
                    <a:pt x="327152" y="50927"/>
                  </a:lnTo>
                  <a:lnTo>
                    <a:pt x="324231" y="47498"/>
                  </a:lnTo>
                  <a:lnTo>
                    <a:pt x="322986" y="45974"/>
                  </a:lnTo>
                  <a:lnTo>
                    <a:pt x="321437" y="44069"/>
                  </a:lnTo>
                  <a:lnTo>
                    <a:pt x="318008" y="41402"/>
                  </a:lnTo>
                  <a:lnTo>
                    <a:pt x="313944" y="39497"/>
                  </a:lnTo>
                  <a:lnTo>
                    <a:pt x="311023" y="38036"/>
                  </a:lnTo>
                  <a:lnTo>
                    <a:pt x="311023" y="70866"/>
                  </a:lnTo>
                  <a:lnTo>
                    <a:pt x="306832" y="85598"/>
                  </a:lnTo>
                  <a:lnTo>
                    <a:pt x="305435" y="87376"/>
                  </a:lnTo>
                  <a:lnTo>
                    <a:pt x="303657" y="88646"/>
                  </a:lnTo>
                  <a:lnTo>
                    <a:pt x="299593" y="90678"/>
                  </a:lnTo>
                  <a:lnTo>
                    <a:pt x="297180" y="91186"/>
                  </a:lnTo>
                  <a:lnTo>
                    <a:pt x="291846" y="91186"/>
                  </a:lnTo>
                  <a:lnTo>
                    <a:pt x="277749" y="75565"/>
                  </a:lnTo>
                  <a:lnTo>
                    <a:pt x="277787" y="70866"/>
                  </a:lnTo>
                  <a:lnTo>
                    <a:pt x="291846" y="55372"/>
                  </a:lnTo>
                  <a:lnTo>
                    <a:pt x="297180" y="55372"/>
                  </a:lnTo>
                  <a:lnTo>
                    <a:pt x="311023" y="70866"/>
                  </a:lnTo>
                  <a:lnTo>
                    <a:pt x="311023" y="38036"/>
                  </a:lnTo>
                  <a:lnTo>
                    <a:pt x="309880" y="37465"/>
                  </a:lnTo>
                  <a:lnTo>
                    <a:pt x="305308" y="36576"/>
                  </a:lnTo>
                  <a:lnTo>
                    <a:pt x="295148" y="36576"/>
                  </a:lnTo>
                  <a:lnTo>
                    <a:pt x="290830" y="37465"/>
                  </a:lnTo>
                  <a:lnTo>
                    <a:pt x="287274" y="39497"/>
                  </a:lnTo>
                  <a:lnTo>
                    <a:pt x="283718" y="41402"/>
                  </a:lnTo>
                  <a:lnTo>
                    <a:pt x="280924" y="43561"/>
                  </a:lnTo>
                  <a:lnTo>
                    <a:pt x="278892" y="45974"/>
                  </a:lnTo>
                  <a:lnTo>
                    <a:pt x="278638" y="45974"/>
                  </a:lnTo>
                  <a:lnTo>
                    <a:pt x="278638" y="2413"/>
                  </a:lnTo>
                  <a:lnTo>
                    <a:pt x="255651" y="2413"/>
                  </a:lnTo>
                  <a:lnTo>
                    <a:pt x="255651" y="108331"/>
                  </a:lnTo>
                  <a:lnTo>
                    <a:pt x="276860" y="108331"/>
                  </a:lnTo>
                  <a:lnTo>
                    <a:pt x="276860" y="99187"/>
                  </a:lnTo>
                  <a:lnTo>
                    <a:pt x="277114" y="99187"/>
                  </a:lnTo>
                  <a:lnTo>
                    <a:pt x="279400" y="102870"/>
                  </a:lnTo>
                  <a:lnTo>
                    <a:pt x="282575" y="105537"/>
                  </a:lnTo>
                  <a:lnTo>
                    <a:pt x="286766" y="107442"/>
                  </a:lnTo>
                  <a:lnTo>
                    <a:pt x="290830" y="109347"/>
                  </a:lnTo>
                  <a:lnTo>
                    <a:pt x="295275" y="110363"/>
                  </a:lnTo>
                  <a:lnTo>
                    <a:pt x="305181" y="110363"/>
                  </a:lnTo>
                  <a:lnTo>
                    <a:pt x="329603" y="91186"/>
                  </a:lnTo>
                  <a:lnTo>
                    <a:pt x="330873" y="87376"/>
                  </a:lnTo>
                  <a:lnTo>
                    <a:pt x="332486" y="82677"/>
                  </a:lnTo>
                  <a:lnTo>
                    <a:pt x="333248" y="77978"/>
                  </a:lnTo>
                  <a:lnTo>
                    <a:pt x="333248" y="68326"/>
                  </a:lnTo>
                  <a:close/>
                </a:path>
                <a:path w="3153409" h="142239">
                  <a:moveTo>
                    <a:pt x="397637" y="37211"/>
                  </a:moveTo>
                  <a:lnTo>
                    <a:pt x="397129" y="36957"/>
                  </a:lnTo>
                  <a:lnTo>
                    <a:pt x="395478" y="36703"/>
                  </a:lnTo>
                  <a:lnTo>
                    <a:pt x="388061" y="36703"/>
                  </a:lnTo>
                  <a:lnTo>
                    <a:pt x="373888" y="48641"/>
                  </a:lnTo>
                  <a:lnTo>
                    <a:pt x="373634" y="48641"/>
                  </a:lnTo>
                  <a:lnTo>
                    <a:pt x="373634" y="38481"/>
                  </a:lnTo>
                  <a:lnTo>
                    <a:pt x="351409" y="38481"/>
                  </a:lnTo>
                  <a:lnTo>
                    <a:pt x="351409" y="108331"/>
                  </a:lnTo>
                  <a:lnTo>
                    <a:pt x="374396" y="108331"/>
                  </a:lnTo>
                  <a:lnTo>
                    <a:pt x="374396" y="71120"/>
                  </a:lnTo>
                  <a:lnTo>
                    <a:pt x="374650" y="69469"/>
                  </a:lnTo>
                  <a:lnTo>
                    <a:pt x="375285" y="67564"/>
                  </a:lnTo>
                  <a:lnTo>
                    <a:pt x="375793" y="65659"/>
                  </a:lnTo>
                  <a:lnTo>
                    <a:pt x="376682" y="64008"/>
                  </a:lnTo>
                  <a:lnTo>
                    <a:pt x="379222" y="60706"/>
                  </a:lnTo>
                  <a:lnTo>
                    <a:pt x="380873" y="59436"/>
                  </a:lnTo>
                  <a:lnTo>
                    <a:pt x="383032" y="58293"/>
                  </a:lnTo>
                  <a:lnTo>
                    <a:pt x="385064" y="57150"/>
                  </a:lnTo>
                  <a:lnTo>
                    <a:pt x="387057" y="56769"/>
                  </a:lnTo>
                  <a:lnTo>
                    <a:pt x="394716" y="56769"/>
                  </a:lnTo>
                  <a:lnTo>
                    <a:pt x="395973" y="57150"/>
                  </a:lnTo>
                  <a:lnTo>
                    <a:pt x="396748" y="57404"/>
                  </a:lnTo>
                  <a:lnTo>
                    <a:pt x="396773" y="56769"/>
                  </a:lnTo>
                  <a:lnTo>
                    <a:pt x="397129" y="48641"/>
                  </a:lnTo>
                  <a:lnTo>
                    <a:pt x="397408" y="42164"/>
                  </a:lnTo>
                  <a:lnTo>
                    <a:pt x="397510" y="39878"/>
                  </a:lnTo>
                  <a:lnTo>
                    <a:pt x="397637" y="37211"/>
                  </a:lnTo>
                  <a:close/>
                </a:path>
                <a:path w="3153409" h="142239">
                  <a:moveTo>
                    <a:pt x="477393" y="38481"/>
                  </a:moveTo>
                  <a:lnTo>
                    <a:pt x="454533" y="38481"/>
                  </a:lnTo>
                  <a:lnTo>
                    <a:pt x="454533" y="80264"/>
                  </a:lnTo>
                  <a:lnTo>
                    <a:pt x="453390" y="83820"/>
                  </a:lnTo>
                  <a:lnTo>
                    <a:pt x="451358" y="86741"/>
                  </a:lnTo>
                  <a:lnTo>
                    <a:pt x="449199" y="89789"/>
                  </a:lnTo>
                  <a:lnTo>
                    <a:pt x="446151" y="91186"/>
                  </a:lnTo>
                  <a:lnTo>
                    <a:pt x="439928" y="91186"/>
                  </a:lnTo>
                  <a:lnTo>
                    <a:pt x="433832" y="86741"/>
                  </a:lnTo>
                  <a:lnTo>
                    <a:pt x="432943" y="85344"/>
                  </a:lnTo>
                  <a:lnTo>
                    <a:pt x="432435" y="83820"/>
                  </a:lnTo>
                  <a:lnTo>
                    <a:pt x="431927" y="80264"/>
                  </a:lnTo>
                  <a:lnTo>
                    <a:pt x="431800" y="38481"/>
                  </a:lnTo>
                  <a:lnTo>
                    <a:pt x="408686" y="38481"/>
                  </a:lnTo>
                  <a:lnTo>
                    <a:pt x="408686" y="85344"/>
                  </a:lnTo>
                  <a:lnTo>
                    <a:pt x="408990" y="88138"/>
                  </a:lnTo>
                  <a:lnTo>
                    <a:pt x="429260" y="110363"/>
                  </a:lnTo>
                  <a:lnTo>
                    <a:pt x="436499" y="110363"/>
                  </a:lnTo>
                  <a:lnTo>
                    <a:pt x="438785" y="109982"/>
                  </a:lnTo>
                  <a:lnTo>
                    <a:pt x="443103" y="108712"/>
                  </a:lnTo>
                  <a:lnTo>
                    <a:pt x="445135" y="107823"/>
                  </a:lnTo>
                  <a:lnTo>
                    <a:pt x="446913" y="106807"/>
                  </a:lnTo>
                  <a:lnTo>
                    <a:pt x="448818" y="105791"/>
                  </a:lnTo>
                  <a:lnTo>
                    <a:pt x="450342" y="104521"/>
                  </a:lnTo>
                  <a:lnTo>
                    <a:pt x="453009" y="101854"/>
                  </a:lnTo>
                  <a:lnTo>
                    <a:pt x="454152" y="100330"/>
                  </a:lnTo>
                  <a:lnTo>
                    <a:pt x="455041" y="98679"/>
                  </a:lnTo>
                  <a:lnTo>
                    <a:pt x="455295" y="98679"/>
                  </a:lnTo>
                  <a:lnTo>
                    <a:pt x="455295" y="108331"/>
                  </a:lnTo>
                  <a:lnTo>
                    <a:pt x="477393" y="108331"/>
                  </a:lnTo>
                  <a:lnTo>
                    <a:pt x="477393" y="98679"/>
                  </a:lnTo>
                  <a:lnTo>
                    <a:pt x="477393" y="91186"/>
                  </a:lnTo>
                  <a:lnTo>
                    <a:pt x="477393" y="38481"/>
                  </a:lnTo>
                  <a:close/>
                </a:path>
                <a:path w="3153409" h="142239">
                  <a:moveTo>
                    <a:pt x="571754" y="38481"/>
                  </a:moveTo>
                  <a:lnTo>
                    <a:pt x="550037" y="38481"/>
                  </a:lnTo>
                  <a:lnTo>
                    <a:pt x="550037" y="47625"/>
                  </a:lnTo>
                  <a:lnTo>
                    <a:pt x="549910" y="47625"/>
                  </a:lnTo>
                  <a:lnTo>
                    <a:pt x="549910" y="70739"/>
                  </a:lnTo>
                  <a:lnTo>
                    <a:pt x="549910" y="75438"/>
                  </a:lnTo>
                  <a:lnTo>
                    <a:pt x="549541" y="77597"/>
                  </a:lnTo>
                  <a:lnTo>
                    <a:pt x="549414" y="77978"/>
                  </a:lnTo>
                  <a:lnTo>
                    <a:pt x="548640" y="79883"/>
                  </a:lnTo>
                  <a:lnTo>
                    <a:pt x="547916" y="81915"/>
                  </a:lnTo>
                  <a:lnTo>
                    <a:pt x="547878" y="82042"/>
                  </a:lnTo>
                  <a:lnTo>
                    <a:pt x="546735" y="83947"/>
                  </a:lnTo>
                  <a:lnTo>
                    <a:pt x="545338" y="85471"/>
                  </a:lnTo>
                  <a:lnTo>
                    <a:pt x="543941" y="87122"/>
                  </a:lnTo>
                  <a:lnTo>
                    <a:pt x="542036" y="88392"/>
                  </a:lnTo>
                  <a:lnTo>
                    <a:pt x="540004" y="89408"/>
                  </a:lnTo>
                  <a:lnTo>
                    <a:pt x="537845" y="90297"/>
                  </a:lnTo>
                  <a:lnTo>
                    <a:pt x="535432" y="90805"/>
                  </a:lnTo>
                  <a:lnTo>
                    <a:pt x="530352" y="90805"/>
                  </a:lnTo>
                  <a:lnTo>
                    <a:pt x="516509" y="70739"/>
                  </a:lnTo>
                  <a:lnTo>
                    <a:pt x="516864" y="68453"/>
                  </a:lnTo>
                  <a:lnTo>
                    <a:pt x="520827" y="60579"/>
                  </a:lnTo>
                  <a:lnTo>
                    <a:pt x="522224" y="58928"/>
                  </a:lnTo>
                  <a:lnTo>
                    <a:pt x="524002" y="57658"/>
                  </a:lnTo>
                  <a:lnTo>
                    <a:pt x="526034" y="56769"/>
                  </a:lnTo>
                  <a:lnTo>
                    <a:pt x="527939" y="55880"/>
                  </a:lnTo>
                  <a:lnTo>
                    <a:pt x="530352" y="55372"/>
                  </a:lnTo>
                  <a:lnTo>
                    <a:pt x="535432" y="55372"/>
                  </a:lnTo>
                  <a:lnTo>
                    <a:pt x="537845" y="55880"/>
                  </a:lnTo>
                  <a:lnTo>
                    <a:pt x="539877" y="56769"/>
                  </a:lnTo>
                  <a:lnTo>
                    <a:pt x="542036" y="57658"/>
                  </a:lnTo>
                  <a:lnTo>
                    <a:pt x="543814" y="58928"/>
                  </a:lnTo>
                  <a:lnTo>
                    <a:pt x="545211" y="60579"/>
                  </a:lnTo>
                  <a:lnTo>
                    <a:pt x="546608" y="62103"/>
                  </a:lnTo>
                  <a:lnTo>
                    <a:pt x="546735" y="62230"/>
                  </a:lnTo>
                  <a:lnTo>
                    <a:pt x="547801" y="64008"/>
                  </a:lnTo>
                  <a:lnTo>
                    <a:pt x="547878" y="64135"/>
                  </a:lnTo>
                  <a:lnTo>
                    <a:pt x="548640" y="66294"/>
                  </a:lnTo>
                  <a:lnTo>
                    <a:pt x="549529" y="68453"/>
                  </a:lnTo>
                  <a:lnTo>
                    <a:pt x="549910" y="70739"/>
                  </a:lnTo>
                  <a:lnTo>
                    <a:pt x="549910" y="47625"/>
                  </a:lnTo>
                  <a:lnTo>
                    <a:pt x="547370" y="43688"/>
                  </a:lnTo>
                  <a:lnTo>
                    <a:pt x="544068" y="41021"/>
                  </a:lnTo>
                  <a:lnTo>
                    <a:pt x="540131" y="39243"/>
                  </a:lnTo>
                  <a:lnTo>
                    <a:pt x="536067" y="37465"/>
                  </a:lnTo>
                  <a:lnTo>
                    <a:pt x="531876" y="36576"/>
                  </a:lnTo>
                  <a:lnTo>
                    <a:pt x="522224" y="36576"/>
                  </a:lnTo>
                  <a:lnTo>
                    <a:pt x="496443" y="59309"/>
                  </a:lnTo>
                  <a:lnTo>
                    <a:pt x="494919" y="63627"/>
                  </a:lnTo>
                  <a:lnTo>
                    <a:pt x="494157" y="68453"/>
                  </a:lnTo>
                  <a:lnTo>
                    <a:pt x="494157" y="77978"/>
                  </a:lnTo>
                  <a:lnTo>
                    <a:pt x="513461" y="106172"/>
                  </a:lnTo>
                  <a:lnTo>
                    <a:pt x="517525" y="108077"/>
                  </a:lnTo>
                  <a:lnTo>
                    <a:pt x="522224" y="109093"/>
                  </a:lnTo>
                  <a:lnTo>
                    <a:pt x="532257" y="109093"/>
                  </a:lnTo>
                  <a:lnTo>
                    <a:pt x="536448" y="108204"/>
                  </a:lnTo>
                  <a:lnTo>
                    <a:pt x="540004" y="106553"/>
                  </a:lnTo>
                  <a:lnTo>
                    <a:pt x="543687" y="104902"/>
                  </a:lnTo>
                  <a:lnTo>
                    <a:pt x="546608" y="102616"/>
                  </a:lnTo>
                  <a:lnTo>
                    <a:pt x="548767" y="99822"/>
                  </a:lnTo>
                  <a:lnTo>
                    <a:pt x="549148" y="99822"/>
                  </a:lnTo>
                  <a:lnTo>
                    <a:pt x="549148" y="109982"/>
                  </a:lnTo>
                  <a:lnTo>
                    <a:pt x="547624" y="114681"/>
                  </a:lnTo>
                  <a:lnTo>
                    <a:pt x="544322" y="118237"/>
                  </a:lnTo>
                  <a:lnTo>
                    <a:pt x="541020" y="121666"/>
                  </a:lnTo>
                  <a:lnTo>
                    <a:pt x="536067" y="123444"/>
                  </a:lnTo>
                  <a:lnTo>
                    <a:pt x="525526" y="123444"/>
                  </a:lnTo>
                  <a:lnTo>
                    <a:pt x="521462" y="122809"/>
                  </a:lnTo>
                  <a:lnTo>
                    <a:pt x="517398" y="121285"/>
                  </a:lnTo>
                  <a:lnTo>
                    <a:pt x="513334" y="119888"/>
                  </a:lnTo>
                  <a:lnTo>
                    <a:pt x="509651" y="117602"/>
                  </a:lnTo>
                  <a:lnTo>
                    <a:pt x="506222" y="114681"/>
                  </a:lnTo>
                  <a:lnTo>
                    <a:pt x="494792" y="131064"/>
                  </a:lnTo>
                  <a:lnTo>
                    <a:pt x="499491" y="134620"/>
                  </a:lnTo>
                  <a:lnTo>
                    <a:pt x="505206" y="137414"/>
                  </a:lnTo>
                  <a:lnTo>
                    <a:pt x="511683" y="139192"/>
                  </a:lnTo>
                  <a:lnTo>
                    <a:pt x="518160" y="141097"/>
                  </a:lnTo>
                  <a:lnTo>
                    <a:pt x="524510" y="141986"/>
                  </a:lnTo>
                  <a:lnTo>
                    <a:pt x="536829" y="141986"/>
                  </a:lnTo>
                  <a:lnTo>
                    <a:pt x="542544" y="141224"/>
                  </a:lnTo>
                  <a:lnTo>
                    <a:pt x="552704" y="137922"/>
                  </a:lnTo>
                  <a:lnTo>
                    <a:pt x="557022" y="135382"/>
                  </a:lnTo>
                  <a:lnTo>
                    <a:pt x="560451" y="132080"/>
                  </a:lnTo>
                  <a:lnTo>
                    <a:pt x="564007" y="128778"/>
                  </a:lnTo>
                  <a:lnTo>
                    <a:pt x="566801" y="124587"/>
                  </a:lnTo>
                  <a:lnTo>
                    <a:pt x="567220" y="123444"/>
                  </a:lnTo>
                  <a:lnTo>
                    <a:pt x="568706" y="119507"/>
                  </a:lnTo>
                  <a:lnTo>
                    <a:pt x="570674" y="114681"/>
                  </a:lnTo>
                  <a:lnTo>
                    <a:pt x="571665" y="109093"/>
                  </a:lnTo>
                  <a:lnTo>
                    <a:pt x="571754" y="99822"/>
                  </a:lnTo>
                  <a:lnTo>
                    <a:pt x="571754" y="90805"/>
                  </a:lnTo>
                  <a:lnTo>
                    <a:pt x="571754" y="55372"/>
                  </a:lnTo>
                  <a:lnTo>
                    <a:pt x="571754" y="47625"/>
                  </a:lnTo>
                  <a:lnTo>
                    <a:pt x="571754" y="38481"/>
                  </a:lnTo>
                  <a:close/>
                </a:path>
                <a:path w="3153409" h="142239">
                  <a:moveTo>
                    <a:pt x="703453" y="68326"/>
                  </a:moveTo>
                  <a:lnTo>
                    <a:pt x="702843" y="64643"/>
                  </a:lnTo>
                  <a:lnTo>
                    <a:pt x="702805" y="64389"/>
                  </a:lnTo>
                  <a:lnTo>
                    <a:pt x="702691" y="63627"/>
                  </a:lnTo>
                  <a:lnTo>
                    <a:pt x="701078" y="59309"/>
                  </a:lnTo>
                  <a:lnTo>
                    <a:pt x="699731" y="55372"/>
                  </a:lnTo>
                  <a:lnTo>
                    <a:pt x="699516" y="54737"/>
                  </a:lnTo>
                  <a:lnTo>
                    <a:pt x="697357" y="50927"/>
                  </a:lnTo>
                  <a:lnTo>
                    <a:pt x="694118" y="47117"/>
                  </a:lnTo>
                  <a:lnTo>
                    <a:pt x="691642" y="44069"/>
                  </a:lnTo>
                  <a:lnTo>
                    <a:pt x="688213" y="41402"/>
                  </a:lnTo>
                  <a:lnTo>
                    <a:pt x="684022" y="39497"/>
                  </a:lnTo>
                  <a:lnTo>
                    <a:pt x="681101" y="38036"/>
                  </a:lnTo>
                  <a:lnTo>
                    <a:pt x="681101" y="70866"/>
                  </a:lnTo>
                  <a:lnTo>
                    <a:pt x="676910" y="85598"/>
                  </a:lnTo>
                  <a:lnTo>
                    <a:pt x="675640" y="87376"/>
                  </a:lnTo>
                  <a:lnTo>
                    <a:pt x="673862" y="88646"/>
                  </a:lnTo>
                  <a:lnTo>
                    <a:pt x="669798" y="90678"/>
                  </a:lnTo>
                  <a:lnTo>
                    <a:pt x="667385" y="91186"/>
                  </a:lnTo>
                  <a:lnTo>
                    <a:pt x="662051" y="91186"/>
                  </a:lnTo>
                  <a:lnTo>
                    <a:pt x="659765" y="90678"/>
                  </a:lnTo>
                  <a:lnTo>
                    <a:pt x="657733" y="89662"/>
                  </a:lnTo>
                  <a:lnTo>
                    <a:pt x="655574" y="88646"/>
                  </a:lnTo>
                  <a:lnTo>
                    <a:pt x="647954" y="75565"/>
                  </a:lnTo>
                  <a:lnTo>
                    <a:pt x="647992" y="70866"/>
                  </a:lnTo>
                  <a:lnTo>
                    <a:pt x="657733" y="56896"/>
                  </a:lnTo>
                  <a:lnTo>
                    <a:pt x="659765" y="55880"/>
                  </a:lnTo>
                  <a:lnTo>
                    <a:pt x="662051" y="55372"/>
                  </a:lnTo>
                  <a:lnTo>
                    <a:pt x="667385" y="55372"/>
                  </a:lnTo>
                  <a:lnTo>
                    <a:pt x="669798" y="55880"/>
                  </a:lnTo>
                  <a:lnTo>
                    <a:pt x="673862" y="57912"/>
                  </a:lnTo>
                  <a:lnTo>
                    <a:pt x="675640" y="59309"/>
                  </a:lnTo>
                  <a:lnTo>
                    <a:pt x="676910" y="60960"/>
                  </a:lnTo>
                  <a:lnTo>
                    <a:pt x="678307" y="62611"/>
                  </a:lnTo>
                  <a:lnTo>
                    <a:pt x="679323" y="64389"/>
                  </a:lnTo>
                  <a:lnTo>
                    <a:pt x="680110" y="66675"/>
                  </a:lnTo>
                  <a:lnTo>
                    <a:pt x="680732" y="68834"/>
                  </a:lnTo>
                  <a:lnTo>
                    <a:pt x="681101" y="70866"/>
                  </a:lnTo>
                  <a:lnTo>
                    <a:pt x="681101" y="38036"/>
                  </a:lnTo>
                  <a:lnTo>
                    <a:pt x="679958" y="37465"/>
                  </a:lnTo>
                  <a:lnTo>
                    <a:pt x="675386" y="36576"/>
                  </a:lnTo>
                  <a:lnTo>
                    <a:pt x="665226" y="36576"/>
                  </a:lnTo>
                  <a:lnTo>
                    <a:pt x="660781" y="37592"/>
                  </a:lnTo>
                  <a:lnTo>
                    <a:pt x="656971" y="39751"/>
                  </a:lnTo>
                  <a:lnTo>
                    <a:pt x="653161" y="41783"/>
                  </a:lnTo>
                  <a:lnTo>
                    <a:pt x="650240" y="44323"/>
                  </a:lnTo>
                  <a:lnTo>
                    <a:pt x="648081" y="47117"/>
                  </a:lnTo>
                  <a:lnTo>
                    <a:pt x="647573" y="47117"/>
                  </a:lnTo>
                  <a:lnTo>
                    <a:pt x="647573" y="38481"/>
                  </a:lnTo>
                  <a:lnTo>
                    <a:pt x="625729" y="38481"/>
                  </a:lnTo>
                  <a:lnTo>
                    <a:pt x="625729" y="141986"/>
                  </a:lnTo>
                  <a:lnTo>
                    <a:pt x="648716" y="141986"/>
                  </a:lnTo>
                  <a:lnTo>
                    <a:pt x="648716" y="100584"/>
                  </a:lnTo>
                  <a:lnTo>
                    <a:pt x="648970" y="100584"/>
                  </a:lnTo>
                  <a:lnTo>
                    <a:pt x="651129" y="103632"/>
                  </a:lnTo>
                  <a:lnTo>
                    <a:pt x="654177" y="106045"/>
                  </a:lnTo>
                  <a:lnTo>
                    <a:pt x="657987" y="107696"/>
                  </a:lnTo>
                  <a:lnTo>
                    <a:pt x="661797" y="109474"/>
                  </a:lnTo>
                  <a:lnTo>
                    <a:pt x="665861" y="110363"/>
                  </a:lnTo>
                  <a:lnTo>
                    <a:pt x="675386" y="110363"/>
                  </a:lnTo>
                  <a:lnTo>
                    <a:pt x="693318" y="100584"/>
                  </a:lnTo>
                  <a:lnTo>
                    <a:pt x="694563" y="99060"/>
                  </a:lnTo>
                  <a:lnTo>
                    <a:pt x="697484" y="95631"/>
                  </a:lnTo>
                  <a:lnTo>
                    <a:pt x="699643" y="91694"/>
                  </a:lnTo>
                  <a:lnTo>
                    <a:pt x="699808" y="91186"/>
                  </a:lnTo>
                  <a:lnTo>
                    <a:pt x="701078" y="87376"/>
                  </a:lnTo>
                  <a:lnTo>
                    <a:pt x="702691" y="82677"/>
                  </a:lnTo>
                  <a:lnTo>
                    <a:pt x="703453" y="77978"/>
                  </a:lnTo>
                  <a:lnTo>
                    <a:pt x="703453" y="68326"/>
                  </a:lnTo>
                  <a:close/>
                </a:path>
                <a:path w="3153409" h="142239">
                  <a:moveTo>
                    <a:pt x="766445" y="37211"/>
                  </a:moveTo>
                  <a:lnTo>
                    <a:pt x="765937" y="36957"/>
                  </a:lnTo>
                  <a:lnTo>
                    <a:pt x="764286" y="36703"/>
                  </a:lnTo>
                  <a:lnTo>
                    <a:pt x="756869" y="36703"/>
                  </a:lnTo>
                  <a:lnTo>
                    <a:pt x="742696" y="48641"/>
                  </a:lnTo>
                  <a:lnTo>
                    <a:pt x="742442" y="48641"/>
                  </a:lnTo>
                  <a:lnTo>
                    <a:pt x="742442" y="38481"/>
                  </a:lnTo>
                  <a:lnTo>
                    <a:pt x="720217" y="38481"/>
                  </a:lnTo>
                  <a:lnTo>
                    <a:pt x="720217" y="108331"/>
                  </a:lnTo>
                  <a:lnTo>
                    <a:pt x="743204" y="108331"/>
                  </a:lnTo>
                  <a:lnTo>
                    <a:pt x="743204" y="71120"/>
                  </a:lnTo>
                  <a:lnTo>
                    <a:pt x="743458" y="69469"/>
                  </a:lnTo>
                  <a:lnTo>
                    <a:pt x="744093" y="67564"/>
                  </a:lnTo>
                  <a:lnTo>
                    <a:pt x="744601" y="65659"/>
                  </a:lnTo>
                  <a:lnTo>
                    <a:pt x="745490" y="64008"/>
                  </a:lnTo>
                  <a:lnTo>
                    <a:pt x="748030" y="60706"/>
                  </a:lnTo>
                  <a:lnTo>
                    <a:pt x="749681" y="59436"/>
                  </a:lnTo>
                  <a:lnTo>
                    <a:pt x="751840" y="58293"/>
                  </a:lnTo>
                  <a:lnTo>
                    <a:pt x="753872" y="57150"/>
                  </a:lnTo>
                  <a:lnTo>
                    <a:pt x="755865" y="56769"/>
                  </a:lnTo>
                  <a:lnTo>
                    <a:pt x="763524" y="56769"/>
                  </a:lnTo>
                  <a:lnTo>
                    <a:pt x="765048" y="57150"/>
                  </a:lnTo>
                  <a:lnTo>
                    <a:pt x="764870" y="57150"/>
                  </a:lnTo>
                  <a:lnTo>
                    <a:pt x="765556" y="57404"/>
                  </a:lnTo>
                  <a:lnTo>
                    <a:pt x="765581" y="56769"/>
                  </a:lnTo>
                  <a:lnTo>
                    <a:pt x="765937" y="48641"/>
                  </a:lnTo>
                  <a:lnTo>
                    <a:pt x="766216" y="42164"/>
                  </a:lnTo>
                  <a:lnTo>
                    <a:pt x="766318" y="39878"/>
                  </a:lnTo>
                  <a:lnTo>
                    <a:pt x="766445" y="37211"/>
                  </a:lnTo>
                  <a:close/>
                </a:path>
                <a:path w="3153409" h="142239">
                  <a:moveTo>
                    <a:pt x="804291" y="92075"/>
                  </a:moveTo>
                  <a:lnTo>
                    <a:pt x="802894" y="88773"/>
                  </a:lnTo>
                  <a:lnTo>
                    <a:pt x="797433" y="83566"/>
                  </a:lnTo>
                  <a:lnTo>
                    <a:pt x="794131" y="82296"/>
                  </a:lnTo>
                  <a:lnTo>
                    <a:pt x="788289" y="82296"/>
                  </a:lnTo>
                  <a:lnTo>
                    <a:pt x="775970" y="94234"/>
                  </a:lnTo>
                  <a:lnTo>
                    <a:pt x="775970" y="98171"/>
                  </a:lnTo>
                  <a:lnTo>
                    <a:pt x="788289" y="109728"/>
                  </a:lnTo>
                  <a:lnTo>
                    <a:pt x="794131" y="109728"/>
                  </a:lnTo>
                  <a:lnTo>
                    <a:pt x="797433" y="108458"/>
                  </a:lnTo>
                  <a:lnTo>
                    <a:pt x="802894" y="103251"/>
                  </a:lnTo>
                  <a:lnTo>
                    <a:pt x="804291" y="99949"/>
                  </a:lnTo>
                  <a:lnTo>
                    <a:pt x="804291" y="92075"/>
                  </a:lnTo>
                  <a:close/>
                </a:path>
                <a:path w="3153409" h="142239">
                  <a:moveTo>
                    <a:pt x="935482" y="108331"/>
                  </a:moveTo>
                  <a:lnTo>
                    <a:pt x="910958" y="74930"/>
                  </a:lnTo>
                  <a:lnTo>
                    <a:pt x="907415" y="70104"/>
                  </a:lnTo>
                  <a:lnTo>
                    <a:pt x="910107" y="66929"/>
                  </a:lnTo>
                  <a:lnTo>
                    <a:pt x="934339" y="38481"/>
                  </a:lnTo>
                  <a:lnTo>
                    <a:pt x="906399" y="38481"/>
                  </a:lnTo>
                  <a:lnTo>
                    <a:pt x="884047" y="66929"/>
                  </a:lnTo>
                  <a:lnTo>
                    <a:pt x="883666" y="66929"/>
                  </a:lnTo>
                  <a:lnTo>
                    <a:pt x="883666" y="2413"/>
                  </a:lnTo>
                  <a:lnTo>
                    <a:pt x="860552" y="2413"/>
                  </a:lnTo>
                  <a:lnTo>
                    <a:pt x="860552" y="108331"/>
                  </a:lnTo>
                  <a:lnTo>
                    <a:pt x="883666" y="108331"/>
                  </a:lnTo>
                  <a:lnTo>
                    <a:pt x="883666" y="74930"/>
                  </a:lnTo>
                  <a:lnTo>
                    <a:pt x="884047" y="74930"/>
                  </a:lnTo>
                  <a:lnTo>
                    <a:pt x="906907" y="108331"/>
                  </a:lnTo>
                  <a:lnTo>
                    <a:pt x="935482" y="108331"/>
                  </a:lnTo>
                  <a:close/>
                </a:path>
                <a:path w="3153409" h="142239">
                  <a:moveTo>
                    <a:pt x="993521" y="37211"/>
                  </a:moveTo>
                  <a:lnTo>
                    <a:pt x="993013" y="36957"/>
                  </a:lnTo>
                  <a:lnTo>
                    <a:pt x="991362" y="36703"/>
                  </a:lnTo>
                  <a:lnTo>
                    <a:pt x="983945" y="36703"/>
                  </a:lnTo>
                  <a:lnTo>
                    <a:pt x="969772" y="48641"/>
                  </a:lnTo>
                  <a:lnTo>
                    <a:pt x="969518" y="48641"/>
                  </a:lnTo>
                  <a:lnTo>
                    <a:pt x="969518" y="38481"/>
                  </a:lnTo>
                  <a:lnTo>
                    <a:pt x="947293" y="38481"/>
                  </a:lnTo>
                  <a:lnTo>
                    <a:pt x="947293" y="108331"/>
                  </a:lnTo>
                  <a:lnTo>
                    <a:pt x="970280" y="108331"/>
                  </a:lnTo>
                  <a:lnTo>
                    <a:pt x="970280" y="71120"/>
                  </a:lnTo>
                  <a:lnTo>
                    <a:pt x="970534" y="69469"/>
                  </a:lnTo>
                  <a:lnTo>
                    <a:pt x="971169" y="67564"/>
                  </a:lnTo>
                  <a:lnTo>
                    <a:pt x="971677" y="65659"/>
                  </a:lnTo>
                  <a:lnTo>
                    <a:pt x="972566" y="64008"/>
                  </a:lnTo>
                  <a:lnTo>
                    <a:pt x="975106" y="60706"/>
                  </a:lnTo>
                  <a:lnTo>
                    <a:pt x="976757" y="59436"/>
                  </a:lnTo>
                  <a:lnTo>
                    <a:pt x="978916" y="58293"/>
                  </a:lnTo>
                  <a:lnTo>
                    <a:pt x="980948" y="57150"/>
                  </a:lnTo>
                  <a:lnTo>
                    <a:pt x="982941" y="56769"/>
                  </a:lnTo>
                  <a:lnTo>
                    <a:pt x="990600" y="56769"/>
                  </a:lnTo>
                  <a:lnTo>
                    <a:pt x="991870" y="57150"/>
                  </a:lnTo>
                  <a:lnTo>
                    <a:pt x="992632" y="57404"/>
                  </a:lnTo>
                  <a:lnTo>
                    <a:pt x="992657" y="56769"/>
                  </a:lnTo>
                  <a:lnTo>
                    <a:pt x="993013" y="48641"/>
                  </a:lnTo>
                  <a:lnTo>
                    <a:pt x="993292" y="42164"/>
                  </a:lnTo>
                  <a:lnTo>
                    <a:pt x="993394" y="39878"/>
                  </a:lnTo>
                  <a:lnTo>
                    <a:pt x="993521" y="37211"/>
                  </a:lnTo>
                  <a:close/>
                </a:path>
                <a:path w="3153409" h="142239">
                  <a:moveTo>
                    <a:pt x="1074356" y="67945"/>
                  </a:moveTo>
                  <a:lnTo>
                    <a:pt x="1074000" y="65405"/>
                  </a:lnTo>
                  <a:lnTo>
                    <a:pt x="1073746" y="63627"/>
                  </a:lnTo>
                  <a:lnTo>
                    <a:pt x="1073658" y="62992"/>
                  </a:lnTo>
                  <a:lnTo>
                    <a:pt x="1070190" y="53848"/>
                  </a:lnTo>
                  <a:lnTo>
                    <a:pt x="1070102" y="53594"/>
                  </a:lnTo>
                  <a:lnTo>
                    <a:pt x="1069238" y="52197"/>
                  </a:lnTo>
                  <a:lnTo>
                    <a:pt x="1067689" y="49657"/>
                  </a:lnTo>
                  <a:lnTo>
                    <a:pt x="1061707" y="43180"/>
                  </a:lnTo>
                  <a:lnTo>
                    <a:pt x="1061593" y="43053"/>
                  </a:lnTo>
                  <a:lnTo>
                    <a:pt x="1057910" y="40640"/>
                  </a:lnTo>
                  <a:lnTo>
                    <a:pt x="1053338" y="38760"/>
                  </a:lnTo>
                  <a:lnTo>
                    <a:pt x="1053338" y="61722"/>
                  </a:lnTo>
                  <a:lnTo>
                    <a:pt x="1053338" y="65405"/>
                  </a:lnTo>
                  <a:lnTo>
                    <a:pt x="1023620" y="65405"/>
                  </a:lnTo>
                  <a:lnTo>
                    <a:pt x="1023747" y="63627"/>
                  </a:lnTo>
                  <a:lnTo>
                    <a:pt x="1024255" y="61976"/>
                  </a:lnTo>
                  <a:lnTo>
                    <a:pt x="1025144" y="60325"/>
                  </a:lnTo>
                  <a:lnTo>
                    <a:pt x="1025906" y="58674"/>
                  </a:lnTo>
                  <a:lnTo>
                    <a:pt x="1033399" y="53213"/>
                  </a:lnTo>
                  <a:lnTo>
                    <a:pt x="1035304" y="52451"/>
                  </a:lnTo>
                  <a:lnTo>
                    <a:pt x="1037336" y="52197"/>
                  </a:lnTo>
                  <a:lnTo>
                    <a:pt x="1044067" y="52197"/>
                  </a:lnTo>
                  <a:lnTo>
                    <a:pt x="1047826" y="53594"/>
                  </a:lnTo>
                  <a:lnTo>
                    <a:pt x="1047610" y="53594"/>
                  </a:lnTo>
                  <a:lnTo>
                    <a:pt x="1049909" y="56007"/>
                  </a:lnTo>
                  <a:lnTo>
                    <a:pt x="1052195" y="58674"/>
                  </a:lnTo>
                  <a:lnTo>
                    <a:pt x="1053338" y="61722"/>
                  </a:lnTo>
                  <a:lnTo>
                    <a:pt x="1053338" y="38760"/>
                  </a:lnTo>
                  <a:lnTo>
                    <a:pt x="1049274" y="37084"/>
                  </a:lnTo>
                  <a:lnTo>
                    <a:pt x="1044575" y="36322"/>
                  </a:lnTo>
                  <a:lnTo>
                    <a:pt x="1034034" y="36322"/>
                  </a:lnTo>
                  <a:lnTo>
                    <a:pt x="1004697" y="58166"/>
                  </a:lnTo>
                  <a:lnTo>
                    <a:pt x="1002665" y="62865"/>
                  </a:lnTo>
                  <a:lnTo>
                    <a:pt x="1001649" y="67945"/>
                  </a:lnTo>
                  <a:lnTo>
                    <a:pt x="1001661" y="79756"/>
                  </a:lnTo>
                  <a:lnTo>
                    <a:pt x="1002665" y="84836"/>
                  </a:lnTo>
                  <a:lnTo>
                    <a:pt x="1034923" y="110617"/>
                  </a:lnTo>
                  <a:lnTo>
                    <a:pt x="1047242" y="110617"/>
                  </a:lnTo>
                  <a:lnTo>
                    <a:pt x="1071753" y="95758"/>
                  </a:lnTo>
                  <a:lnTo>
                    <a:pt x="1067346" y="92964"/>
                  </a:lnTo>
                  <a:lnTo>
                    <a:pt x="1055751" y="85598"/>
                  </a:lnTo>
                  <a:lnTo>
                    <a:pt x="1044067" y="92964"/>
                  </a:lnTo>
                  <a:lnTo>
                    <a:pt x="1038352" y="92964"/>
                  </a:lnTo>
                  <a:lnTo>
                    <a:pt x="1025525" y="85090"/>
                  </a:lnTo>
                  <a:lnTo>
                    <a:pt x="1024509" y="83439"/>
                  </a:lnTo>
                  <a:lnTo>
                    <a:pt x="1023874" y="81661"/>
                  </a:lnTo>
                  <a:lnTo>
                    <a:pt x="1023620" y="79756"/>
                  </a:lnTo>
                  <a:lnTo>
                    <a:pt x="1074293" y="79756"/>
                  </a:lnTo>
                  <a:lnTo>
                    <a:pt x="1074356" y="67945"/>
                  </a:lnTo>
                  <a:close/>
                </a:path>
                <a:path w="3153409" h="142239">
                  <a:moveTo>
                    <a:pt x="1204214" y="108331"/>
                  </a:moveTo>
                  <a:lnTo>
                    <a:pt x="1204112" y="61341"/>
                  </a:lnTo>
                  <a:lnTo>
                    <a:pt x="1203883" y="59817"/>
                  </a:lnTo>
                  <a:lnTo>
                    <a:pt x="1203769" y="59055"/>
                  </a:lnTo>
                  <a:lnTo>
                    <a:pt x="1198626" y="45847"/>
                  </a:lnTo>
                  <a:lnTo>
                    <a:pt x="1196721" y="43180"/>
                  </a:lnTo>
                  <a:lnTo>
                    <a:pt x="1194054" y="40894"/>
                  </a:lnTo>
                  <a:lnTo>
                    <a:pt x="1190879" y="39116"/>
                  </a:lnTo>
                  <a:lnTo>
                    <a:pt x="1187577" y="37465"/>
                  </a:lnTo>
                  <a:lnTo>
                    <a:pt x="1183640" y="36576"/>
                  </a:lnTo>
                  <a:lnTo>
                    <a:pt x="1173607" y="36576"/>
                  </a:lnTo>
                  <a:lnTo>
                    <a:pt x="1156576" y="48514"/>
                  </a:lnTo>
                  <a:lnTo>
                    <a:pt x="1156385" y="48133"/>
                  </a:lnTo>
                  <a:lnTo>
                    <a:pt x="1154620" y="44831"/>
                  </a:lnTo>
                  <a:lnTo>
                    <a:pt x="1153744" y="43815"/>
                  </a:lnTo>
                  <a:lnTo>
                    <a:pt x="1152004" y="41910"/>
                  </a:lnTo>
                  <a:lnTo>
                    <a:pt x="1151890" y="41783"/>
                  </a:lnTo>
                  <a:lnTo>
                    <a:pt x="1148537" y="39751"/>
                  </a:lnTo>
                  <a:lnTo>
                    <a:pt x="1144905" y="37592"/>
                  </a:lnTo>
                  <a:lnTo>
                    <a:pt x="1140587" y="36576"/>
                  </a:lnTo>
                  <a:lnTo>
                    <a:pt x="1132967" y="36576"/>
                  </a:lnTo>
                  <a:lnTo>
                    <a:pt x="1130554" y="36830"/>
                  </a:lnTo>
                  <a:lnTo>
                    <a:pt x="1128268" y="37592"/>
                  </a:lnTo>
                  <a:lnTo>
                    <a:pt x="1126109" y="38227"/>
                  </a:lnTo>
                  <a:lnTo>
                    <a:pt x="1114679" y="48133"/>
                  </a:lnTo>
                  <a:lnTo>
                    <a:pt x="1114425" y="48133"/>
                  </a:lnTo>
                  <a:lnTo>
                    <a:pt x="1114425" y="38481"/>
                  </a:lnTo>
                  <a:lnTo>
                    <a:pt x="1092073" y="38481"/>
                  </a:lnTo>
                  <a:lnTo>
                    <a:pt x="1092073" y="108331"/>
                  </a:lnTo>
                  <a:lnTo>
                    <a:pt x="1115187" y="108331"/>
                  </a:lnTo>
                  <a:lnTo>
                    <a:pt x="1115187" y="66421"/>
                  </a:lnTo>
                  <a:lnTo>
                    <a:pt x="1115580" y="64897"/>
                  </a:lnTo>
                  <a:lnTo>
                    <a:pt x="1116088" y="63119"/>
                  </a:lnTo>
                  <a:lnTo>
                    <a:pt x="1116203" y="62738"/>
                  </a:lnTo>
                  <a:lnTo>
                    <a:pt x="1120267" y="56896"/>
                  </a:lnTo>
                  <a:lnTo>
                    <a:pt x="1123061" y="55499"/>
                  </a:lnTo>
                  <a:lnTo>
                    <a:pt x="1130173" y="55499"/>
                  </a:lnTo>
                  <a:lnTo>
                    <a:pt x="1133271" y="56896"/>
                  </a:lnTo>
                  <a:lnTo>
                    <a:pt x="1132865" y="56896"/>
                  </a:lnTo>
                  <a:lnTo>
                    <a:pt x="1134237" y="59055"/>
                  </a:lnTo>
                  <a:lnTo>
                    <a:pt x="1135888" y="61341"/>
                  </a:lnTo>
                  <a:lnTo>
                    <a:pt x="1136650" y="64516"/>
                  </a:lnTo>
                  <a:lnTo>
                    <a:pt x="1136650" y="108331"/>
                  </a:lnTo>
                  <a:lnTo>
                    <a:pt x="1159637" y="108331"/>
                  </a:lnTo>
                  <a:lnTo>
                    <a:pt x="1159637" y="68707"/>
                  </a:lnTo>
                  <a:lnTo>
                    <a:pt x="1159891" y="66802"/>
                  </a:lnTo>
                  <a:lnTo>
                    <a:pt x="1160399" y="64897"/>
                  </a:lnTo>
                  <a:lnTo>
                    <a:pt x="1160780" y="63119"/>
                  </a:lnTo>
                  <a:lnTo>
                    <a:pt x="1169289" y="55499"/>
                  </a:lnTo>
                  <a:lnTo>
                    <a:pt x="1173353" y="55499"/>
                  </a:lnTo>
                  <a:lnTo>
                    <a:pt x="1181227" y="108331"/>
                  </a:lnTo>
                  <a:lnTo>
                    <a:pt x="1204214" y="108331"/>
                  </a:lnTo>
                  <a:close/>
                </a:path>
                <a:path w="3153409" h="142239">
                  <a:moveTo>
                    <a:pt x="1292288" y="67945"/>
                  </a:moveTo>
                  <a:lnTo>
                    <a:pt x="1291932" y="65405"/>
                  </a:lnTo>
                  <a:lnTo>
                    <a:pt x="1291678" y="63627"/>
                  </a:lnTo>
                  <a:lnTo>
                    <a:pt x="1291590" y="62992"/>
                  </a:lnTo>
                  <a:lnTo>
                    <a:pt x="1288122" y="53848"/>
                  </a:lnTo>
                  <a:lnTo>
                    <a:pt x="1288034" y="53594"/>
                  </a:lnTo>
                  <a:lnTo>
                    <a:pt x="1287170" y="52197"/>
                  </a:lnTo>
                  <a:lnTo>
                    <a:pt x="1285621" y="49657"/>
                  </a:lnTo>
                  <a:lnTo>
                    <a:pt x="1279639" y="43180"/>
                  </a:lnTo>
                  <a:lnTo>
                    <a:pt x="1279525" y="43053"/>
                  </a:lnTo>
                  <a:lnTo>
                    <a:pt x="1275842" y="40640"/>
                  </a:lnTo>
                  <a:lnTo>
                    <a:pt x="1271270" y="38760"/>
                  </a:lnTo>
                  <a:lnTo>
                    <a:pt x="1271270" y="61722"/>
                  </a:lnTo>
                  <a:lnTo>
                    <a:pt x="1271270" y="65405"/>
                  </a:lnTo>
                  <a:lnTo>
                    <a:pt x="1241552" y="65405"/>
                  </a:lnTo>
                  <a:lnTo>
                    <a:pt x="1241679" y="63627"/>
                  </a:lnTo>
                  <a:lnTo>
                    <a:pt x="1242187" y="61976"/>
                  </a:lnTo>
                  <a:lnTo>
                    <a:pt x="1243076" y="60325"/>
                  </a:lnTo>
                  <a:lnTo>
                    <a:pt x="1243838" y="58674"/>
                  </a:lnTo>
                  <a:lnTo>
                    <a:pt x="1251331" y="53213"/>
                  </a:lnTo>
                  <a:lnTo>
                    <a:pt x="1253236" y="52451"/>
                  </a:lnTo>
                  <a:lnTo>
                    <a:pt x="1255268" y="52197"/>
                  </a:lnTo>
                  <a:lnTo>
                    <a:pt x="1261999" y="52197"/>
                  </a:lnTo>
                  <a:lnTo>
                    <a:pt x="1265758" y="53594"/>
                  </a:lnTo>
                  <a:lnTo>
                    <a:pt x="1265542" y="53594"/>
                  </a:lnTo>
                  <a:lnTo>
                    <a:pt x="1267841" y="56007"/>
                  </a:lnTo>
                  <a:lnTo>
                    <a:pt x="1270127" y="58674"/>
                  </a:lnTo>
                  <a:lnTo>
                    <a:pt x="1271270" y="61722"/>
                  </a:lnTo>
                  <a:lnTo>
                    <a:pt x="1271270" y="38760"/>
                  </a:lnTo>
                  <a:lnTo>
                    <a:pt x="1267206" y="37084"/>
                  </a:lnTo>
                  <a:lnTo>
                    <a:pt x="1262507" y="36322"/>
                  </a:lnTo>
                  <a:lnTo>
                    <a:pt x="1251966" y="36322"/>
                  </a:lnTo>
                  <a:lnTo>
                    <a:pt x="1222629" y="58166"/>
                  </a:lnTo>
                  <a:lnTo>
                    <a:pt x="1220597" y="62865"/>
                  </a:lnTo>
                  <a:lnTo>
                    <a:pt x="1219581" y="67945"/>
                  </a:lnTo>
                  <a:lnTo>
                    <a:pt x="1219593" y="79756"/>
                  </a:lnTo>
                  <a:lnTo>
                    <a:pt x="1220597" y="84836"/>
                  </a:lnTo>
                  <a:lnTo>
                    <a:pt x="1252728" y="110617"/>
                  </a:lnTo>
                  <a:lnTo>
                    <a:pt x="1265174" y="110617"/>
                  </a:lnTo>
                  <a:lnTo>
                    <a:pt x="1289685" y="95758"/>
                  </a:lnTo>
                  <a:lnTo>
                    <a:pt x="1285278" y="92964"/>
                  </a:lnTo>
                  <a:lnTo>
                    <a:pt x="1273683" y="85598"/>
                  </a:lnTo>
                  <a:lnTo>
                    <a:pt x="1261999" y="92964"/>
                  </a:lnTo>
                  <a:lnTo>
                    <a:pt x="1256284" y="92964"/>
                  </a:lnTo>
                  <a:lnTo>
                    <a:pt x="1243457" y="85090"/>
                  </a:lnTo>
                  <a:lnTo>
                    <a:pt x="1242441" y="83439"/>
                  </a:lnTo>
                  <a:lnTo>
                    <a:pt x="1241806" y="81661"/>
                  </a:lnTo>
                  <a:lnTo>
                    <a:pt x="1241552" y="79756"/>
                  </a:lnTo>
                  <a:lnTo>
                    <a:pt x="1292225" y="79756"/>
                  </a:lnTo>
                  <a:lnTo>
                    <a:pt x="1292288" y="67945"/>
                  </a:lnTo>
                  <a:close/>
                </a:path>
                <a:path w="3153409" h="142239">
                  <a:moveTo>
                    <a:pt x="1354709" y="37211"/>
                  </a:moveTo>
                  <a:lnTo>
                    <a:pt x="1354201" y="36957"/>
                  </a:lnTo>
                  <a:lnTo>
                    <a:pt x="1352550" y="36703"/>
                  </a:lnTo>
                  <a:lnTo>
                    <a:pt x="1345133" y="36703"/>
                  </a:lnTo>
                  <a:lnTo>
                    <a:pt x="1330960" y="48641"/>
                  </a:lnTo>
                  <a:lnTo>
                    <a:pt x="1330706" y="48641"/>
                  </a:lnTo>
                  <a:lnTo>
                    <a:pt x="1330706" y="38481"/>
                  </a:lnTo>
                  <a:lnTo>
                    <a:pt x="1308481" y="38481"/>
                  </a:lnTo>
                  <a:lnTo>
                    <a:pt x="1308481" y="108331"/>
                  </a:lnTo>
                  <a:lnTo>
                    <a:pt x="1331468" y="108331"/>
                  </a:lnTo>
                  <a:lnTo>
                    <a:pt x="1331468" y="71120"/>
                  </a:lnTo>
                  <a:lnTo>
                    <a:pt x="1331722" y="69469"/>
                  </a:lnTo>
                  <a:lnTo>
                    <a:pt x="1332357" y="67564"/>
                  </a:lnTo>
                  <a:lnTo>
                    <a:pt x="1332865" y="65659"/>
                  </a:lnTo>
                  <a:lnTo>
                    <a:pt x="1333754" y="64008"/>
                  </a:lnTo>
                  <a:lnTo>
                    <a:pt x="1336294" y="60706"/>
                  </a:lnTo>
                  <a:lnTo>
                    <a:pt x="1337945" y="59436"/>
                  </a:lnTo>
                  <a:lnTo>
                    <a:pt x="1340104" y="58293"/>
                  </a:lnTo>
                  <a:lnTo>
                    <a:pt x="1342136" y="57150"/>
                  </a:lnTo>
                  <a:lnTo>
                    <a:pt x="1344129" y="56769"/>
                  </a:lnTo>
                  <a:lnTo>
                    <a:pt x="1351788" y="56769"/>
                  </a:lnTo>
                  <a:lnTo>
                    <a:pt x="1353299" y="57150"/>
                  </a:lnTo>
                  <a:lnTo>
                    <a:pt x="1353134" y="57150"/>
                  </a:lnTo>
                  <a:lnTo>
                    <a:pt x="1353820" y="57404"/>
                  </a:lnTo>
                  <a:lnTo>
                    <a:pt x="1353845" y="56769"/>
                  </a:lnTo>
                  <a:lnTo>
                    <a:pt x="1354201" y="48641"/>
                  </a:lnTo>
                  <a:lnTo>
                    <a:pt x="1354480" y="42164"/>
                  </a:lnTo>
                  <a:lnTo>
                    <a:pt x="1354582" y="39878"/>
                  </a:lnTo>
                  <a:lnTo>
                    <a:pt x="1354709" y="37211"/>
                  </a:lnTo>
                  <a:close/>
                </a:path>
                <a:path w="3153409" h="142239">
                  <a:moveTo>
                    <a:pt x="1389634" y="38481"/>
                  </a:moveTo>
                  <a:lnTo>
                    <a:pt x="1366647" y="38481"/>
                  </a:lnTo>
                  <a:lnTo>
                    <a:pt x="1366647" y="108331"/>
                  </a:lnTo>
                  <a:lnTo>
                    <a:pt x="1389634" y="108331"/>
                  </a:lnTo>
                  <a:lnTo>
                    <a:pt x="1389634" y="38481"/>
                  </a:lnTo>
                  <a:close/>
                </a:path>
                <a:path w="3153409" h="142239">
                  <a:moveTo>
                    <a:pt x="1391412" y="14605"/>
                  </a:moveTo>
                  <a:lnTo>
                    <a:pt x="1391056" y="12954"/>
                  </a:lnTo>
                  <a:lnTo>
                    <a:pt x="1390269" y="11303"/>
                  </a:lnTo>
                  <a:lnTo>
                    <a:pt x="1389684" y="9906"/>
                  </a:lnTo>
                  <a:lnTo>
                    <a:pt x="1388706" y="8521"/>
                  </a:lnTo>
                  <a:lnTo>
                    <a:pt x="1386332" y="6108"/>
                  </a:lnTo>
                  <a:lnTo>
                    <a:pt x="1385125" y="5346"/>
                  </a:lnTo>
                  <a:lnTo>
                    <a:pt x="1385252" y="5346"/>
                  </a:lnTo>
                  <a:lnTo>
                    <a:pt x="1381633" y="3937"/>
                  </a:lnTo>
                  <a:lnTo>
                    <a:pt x="1379982" y="3556"/>
                  </a:lnTo>
                  <a:lnTo>
                    <a:pt x="1376299" y="3556"/>
                  </a:lnTo>
                  <a:lnTo>
                    <a:pt x="1374521" y="3937"/>
                  </a:lnTo>
                  <a:lnTo>
                    <a:pt x="1372997" y="4699"/>
                  </a:lnTo>
                  <a:lnTo>
                    <a:pt x="1371473" y="5346"/>
                  </a:lnTo>
                  <a:lnTo>
                    <a:pt x="1364996" y="14605"/>
                  </a:lnTo>
                  <a:lnTo>
                    <a:pt x="1364996" y="19685"/>
                  </a:lnTo>
                  <a:lnTo>
                    <a:pt x="1366266" y="22606"/>
                  </a:lnTo>
                  <a:lnTo>
                    <a:pt x="1371346" y="27686"/>
                  </a:lnTo>
                  <a:lnTo>
                    <a:pt x="1374394" y="28829"/>
                  </a:lnTo>
                  <a:lnTo>
                    <a:pt x="1379982" y="28829"/>
                  </a:lnTo>
                  <a:lnTo>
                    <a:pt x="1387475" y="25158"/>
                  </a:lnTo>
                  <a:lnTo>
                    <a:pt x="1388618" y="24130"/>
                  </a:lnTo>
                  <a:lnTo>
                    <a:pt x="1389634" y="22745"/>
                  </a:lnTo>
                  <a:lnTo>
                    <a:pt x="1390269" y="21221"/>
                  </a:lnTo>
                  <a:lnTo>
                    <a:pt x="1391031" y="19685"/>
                  </a:lnTo>
                  <a:lnTo>
                    <a:pt x="1391412" y="18046"/>
                  </a:lnTo>
                  <a:lnTo>
                    <a:pt x="1391412" y="14605"/>
                  </a:lnTo>
                  <a:close/>
                </a:path>
                <a:path w="3153409" h="142239">
                  <a:moveTo>
                    <a:pt x="1479550" y="108331"/>
                  </a:moveTo>
                  <a:lnTo>
                    <a:pt x="1479499" y="61341"/>
                  </a:lnTo>
                  <a:lnTo>
                    <a:pt x="1479207" y="58547"/>
                  </a:lnTo>
                  <a:lnTo>
                    <a:pt x="1479169" y="58166"/>
                  </a:lnTo>
                  <a:lnTo>
                    <a:pt x="1478572" y="55880"/>
                  </a:lnTo>
                  <a:lnTo>
                    <a:pt x="1478470" y="55499"/>
                  </a:lnTo>
                  <a:lnTo>
                    <a:pt x="1477391" y="51308"/>
                  </a:lnTo>
                  <a:lnTo>
                    <a:pt x="1475867" y="48260"/>
                  </a:lnTo>
                  <a:lnTo>
                    <a:pt x="1475765" y="48133"/>
                  </a:lnTo>
                  <a:lnTo>
                    <a:pt x="1473962" y="45593"/>
                  </a:lnTo>
                  <a:lnTo>
                    <a:pt x="1471930" y="42926"/>
                  </a:lnTo>
                  <a:lnTo>
                    <a:pt x="1469263" y="40767"/>
                  </a:lnTo>
                  <a:lnTo>
                    <a:pt x="1465961" y="39116"/>
                  </a:lnTo>
                  <a:lnTo>
                    <a:pt x="1462659" y="37338"/>
                  </a:lnTo>
                  <a:lnTo>
                    <a:pt x="1458722" y="36576"/>
                  </a:lnTo>
                  <a:lnTo>
                    <a:pt x="1451610" y="36576"/>
                  </a:lnTo>
                  <a:lnTo>
                    <a:pt x="1449324" y="36830"/>
                  </a:lnTo>
                  <a:lnTo>
                    <a:pt x="1447165" y="37592"/>
                  </a:lnTo>
                  <a:lnTo>
                    <a:pt x="1445006" y="38227"/>
                  </a:lnTo>
                  <a:lnTo>
                    <a:pt x="1436497" y="43815"/>
                  </a:lnTo>
                  <a:lnTo>
                    <a:pt x="1435100" y="45212"/>
                  </a:lnTo>
                  <a:lnTo>
                    <a:pt x="1433957" y="46736"/>
                  </a:lnTo>
                  <a:lnTo>
                    <a:pt x="1433195" y="48133"/>
                  </a:lnTo>
                  <a:lnTo>
                    <a:pt x="1432941" y="48133"/>
                  </a:lnTo>
                  <a:lnTo>
                    <a:pt x="1432941" y="38481"/>
                  </a:lnTo>
                  <a:lnTo>
                    <a:pt x="1410589" y="38481"/>
                  </a:lnTo>
                  <a:lnTo>
                    <a:pt x="1410589" y="108331"/>
                  </a:lnTo>
                  <a:lnTo>
                    <a:pt x="1433703" y="108331"/>
                  </a:lnTo>
                  <a:lnTo>
                    <a:pt x="1433753" y="68199"/>
                  </a:lnTo>
                  <a:lnTo>
                    <a:pt x="1433957" y="66675"/>
                  </a:lnTo>
                  <a:lnTo>
                    <a:pt x="1443990" y="55499"/>
                  </a:lnTo>
                  <a:lnTo>
                    <a:pt x="1448054" y="55499"/>
                  </a:lnTo>
                  <a:lnTo>
                    <a:pt x="1454277" y="59944"/>
                  </a:lnTo>
                  <a:lnTo>
                    <a:pt x="1455077" y="61341"/>
                  </a:lnTo>
                  <a:lnTo>
                    <a:pt x="1455547" y="62865"/>
                  </a:lnTo>
                  <a:lnTo>
                    <a:pt x="1456309" y="66421"/>
                  </a:lnTo>
                  <a:lnTo>
                    <a:pt x="1456321" y="66675"/>
                  </a:lnTo>
                  <a:lnTo>
                    <a:pt x="1456436" y="108331"/>
                  </a:lnTo>
                  <a:lnTo>
                    <a:pt x="1479550" y="108331"/>
                  </a:lnTo>
                  <a:close/>
                </a:path>
                <a:path w="3153409" h="142239">
                  <a:moveTo>
                    <a:pt x="1573022" y="38481"/>
                  </a:moveTo>
                  <a:lnTo>
                    <a:pt x="1551305" y="38481"/>
                  </a:lnTo>
                  <a:lnTo>
                    <a:pt x="1551305" y="47625"/>
                  </a:lnTo>
                  <a:lnTo>
                    <a:pt x="1551178" y="47625"/>
                  </a:lnTo>
                  <a:lnTo>
                    <a:pt x="1551178" y="70739"/>
                  </a:lnTo>
                  <a:lnTo>
                    <a:pt x="1551178" y="75438"/>
                  </a:lnTo>
                  <a:lnTo>
                    <a:pt x="1550809" y="77597"/>
                  </a:lnTo>
                  <a:lnTo>
                    <a:pt x="1550682" y="77978"/>
                  </a:lnTo>
                  <a:lnTo>
                    <a:pt x="1549908" y="79883"/>
                  </a:lnTo>
                  <a:lnTo>
                    <a:pt x="1549184" y="81915"/>
                  </a:lnTo>
                  <a:lnTo>
                    <a:pt x="1549146" y="82042"/>
                  </a:lnTo>
                  <a:lnTo>
                    <a:pt x="1548003" y="83947"/>
                  </a:lnTo>
                  <a:lnTo>
                    <a:pt x="1546606" y="85471"/>
                  </a:lnTo>
                  <a:lnTo>
                    <a:pt x="1545209" y="87122"/>
                  </a:lnTo>
                  <a:lnTo>
                    <a:pt x="1543304" y="88392"/>
                  </a:lnTo>
                  <a:lnTo>
                    <a:pt x="1541272" y="89408"/>
                  </a:lnTo>
                  <a:lnTo>
                    <a:pt x="1539113" y="90297"/>
                  </a:lnTo>
                  <a:lnTo>
                    <a:pt x="1536700" y="90805"/>
                  </a:lnTo>
                  <a:lnTo>
                    <a:pt x="1531493" y="90805"/>
                  </a:lnTo>
                  <a:lnTo>
                    <a:pt x="1517777" y="70739"/>
                  </a:lnTo>
                  <a:lnTo>
                    <a:pt x="1518132" y="68453"/>
                  </a:lnTo>
                  <a:lnTo>
                    <a:pt x="1522095" y="60579"/>
                  </a:lnTo>
                  <a:lnTo>
                    <a:pt x="1523492" y="58928"/>
                  </a:lnTo>
                  <a:lnTo>
                    <a:pt x="1525270" y="57658"/>
                  </a:lnTo>
                  <a:lnTo>
                    <a:pt x="1527302" y="56769"/>
                  </a:lnTo>
                  <a:lnTo>
                    <a:pt x="1529207" y="55880"/>
                  </a:lnTo>
                  <a:lnTo>
                    <a:pt x="1531493" y="55372"/>
                  </a:lnTo>
                  <a:lnTo>
                    <a:pt x="1536700" y="55372"/>
                  </a:lnTo>
                  <a:lnTo>
                    <a:pt x="1539113" y="55880"/>
                  </a:lnTo>
                  <a:lnTo>
                    <a:pt x="1541145" y="56769"/>
                  </a:lnTo>
                  <a:lnTo>
                    <a:pt x="1543304" y="57658"/>
                  </a:lnTo>
                  <a:lnTo>
                    <a:pt x="1545082" y="58928"/>
                  </a:lnTo>
                  <a:lnTo>
                    <a:pt x="1546479" y="60579"/>
                  </a:lnTo>
                  <a:lnTo>
                    <a:pt x="1547876" y="62103"/>
                  </a:lnTo>
                  <a:lnTo>
                    <a:pt x="1548003" y="62230"/>
                  </a:lnTo>
                  <a:lnTo>
                    <a:pt x="1549069" y="64008"/>
                  </a:lnTo>
                  <a:lnTo>
                    <a:pt x="1549146" y="64135"/>
                  </a:lnTo>
                  <a:lnTo>
                    <a:pt x="1549908" y="66294"/>
                  </a:lnTo>
                  <a:lnTo>
                    <a:pt x="1550797" y="68453"/>
                  </a:lnTo>
                  <a:lnTo>
                    <a:pt x="1551178" y="70739"/>
                  </a:lnTo>
                  <a:lnTo>
                    <a:pt x="1551178" y="47625"/>
                  </a:lnTo>
                  <a:lnTo>
                    <a:pt x="1548638" y="43688"/>
                  </a:lnTo>
                  <a:lnTo>
                    <a:pt x="1545336" y="41021"/>
                  </a:lnTo>
                  <a:lnTo>
                    <a:pt x="1541399" y="39243"/>
                  </a:lnTo>
                  <a:lnTo>
                    <a:pt x="1537335" y="37465"/>
                  </a:lnTo>
                  <a:lnTo>
                    <a:pt x="1533144" y="36576"/>
                  </a:lnTo>
                  <a:lnTo>
                    <a:pt x="1523492" y="36576"/>
                  </a:lnTo>
                  <a:lnTo>
                    <a:pt x="1497711" y="59309"/>
                  </a:lnTo>
                  <a:lnTo>
                    <a:pt x="1496187" y="63627"/>
                  </a:lnTo>
                  <a:lnTo>
                    <a:pt x="1495425" y="68453"/>
                  </a:lnTo>
                  <a:lnTo>
                    <a:pt x="1495425" y="77978"/>
                  </a:lnTo>
                  <a:lnTo>
                    <a:pt x="1514729" y="106172"/>
                  </a:lnTo>
                  <a:lnTo>
                    <a:pt x="1518793" y="108077"/>
                  </a:lnTo>
                  <a:lnTo>
                    <a:pt x="1523492" y="109093"/>
                  </a:lnTo>
                  <a:lnTo>
                    <a:pt x="1533525" y="109093"/>
                  </a:lnTo>
                  <a:lnTo>
                    <a:pt x="1537716" y="108204"/>
                  </a:lnTo>
                  <a:lnTo>
                    <a:pt x="1541272" y="106553"/>
                  </a:lnTo>
                  <a:lnTo>
                    <a:pt x="1544955" y="104902"/>
                  </a:lnTo>
                  <a:lnTo>
                    <a:pt x="1547876" y="102616"/>
                  </a:lnTo>
                  <a:lnTo>
                    <a:pt x="1550035" y="99822"/>
                  </a:lnTo>
                  <a:lnTo>
                    <a:pt x="1550416" y="99822"/>
                  </a:lnTo>
                  <a:lnTo>
                    <a:pt x="1550416" y="109982"/>
                  </a:lnTo>
                  <a:lnTo>
                    <a:pt x="1548892" y="114681"/>
                  </a:lnTo>
                  <a:lnTo>
                    <a:pt x="1545590" y="118237"/>
                  </a:lnTo>
                  <a:lnTo>
                    <a:pt x="1542288" y="121666"/>
                  </a:lnTo>
                  <a:lnTo>
                    <a:pt x="1537335" y="123444"/>
                  </a:lnTo>
                  <a:lnTo>
                    <a:pt x="1526794" y="123444"/>
                  </a:lnTo>
                  <a:lnTo>
                    <a:pt x="1522730" y="122809"/>
                  </a:lnTo>
                  <a:lnTo>
                    <a:pt x="1518666" y="121285"/>
                  </a:lnTo>
                  <a:lnTo>
                    <a:pt x="1514602" y="119888"/>
                  </a:lnTo>
                  <a:lnTo>
                    <a:pt x="1510919" y="117602"/>
                  </a:lnTo>
                  <a:lnTo>
                    <a:pt x="1507490" y="114681"/>
                  </a:lnTo>
                  <a:lnTo>
                    <a:pt x="1496060" y="131064"/>
                  </a:lnTo>
                  <a:lnTo>
                    <a:pt x="1500759" y="134620"/>
                  </a:lnTo>
                  <a:lnTo>
                    <a:pt x="1506474" y="137414"/>
                  </a:lnTo>
                  <a:lnTo>
                    <a:pt x="1512951" y="139192"/>
                  </a:lnTo>
                  <a:lnTo>
                    <a:pt x="1519428" y="141097"/>
                  </a:lnTo>
                  <a:lnTo>
                    <a:pt x="1525778" y="141986"/>
                  </a:lnTo>
                  <a:lnTo>
                    <a:pt x="1538097" y="141986"/>
                  </a:lnTo>
                  <a:lnTo>
                    <a:pt x="1543812" y="141224"/>
                  </a:lnTo>
                  <a:lnTo>
                    <a:pt x="1553972" y="137922"/>
                  </a:lnTo>
                  <a:lnTo>
                    <a:pt x="1558290" y="135382"/>
                  </a:lnTo>
                  <a:lnTo>
                    <a:pt x="1561719" y="132080"/>
                  </a:lnTo>
                  <a:lnTo>
                    <a:pt x="1565275" y="128778"/>
                  </a:lnTo>
                  <a:lnTo>
                    <a:pt x="1568069" y="124587"/>
                  </a:lnTo>
                  <a:lnTo>
                    <a:pt x="1568488" y="123444"/>
                  </a:lnTo>
                  <a:lnTo>
                    <a:pt x="1569974" y="119507"/>
                  </a:lnTo>
                  <a:lnTo>
                    <a:pt x="1571942" y="114681"/>
                  </a:lnTo>
                  <a:lnTo>
                    <a:pt x="1572933" y="109093"/>
                  </a:lnTo>
                  <a:lnTo>
                    <a:pt x="1573022" y="99822"/>
                  </a:lnTo>
                  <a:lnTo>
                    <a:pt x="1573022" y="90805"/>
                  </a:lnTo>
                  <a:lnTo>
                    <a:pt x="1573022" y="55372"/>
                  </a:lnTo>
                  <a:lnTo>
                    <a:pt x="1573022" y="47625"/>
                  </a:lnTo>
                  <a:lnTo>
                    <a:pt x="1573022" y="38481"/>
                  </a:lnTo>
                  <a:close/>
                </a:path>
                <a:path w="3153409" h="142239">
                  <a:moveTo>
                    <a:pt x="1699704" y="85090"/>
                  </a:moveTo>
                  <a:lnTo>
                    <a:pt x="1699641" y="76073"/>
                  </a:lnTo>
                  <a:lnTo>
                    <a:pt x="1699260" y="74041"/>
                  </a:lnTo>
                  <a:lnTo>
                    <a:pt x="1698371" y="71501"/>
                  </a:lnTo>
                  <a:lnTo>
                    <a:pt x="1697570" y="69342"/>
                  </a:lnTo>
                  <a:lnTo>
                    <a:pt x="1697482" y="69088"/>
                  </a:lnTo>
                  <a:lnTo>
                    <a:pt x="1688338" y="59690"/>
                  </a:lnTo>
                  <a:lnTo>
                    <a:pt x="1686052" y="58166"/>
                  </a:lnTo>
                  <a:lnTo>
                    <a:pt x="1683512" y="57150"/>
                  </a:lnTo>
                  <a:lnTo>
                    <a:pt x="1680718" y="56515"/>
                  </a:lnTo>
                  <a:lnTo>
                    <a:pt x="1680718" y="56007"/>
                  </a:lnTo>
                  <a:lnTo>
                    <a:pt x="1685544" y="54737"/>
                  </a:lnTo>
                  <a:lnTo>
                    <a:pt x="1689608" y="52197"/>
                  </a:lnTo>
                  <a:lnTo>
                    <a:pt x="1692656" y="48387"/>
                  </a:lnTo>
                  <a:lnTo>
                    <a:pt x="1695831" y="44704"/>
                  </a:lnTo>
                  <a:lnTo>
                    <a:pt x="1697355" y="40005"/>
                  </a:lnTo>
                  <a:lnTo>
                    <a:pt x="1697355" y="29718"/>
                  </a:lnTo>
                  <a:lnTo>
                    <a:pt x="1696364" y="25654"/>
                  </a:lnTo>
                  <a:lnTo>
                    <a:pt x="1694307" y="22098"/>
                  </a:lnTo>
                  <a:lnTo>
                    <a:pt x="1692402" y="18542"/>
                  </a:lnTo>
                  <a:lnTo>
                    <a:pt x="1689735" y="15633"/>
                  </a:lnTo>
                  <a:lnTo>
                    <a:pt x="1686433" y="13335"/>
                  </a:lnTo>
                  <a:lnTo>
                    <a:pt x="1683131" y="10934"/>
                  </a:lnTo>
                  <a:lnTo>
                    <a:pt x="1679448" y="9283"/>
                  </a:lnTo>
                  <a:lnTo>
                    <a:pt x="1671066" y="6985"/>
                  </a:lnTo>
                  <a:lnTo>
                    <a:pt x="1666875" y="6477"/>
                  </a:lnTo>
                  <a:lnTo>
                    <a:pt x="1658366" y="6477"/>
                  </a:lnTo>
                  <a:lnTo>
                    <a:pt x="1639570" y="12827"/>
                  </a:lnTo>
                  <a:lnTo>
                    <a:pt x="1636268" y="14871"/>
                  </a:lnTo>
                  <a:lnTo>
                    <a:pt x="1633347" y="17526"/>
                  </a:lnTo>
                  <a:lnTo>
                    <a:pt x="1630934" y="20701"/>
                  </a:lnTo>
                  <a:lnTo>
                    <a:pt x="1628521" y="23749"/>
                  </a:lnTo>
                  <a:lnTo>
                    <a:pt x="1626616" y="27444"/>
                  </a:lnTo>
                  <a:lnTo>
                    <a:pt x="1625473" y="31623"/>
                  </a:lnTo>
                  <a:lnTo>
                    <a:pt x="1647317" y="36703"/>
                  </a:lnTo>
                  <a:lnTo>
                    <a:pt x="1648079" y="33401"/>
                  </a:lnTo>
                  <a:lnTo>
                    <a:pt x="1649603" y="30746"/>
                  </a:lnTo>
                  <a:lnTo>
                    <a:pt x="1654683" y="26682"/>
                  </a:lnTo>
                  <a:lnTo>
                    <a:pt x="1657604" y="25654"/>
                  </a:lnTo>
                  <a:lnTo>
                    <a:pt x="1664208" y="25654"/>
                  </a:lnTo>
                  <a:lnTo>
                    <a:pt x="1667129" y="26543"/>
                  </a:lnTo>
                  <a:lnTo>
                    <a:pt x="1669542" y="28448"/>
                  </a:lnTo>
                  <a:lnTo>
                    <a:pt x="1672082" y="30353"/>
                  </a:lnTo>
                  <a:lnTo>
                    <a:pt x="1673352" y="33020"/>
                  </a:lnTo>
                  <a:lnTo>
                    <a:pt x="1673352" y="38989"/>
                  </a:lnTo>
                  <a:lnTo>
                    <a:pt x="1672971" y="41021"/>
                  </a:lnTo>
                  <a:lnTo>
                    <a:pt x="1671955" y="42418"/>
                  </a:lnTo>
                  <a:lnTo>
                    <a:pt x="1670939" y="43942"/>
                  </a:lnTo>
                  <a:lnTo>
                    <a:pt x="1656080" y="48387"/>
                  </a:lnTo>
                  <a:lnTo>
                    <a:pt x="1649222" y="48387"/>
                  </a:lnTo>
                  <a:lnTo>
                    <a:pt x="1649222" y="65532"/>
                  </a:lnTo>
                  <a:lnTo>
                    <a:pt x="1657858" y="65532"/>
                  </a:lnTo>
                  <a:lnTo>
                    <a:pt x="1660271" y="65786"/>
                  </a:lnTo>
                  <a:lnTo>
                    <a:pt x="1662811" y="66167"/>
                  </a:lnTo>
                  <a:lnTo>
                    <a:pt x="1665820" y="66802"/>
                  </a:lnTo>
                  <a:lnTo>
                    <a:pt x="1665655" y="66802"/>
                  </a:lnTo>
                  <a:lnTo>
                    <a:pt x="1667383" y="67310"/>
                  </a:lnTo>
                  <a:lnTo>
                    <a:pt x="1671193" y="69342"/>
                  </a:lnTo>
                  <a:lnTo>
                    <a:pt x="1672717" y="70612"/>
                  </a:lnTo>
                  <a:lnTo>
                    <a:pt x="1673860" y="72390"/>
                  </a:lnTo>
                  <a:lnTo>
                    <a:pt x="1675130" y="74041"/>
                  </a:lnTo>
                  <a:lnTo>
                    <a:pt x="1675638" y="76073"/>
                  </a:lnTo>
                  <a:lnTo>
                    <a:pt x="1675638" y="81026"/>
                  </a:lnTo>
                  <a:lnTo>
                    <a:pt x="1662938" y="91186"/>
                  </a:lnTo>
                  <a:lnTo>
                    <a:pt x="1656715" y="91186"/>
                  </a:lnTo>
                  <a:lnTo>
                    <a:pt x="1653032" y="90043"/>
                  </a:lnTo>
                  <a:lnTo>
                    <a:pt x="1650111" y="87503"/>
                  </a:lnTo>
                  <a:lnTo>
                    <a:pt x="1647190" y="85090"/>
                  </a:lnTo>
                  <a:lnTo>
                    <a:pt x="1645285" y="82169"/>
                  </a:lnTo>
                  <a:lnTo>
                    <a:pt x="1644396" y="78867"/>
                  </a:lnTo>
                  <a:lnTo>
                    <a:pt x="1622552" y="84709"/>
                  </a:lnTo>
                  <a:lnTo>
                    <a:pt x="1637538" y="104775"/>
                  </a:lnTo>
                  <a:lnTo>
                    <a:pt x="1641094" y="106934"/>
                  </a:lnTo>
                  <a:lnTo>
                    <a:pt x="1644904" y="108458"/>
                  </a:lnTo>
                  <a:lnTo>
                    <a:pt x="1653413" y="110490"/>
                  </a:lnTo>
                  <a:lnTo>
                    <a:pt x="1657858" y="110998"/>
                  </a:lnTo>
                  <a:lnTo>
                    <a:pt x="1666875" y="110998"/>
                  </a:lnTo>
                  <a:lnTo>
                    <a:pt x="1670532" y="110490"/>
                  </a:lnTo>
                  <a:lnTo>
                    <a:pt x="1671002" y="110490"/>
                  </a:lnTo>
                  <a:lnTo>
                    <a:pt x="1697736" y="91186"/>
                  </a:lnTo>
                  <a:lnTo>
                    <a:pt x="1698625" y="89535"/>
                  </a:lnTo>
                  <a:lnTo>
                    <a:pt x="1699704" y="85090"/>
                  </a:lnTo>
                  <a:close/>
                </a:path>
                <a:path w="3153409" h="142239">
                  <a:moveTo>
                    <a:pt x="1774190" y="9144"/>
                  </a:moveTo>
                  <a:lnTo>
                    <a:pt x="1752600" y="9144"/>
                  </a:lnTo>
                  <a:lnTo>
                    <a:pt x="1719961" y="33020"/>
                  </a:lnTo>
                  <a:lnTo>
                    <a:pt x="1732153" y="49784"/>
                  </a:lnTo>
                  <a:lnTo>
                    <a:pt x="1750695" y="35433"/>
                  </a:lnTo>
                  <a:lnTo>
                    <a:pt x="1750695" y="108331"/>
                  </a:lnTo>
                  <a:lnTo>
                    <a:pt x="1774190" y="108331"/>
                  </a:lnTo>
                  <a:lnTo>
                    <a:pt x="1774190" y="35433"/>
                  </a:lnTo>
                  <a:lnTo>
                    <a:pt x="1774190" y="9144"/>
                  </a:lnTo>
                  <a:close/>
                </a:path>
                <a:path w="3153409" h="142239">
                  <a:moveTo>
                    <a:pt x="1926082" y="108331"/>
                  </a:moveTo>
                  <a:lnTo>
                    <a:pt x="1901558" y="74930"/>
                  </a:lnTo>
                  <a:lnTo>
                    <a:pt x="1898015" y="70104"/>
                  </a:lnTo>
                  <a:lnTo>
                    <a:pt x="1900707" y="66929"/>
                  </a:lnTo>
                  <a:lnTo>
                    <a:pt x="1924939" y="38481"/>
                  </a:lnTo>
                  <a:lnTo>
                    <a:pt x="1896999" y="38481"/>
                  </a:lnTo>
                  <a:lnTo>
                    <a:pt x="1874647" y="66929"/>
                  </a:lnTo>
                  <a:lnTo>
                    <a:pt x="1874266" y="66929"/>
                  </a:lnTo>
                  <a:lnTo>
                    <a:pt x="1874266" y="2413"/>
                  </a:lnTo>
                  <a:lnTo>
                    <a:pt x="1851152" y="2413"/>
                  </a:lnTo>
                  <a:lnTo>
                    <a:pt x="1851152" y="108331"/>
                  </a:lnTo>
                  <a:lnTo>
                    <a:pt x="1874266" y="108331"/>
                  </a:lnTo>
                  <a:lnTo>
                    <a:pt x="1874266" y="74930"/>
                  </a:lnTo>
                  <a:lnTo>
                    <a:pt x="1874647" y="74930"/>
                  </a:lnTo>
                  <a:lnTo>
                    <a:pt x="1897507" y="108331"/>
                  </a:lnTo>
                  <a:lnTo>
                    <a:pt x="1926082" y="108331"/>
                  </a:lnTo>
                  <a:close/>
                </a:path>
                <a:path w="3153409" h="142239">
                  <a:moveTo>
                    <a:pt x="2072640" y="9144"/>
                  </a:moveTo>
                  <a:lnTo>
                    <a:pt x="2047748" y="9144"/>
                  </a:lnTo>
                  <a:lnTo>
                    <a:pt x="2031619" y="75184"/>
                  </a:lnTo>
                  <a:lnTo>
                    <a:pt x="2031238" y="75184"/>
                  </a:lnTo>
                  <a:lnTo>
                    <a:pt x="2022068" y="41148"/>
                  </a:lnTo>
                  <a:lnTo>
                    <a:pt x="2013458" y="9144"/>
                  </a:lnTo>
                  <a:lnTo>
                    <a:pt x="1988439" y="9144"/>
                  </a:lnTo>
                  <a:lnTo>
                    <a:pt x="1970786" y="75184"/>
                  </a:lnTo>
                  <a:lnTo>
                    <a:pt x="1970405" y="75184"/>
                  </a:lnTo>
                  <a:lnTo>
                    <a:pt x="1954784" y="9144"/>
                  </a:lnTo>
                  <a:lnTo>
                    <a:pt x="1928876" y="9144"/>
                  </a:lnTo>
                  <a:lnTo>
                    <a:pt x="1957070" y="108331"/>
                  </a:lnTo>
                  <a:lnTo>
                    <a:pt x="1980946" y="108331"/>
                  </a:lnTo>
                  <a:lnTo>
                    <a:pt x="1990648" y="75184"/>
                  </a:lnTo>
                  <a:lnTo>
                    <a:pt x="2000631" y="41148"/>
                  </a:lnTo>
                  <a:lnTo>
                    <a:pt x="2001012" y="41148"/>
                  </a:lnTo>
                  <a:lnTo>
                    <a:pt x="2020570" y="108331"/>
                  </a:lnTo>
                  <a:lnTo>
                    <a:pt x="2044319" y="108331"/>
                  </a:lnTo>
                  <a:lnTo>
                    <a:pt x="2053780" y="75184"/>
                  </a:lnTo>
                  <a:lnTo>
                    <a:pt x="2072640" y="9144"/>
                  </a:lnTo>
                  <a:close/>
                </a:path>
                <a:path w="3153409" h="142239">
                  <a:moveTo>
                    <a:pt x="2153285" y="61722"/>
                  </a:moveTo>
                  <a:lnTo>
                    <a:pt x="2152967" y="58801"/>
                  </a:lnTo>
                  <a:lnTo>
                    <a:pt x="2152904" y="58166"/>
                  </a:lnTo>
                  <a:lnTo>
                    <a:pt x="2152370" y="56134"/>
                  </a:lnTo>
                  <a:lnTo>
                    <a:pt x="2152269" y="55753"/>
                  </a:lnTo>
                  <a:lnTo>
                    <a:pt x="2151126" y="51308"/>
                  </a:lnTo>
                  <a:lnTo>
                    <a:pt x="2149602" y="48260"/>
                  </a:lnTo>
                  <a:lnTo>
                    <a:pt x="2148967" y="47371"/>
                  </a:lnTo>
                  <a:lnTo>
                    <a:pt x="2147697" y="45593"/>
                  </a:lnTo>
                  <a:lnTo>
                    <a:pt x="2145665" y="42926"/>
                  </a:lnTo>
                  <a:lnTo>
                    <a:pt x="2142998" y="40767"/>
                  </a:lnTo>
                  <a:lnTo>
                    <a:pt x="2139823" y="39116"/>
                  </a:lnTo>
                  <a:lnTo>
                    <a:pt x="2136521" y="37338"/>
                  </a:lnTo>
                  <a:lnTo>
                    <a:pt x="2132584" y="36576"/>
                  </a:lnTo>
                  <a:lnTo>
                    <a:pt x="2122932" y="36576"/>
                  </a:lnTo>
                  <a:lnTo>
                    <a:pt x="2118741" y="37592"/>
                  </a:lnTo>
                  <a:lnTo>
                    <a:pt x="2115312" y="39878"/>
                  </a:lnTo>
                  <a:lnTo>
                    <a:pt x="2111883" y="42037"/>
                  </a:lnTo>
                  <a:lnTo>
                    <a:pt x="2109343" y="44577"/>
                  </a:lnTo>
                  <a:lnTo>
                    <a:pt x="2107692" y="47371"/>
                  </a:lnTo>
                  <a:lnTo>
                    <a:pt x="2107438" y="47371"/>
                  </a:lnTo>
                  <a:lnTo>
                    <a:pt x="2107438" y="2413"/>
                  </a:lnTo>
                  <a:lnTo>
                    <a:pt x="2084451" y="2413"/>
                  </a:lnTo>
                  <a:lnTo>
                    <a:pt x="2084451" y="108331"/>
                  </a:lnTo>
                  <a:lnTo>
                    <a:pt x="2107438" y="108331"/>
                  </a:lnTo>
                  <a:lnTo>
                    <a:pt x="2107438" y="66421"/>
                  </a:lnTo>
                  <a:lnTo>
                    <a:pt x="2108492" y="63119"/>
                  </a:lnTo>
                  <a:lnTo>
                    <a:pt x="2108581" y="62865"/>
                  </a:lnTo>
                  <a:lnTo>
                    <a:pt x="2110638" y="60198"/>
                  </a:lnTo>
                  <a:lnTo>
                    <a:pt x="2112772" y="57150"/>
                  </a:lnTo>
                  <a:lnTo>
                    <a:pt x="2115947" y="55753"/>
                  </a:lnTo>
                  <a:lnTo>
                    <a:pt x="2121916" y="55753"/>
                  </a:lnTo>
                  <a:lnTo>
                    <a:pt x="2123694" y="56134"/>
                  </a:lnTo>
                  <a:lnTo>
                    <a:pt x="2125192" y="57150"/>
                  </a:lnTo>
                  <a:lnTo>
                    <a:pt x="2126361" y="57785"/>
                  </a:lnTo>
                  <a:lnTo>
                    <a:pt x="2127377" y="58801"/>
                  </a:lnTo>
                  <a:lnTo>
                    <a:pt x="2128062" y="60071"/>
                  </a:lnTo>
                  <a:lnTo>
                    <a:pt x="2129066" y="61722"/>
                  </a:lnTo>
                  <a:lnTo>
                    <a:pt x="2129447" y="62865"/>
                  </a:lnTo>
                  <a:lnTo>
                    <a:pt x="2129536" y="63119"/>
                  </a:lnTo>
                  <a:lnTo>
                    <a:pt x="2130006" y="66421"/>
                  </a:lnTo>
                  <a:lnTo>
                    <a:pt x="2130044" y="66675"/>
                  </a:lnTo>
                  <a:lnTo>
                    <a:pt x="2130171" y="108331"/>
                  </a:lnTo>
                  <a:lnTo>
                    <a:pt x="2153285" y="108331"/>
                  </a:lnTo>
                  <a:lnTo>
                    <a:pt x="2153285" y="61722"/>
                  </a:lnTo>
                  <a:close/>
                </a:path>
                <a:path w="3153409" h="142239">
                  <a:moveTo>
                    <a:pt x="2283841" y="68326"/>
                  </a:moveTo>
                  <a:lnTo>
                    <a:pt x="2283231" y="64643"/>
                  </a:lnTo>
                  <a:lnTo>
                    <a:pt x="2283193" y="64389"/>
                  </a:lnTo>
                  <a:lnTo>
                    <a:pt x="2283079" y="63627"/>
                  </a:lnTo>
                  <a:lnTo>
                    <a:pt x="2281466" y="59309"/>
                  </a:lnTo>
                  <a:lnTo>
                    <a:pt x="2280120" y="55372"/>
                  </a:lnTo>
                  <a:lnTo>
                    <a:pt x="2279904" y="54737"/>
                  </a:lnTo>
                  <a:lnTo>
                    <a:pt x="2277745" y="50927"/>
                  </a:lnTo>
                  <a:lnTo>
                    <a:pt x="2274506" y="47117"/>
                  </a:lnTo>
                  <a:lnTo>
                    <a:pt x="2272030" y="44069"/>
                  </a:lnTo>
                  <a:lnTo>
                    <a:pt x="2268601" y="41402"/>
                  </a:lnTo>
                  <a:lnTo>
                    <a:pt x="2264410" y="39497"/>
                  </a:lnTo>
                  <a:lnTo>
                    <a:pt x="2261489" y="38036"/>
                  </a:lnTo>
                  <a:lnTo>
                    <a:pt x="2261489" y="70866"/>
                  </a:lnTo>
                  <a:lnTo>
                    <a:pt x="2257298" y="85598"/>
                  </a:lnTo>
                  <a:lnTo>
                    <a:pt x="2256028" y="87376"/>
                  </a:lnTo>
                  <a:lnTo>
                    <a:pt x="2254250" y="88646"/>
                  </a:lnTo>
                  <a:lnTo>
                    <a:pt x="2250186" y="90678"/>
                  </a:lnTo>
                  <a:lnTo>
                    <a:pt x="2247773" y="91186"/>
                  </a:lnTo>
                  <a:lnTo>
                    <a:pt x="2242439" y="91186"/>
                  </a:lnTo>
                  <a:lnTo>
                    <a:pt x="2240153" y="90678"/>
                  </a:lnTo>
                  <a:lnTo>
                    <a:pt x="2238121" y="89662"/>
                  </a:lnTo>
                  <a:lnTo>
                    <a:pt x="2235962" y="88646"/>
                  </a:lnTo>
                  <a:lnTo>
                    <a:pt x="2228342" y="75565"/>
                  </a:lnTo>
                  <a:lnTo>
                    <a:pt x="2228380" y="70866"/>
                  </a:lnTo>
                  <a:lnTo>
                    <a:pt x="2238121" y="56896"/>
                  </a:lnTo>
                  <a:lnTo>
                    <a:pt x="2240153" y="55880"/>
                  </a:lnTo>
                  <a:lnTo>
                    <a:pt x="2242439" y="55372"/>
                  </a:lnTo>
                  <a:lnTo>
                    <a:pt x="2247773" y="55372"/>
                  </a:lnTo>
                  <a:lnTo>
                    <a:pt x="2250186" y="55880"/>
                  </a:lnTo>
                  <a:lnTo>
                    <a:pt x="2254250" y="57912"/>
                  </a:lnTo>
                  <a:lnTo>
                    <a:pt x="2256028" y="59309"/>
                  </a:lnTo>
                  <a:lnTo>
                    <a:pt x="2257298" y="60960"/>
                  </a:lnTo>
                  <a:lnTo>
                    <a:pt x="2258695" y="62611"/>
                  </a:lnTo>
                  <a:lnTo>
                    <a:pt x="2259711" y="64389"/>
                  </a:lnTo>
                  <a:lnTo>
                    <a:pt x="2260498" y="66675"/>
                  </a:lnTo>
                  <a:lnTo>
                    <a:pt x="2261120" y="68834"/>
                  </a:lnTo>
                  <a:lnTo>
                    <a:pt x="2261489" y="70866"/>
                  </a:lnTo>
                  <a:lnTo>
                    <a:pt x="2261489" y="38036"/>
                  </a:lnTo>
                  <a:lnTo>
                    <a:pt x="2260346" y="37465"/>
                  </a:lnTo>
                  <a:lnTo>
                    <a:pt x="2255774" y="36576"/>
                  </a:lnTo>
                  <a:lnTo>
                    <a:pt x="2245614" y="36576"/>
                  </a:lnTo>
                  <a:lnTo>
                    <a:pt x="2241169" y="37592"/>
                  </a:lnTo>
                  <a:lnTo>
                    <a:pt x="2237359" y="39751"/>
                  </a:lnTo>
                  <a:lnTo>
                    <a:pt x="2233549" y="41783"/>
                  </a:lnTo>
                  <a:lnTo>
                    <a:pt x="2230628" y="44323"/>
                  </a:lnTo>
                  <a:lnTo>
                    <a:pt x="2228469" y="47117"/>
                  </a:lnTo>
                  <a:lnTo>
                    <a:pt x="2227961" y="47117"/>
                  </a:lnTo>
                  <a:lnTo>
                    <a:pt x="2227961" y="38481"/>
                  </a:lnTo>
                  <a:lnTo>
                    <a:pt x="2206117" y="38481"/>
                  </a:lnTo>
                  <a:lnTo>
                    <a:pt x="2206117" y="141986"/>
                  </a:lnTo>
                  <a:lnTo>
                    <a:pt x="2229104" y="141986"/>
                  </a:lnTo>
                  <a:lnTo>
                    <a:pt x="2229104" y="100584"/>
                  </a:lnTo>
                  <a:lnTo>
                    <a:pt x="2229358" y="100584"/>
                  </a:lnTo>
                  <a:lnTo>
                    <a:pt x="2231517" y="103632"/>
                  </a:lnTo>
                  <a:lnTo>
                    <a:pt x="2234565" y="106045"/>
                  </a:lnTo>
                  <a:lnTo>
                    <a:pt x="2238375" y="107696"/>
                  </a:lnTo>
                  <a:lnTo>
                    <a:pt x="2242185" y="109474"/>
                  </a:lnTo>
                  <a:lnTo>
                    <a:pt x="2246249" y="110363"/>
                  </a:lnTo>
                  <a:lnTo>
                    <a:pt x="2255774" y="110363"/>
                  </a:lnTo>
                  <a:lnTo>
                    <a:pt x="2273706" y="100584"/>
                  </a:lnTo>
                  <a:lnTo>
                    <a:pt x="2274951" y="99060"/>
                  </a:lnTo>
                  <a:lnTo>
                    <a:pt x="2277872" y="95631"/>
                  </a:lnTo>
                  <a:lnTo>
                    <a:pt x="2280031" y="91694"/>
                  </a:lnTo>
                  <a:lnTo>
                    <a:pt x="2280196" y="91186"/>
                  </a:lnTo>
                  <a:lnTo>
                    <a:pt x="2281466" y="87376"/>
                  </a:lnTo>
                  <a:lnTo>
                    <a:pt x="2283079" y="82677"/>
                  </a:lnTo>
                  <a:lnTo>
                    <a:pt x="2283841" y="77978"/>
                  </a:lnTo>
                  <a:lnTo>
                    <a:pt x="2283841" y="68326"/>
                  </a:lnTo>
                  <a:close/>
                </a:path>
                <a:path w="3153409" h="142239">
                  <a:moveTo>
                    <a:pt x="2346833" y="37211"/>
                  </a:moveTo>
                  <a:lnTo>
                    <a:pt x="2346325" y="36957"/>
                  </a:lnTo>
                  <a:lnTo>
                    <a:pt x="2344674" y="36703"/>
                  </a:lnTo>
                  <a:lnTo>
                    <a:pt x="2337257" y="36703"/>
                  </a:lnTo>
                  <a:lnTo>
                    <a:pt x="2323084" y="48641"/>
                  </a:lnTo>
                  <a:lnTo>
                    <a:pt x="2322830" y="48641"/>
                  </a:lnTo>
                  <a:lnTo>
                    <a:pt x="2322830" y="38481"/>
                  </a:lnTo>
                  <a:lnTo>
                    <a:pt x="2300605" y="38481"/>
                  </a:lnTo>
                  <a:lnTo>
                    <a:pt x="2300605" y="108331"/>
                  </a:lnTo>
                  <a:lnTo>
                    <a:pt x="2323592" y="108331"/>
                  </a:lnTo>
                  <a:lnTo>
                    <a:pt x="2323592" y="71120"/>
                  </a:lnTo>
                  <a:lnTo>
                    <a:pt x="2323846" y="69469"/>
                  </a:lnTo>
                  <a:lnTo>
                    <a:pt x="2324481" y="67564"/>
                  </a:lnTo>
                  <a:lnTo>
                    <a:pt x="2324989" y="65659"/>
                  </a:lnTo>
                  <a:lnTo>
                    <a:pt x="2325878" y="64008"/>
                  </a:lnTo>
                  <a:lnTo>
                    <a:pt x="2328418" y="60706"/>
                  </a:lnTo>
                  <a:lnTo>
                    <a:pt x="2330069" y="59436"/>
                  </a:lnTo>
                  <a:lnTo>
                    <a:pt x="2332228" y="58293"/>
                  </a:lnTo>
                  <a:lnTo>
                    <a:pt x="2334260" y="57150"/>
                  </a:lnTo>
                  <a:lnTo>
                    <a:pt x="2336254" y="56769"/>
                  </a:lnTo>
                  <a:lnTo>
                    <a:pt x="2343912" y="56769"/>
                  </a:lnTo>
                  <a:lnTo>
                    <a:pt x="2345182" y="57150"/>
                  </a:lnTo>
                  <a:lnTo>
                    <a:pt x="2345944" y="57404"/>
                  </a:lnTo>
                  <a:lnTo>
                    <a:pt x="2345969" y="56769"/>
                  </a:lnTo>
                  <a:lnTo>
                    <a:pt x="2346325" y="48641"/>
                  </a:lnTo>
                  <a:lnTo>
                    <a:pt x="2346604" y="42164"/>
                  </a:lnTo>
                  <a:lnTo>
                    <a:pt x="2346706" y="39878"/>
                  </a:lnTo>
                  <a:lnTo>
                    <a:pt x="2346833" y="37211"/>
                  </a:lnTo>
                  <a:close/>
                </a:path>
                <a:path w="3153409" h="142239">
                  <a:moveTo>
                    <a:pt x="2384679" y="92075"/>
                  </a:moveTo>
                  <a:lnTo>
                    <a:pt x="2383282" y="88773"/>
                  </a:lnTo>
                  <a:lnTo>
                    <a:pt x="2377821" y="83566"/>
                  </a:lnTo>
                  <a:lnTo>
                    <a:pt x="2374519" y="82296"/>
                  </a:lnTo>
                  <a:lnTo>
                    <a:pt x="2368677" y="82296"/>
                  </a:lnTo>
                  <a:lnTo>
                    <a:pt x="2356358" y="94234"/>
                  </a:lnTo>
                  <a:lnTo>
                    <a:pt x="2356358" y="98171"/>
                  </a:lnTo>
                  <a:lnTo>
                    <a:pt x="2368677" y="109728"/>
                  </a:lnTo>
                  <a:lnTo>
                    <a:pt x="2374519" y="109728"/>
                  </a:lnTo>
                  <a:lnTo>
                    <a:pt x="2377821" y="108458"/>
                  </a:lnTo>
                  <a:lnTo>
                    <a:pt x="2383282" y="103251"/>
                  </a:lnTo>
                  <a:lnTo>
                    <a:pt x="2384679" y="99949"/>
                  </a:lnTo>
                  <a:lnTo>
                    <a:pt x="2384679" y="92075"/>
                  </a:lnTo>
                  <a:close/>
                </a:path>
                <a:path w="3153409" h="142239">
                  <a:moveTo>
                    <a:pt x="2515870" y="108331"/>
                  </a:moveTo>
                  <a:lnTo>
                    <a:pt x="2491346" y="74930"/>
                  </a:lnTo>
                  <a:lnTo>
                    <a:pt x="2487803" y="70104"/>
                  </a:lnTo>
                  <a:lnTo>
                    <a:pt x="2490495" y="66929"/>
                  </a:lnTo>
                  <a:lnTo>
                    <a:pt x="2514727" y="38481"/>
                  </a:lnTo>
                  <a:lnTo>
                    <a:pt x="2486787" y="38481"/>
                  </a:lnTo>
                  <a:lnTo>
                    <a:pt x="2464435" y="66929"/>
                  </a:lnTo>
                  <a:lnTo>
                    <a:pt x="2464054" y="66929"/>
                  </a:lnTo>
                  <a:lnTo>
                    <a:pt x="2464054" y="2413"/>
                  </a:lnTo>
                  <a:lnTo>
                    <a:pt x="2440940" y="2413"/>
                  </a:lnTo>
                  <a:lnTo>
                    <a:pt x="2440940" y="108331"/>
                  </a:lnTo>
                  <a:lnTo>
                    <a:pt x="2464054" y="108331"/>
                  </a:lnTo>
                  <a:lnTo>
                    <a:pt x="2464054" y="74930"/>
                  </a:lnTo>
                  <a:lnTo>
                    <a:pt x="2464435" y="74930"/>
                  </a:lnTo>
                  <a:lnTo>
                    <a:pt x="2487295" y="108331"/>
                  </a:lnTo>
                  <a:lnTo>
                    <a:pt x="2515870" y="108331"/>
                  </a:lnTo>
                  <a:close/>
                </a:path>
                <a:path w="3153409" h="142239">
                  <a:moveTo>
                    <a:pt x="2573909" y="37211"/>
                  </a:moveTo>
                  <a:lnTo>
                    <a:pt x="2573401" y="36957"/>
                  </a:lnTo>
                  <a:lnTo>
                    <a:pt x="2571750" y="36703"/>
                  </a:lnTo>
                  <a:lnTo>
                    <a:pt x="2564333" y="36703"/>
                  </a:lnTo>
                  <a:lnTo>
                    <a:pt x="2550160" y="48641"/>
                  </a:lnTo>
                  <a:lnTo>
                    <a:pt x="2549906" y="48641"/>
                  </a:lnTo>
                  <a:lnTo>
                    <a:pt x="2549906" y="38481"/>
                  </a:lnTo>
                  <a:lnTo>
                    <a:pt x="2527681" y="38481"/>
                  </a:lnTo>
                  <a:lnTo>
                    <a:pt x="2527681" y="108331"/>
                  </a:lnTo>
                  <a:lnTo>
                    <a:pt x="2550668" y="108331"/>
                  </a:lnTo>
                  <a:lnTo>
                    <a:pt x="2550668" y="71120"/>
                  </a:lnTo>
                  <a:lnTo>
                    <a:pt x="2550922" y="69469"/>
                  </a:lnTo>
                  <a:lnTo>
                    <a:pt x="2551557" y="67564"/>
                  </a:lnTo>
                  <a:lnTo>
                    <a:pt x="2552065" y="65659"/>
                  </a:lnTo>
                  <a:lnTo>
                    <a:pt x="2552954" y="64008"/>
                  </a:lnTo>
                  <a:lnTo>
                    <a:pt x="2555494" y="60706"/>
                  </a:lnTo>
                  <a:lnTo>
                    <a:pt x="2557145" y="59436"/>
                  </a:lnTo>
                  <a:lnTo>
                    <a:pt x="2559304" y="58293"/>
                  </a:lnTo>
                  <a:lnTo>
                    <a:pt x="2561336" y="57150"/>
                  </a:lnTo>
                  <a:lnTo>
                    <a:pt x="2563330" y="56769"/>
                  </a:lnTo>
                  <a:lnTo>
                    <a:pt x="2570988" y="56769"/>
                  </a:lnTo>
                  <a:lnTo>
                    <a:pt x="2572499" y="57150"/>
                  </a:lnTo>
                  <a:lnTo>
                    <a:pt x="2572334" y="57150"/>
                  </a:lnTo>
                  <a:lnTo>
                    <a:pt x="2573020" y="57404"/>
                  </a:lnTo>
                  <a:lnTo>
                    <a:pt x="2573045" y="56769"/>
                  </a:lnTo>
                  <a:lnTo>
                    <a:pt x="2573401" y="48641"/>
                  </a:lnTo>
                  <a:lnTo>
                    <a:pt x="2573680" y="42164"/>
                  </a:lnTo>
                  <a:lnTo>
                    <a:pt x="2573782" y="39878"/>
                  </a:lnTo>
                  <a:lnTo>
                    <a:pt x="2573909" y="37211"/>
                  </a:lnTo>
                  <a:close/>
                </a:path>
                <a:path w="3153409" h="142239">
                  <a:moveTo>
                    <a:pt x="2654744" y="67945"/>
                  </a:moveTo>
                  <a:lnTo>
                    <a:pt x="2654389" y="65405"/>
                  </a:lnTo>
                  <a:lnTo>
                    <a:pt x="2654135" y="63627"/>
                  </a:lnTo>
                  <a:lnTo>
                    <a:pt x="2654046" y="62992"/>
                  </a:lnTo>
                  <a:lnTo>
                    <a:pt x="2650579" y="53848"/>
                  </a:lnTo>
                  <a:lnTo>
                    <a:pt x="2650490" y="53594"/>
                  </a:lnTo>
                  <a:lnTo>
                    <a:pt x="2649626" y="52197"/>
                  </a:lnTo>
                  <a:lnTo>
                    <a:pt x="2648077" y="49657"/>
                  </a:lnTo>
                  <a:lnTo>
                    <a:pt x="2642095" y="43180"/>
                  </a:lnTo>
                  <a:lnTo>
                    <a:pt x="2641981" y="43053"/>
                  </a:lnTo>
                  <a:lnTo>
                    <a:pt x="2638298" y="40640"/>
                  </a:lnTo>
                  <a:lnTo>
                    <a:pt x="2633726" y="38760"/>
                  </a:lnTo>
                  <a:lnTo>
                    <a:pt x="2633726" y="61722"/>
                  </a:lnTo>
                  <a:lnTo>
                    <a:pt x="2633726" y="65405"/>
                  </a:lnTo>
                  <a:lnTo>
                    <a:pt x="2604008" y="65405"/>
                  </a:lnTo>
                  <a:lnTo>
                    <a:pt x="2604135" y="63627"/>
                  </a:lnTo>
                  <a:lnTo>
                    <a:pt x="2604643" y="61976"/>
                  </a:lnTo>
                  <a:lnTo>
                    <a:pt x="2605532" y="60325"/>
                  </a:lnTo>
                  <a:lnTo>
                    <a:pt x="2606294" y="58674"/>
                  </a:lnTo>
                  <a:lnTo>
                    <a:pt x="2613787" y="53213"/>
                  </a:lnTo>
                  <a:lnTo>
                    <a:pt x="2615692" y="52451"/>
                  </a:lnTo>
                  <a:lnTo>
                    <a:pt x="2617724" y="52197"/>
                  </a:lnTo>
                  <a:lnTo>
                    <a:pt x="2624455" y="52197"/>
                  </a:lnTo>
                  <a:lnTo>
                    <a:pt x="2628214" y="53594"/>
                  </a:lnTo>
                  <a:lnTo>
                    <a:pt x="2627998" y="53594"/>
                  </a:lnTo>
                  <a:lnTo>
                    <a:pt x="2630297" y="56007"/>
                  </a:lnTo>
                  <a:lnTo>
                    <a:pt x="2632583" y="58674"/>
                  </a:lnTo>
                  <a:lnTo>
                    <a:pt x="2633726" y="61722"/>
                  </a:lnTo>
                  <a:lnTo>
                    <a:pt x="2633726" y="38760"/>
                  </a:lnTo>
                  <a:lnTo>
                    <a:pt x="2629662" y="37084"/>
                  </a:lnTo>
                  <a:lnTo>
                    <a:pt x="2624963" y="36322"/>
                  </a:lnTo>
                  <a:lnTo>
                    <a:pt x="2614422" y="36322"/>
                  </a:lnTo>
                  <a:lnTo>
                    <a:pt x="2585085" y="58166"/>
                  </a:lnTo>
                  <a:lnTo>
                    <a:pt x="2583053" y="62865"/>
                  </a:lnTo>
                  <a:lnTo>
                    <a:pt x="2582037" y="67945"/>
                  </a:lnTo>
                  <a:lnTo>
                    <a:pt x="2582049" y="79756"/>
                  </a:lnTo>
                  <a:lnTo>
                    <a:pt x="2583053" y="84836"/>
                  </a:lnTo>
                  <a:lnTo>
                    <a:pt x="2615311" y="110617"/>
                  </a:lnTo>
                  <a:lnTo>
                    <a:pt x="2627630" y="110617"/>
                  </a:lnTo>
                  <a:lnTo>
                    <a:pt x="2652141" y="95758"/>
                  </a:lnTo>
                  <a:lnTo>
                    <a:pt x="2647734" y="92964"/>
                  </a:lnTo>
                  <a:lnTo>
                    <a:pt x="2636139" y="85598"/>
                  </a:lnTo>
                  <a:lnTo>
                    <a:pt x="2624455" y="92964"/>
                  </a:lnTo>
                  <a:lnTo>
                    <a:pt x="2618740" y="92964"/>
                  </a:lnTo>
                  <a:lnTo>
                    <a:pt x="2605913" y="85090"/>
                  </a:lnTo>
                  <a:lnTo>
                    <a:pt x="2604897" y="83439"/>
                  </a:lnTo>
                  <a:lnTo>
                    <a:pt x="2604262" y="81661"/>
                  </a:lnTo>
                  <a:lnTo>
                    <a:pt x="2604008" y="79756"/>
                  </a:lnTo>
                  <a:lnTo>
                    <a:pt x="2654681" y="79756"/>
                  </a:lnTo>
                  <a:lnTo>
                    <a:pt x="2654744" y="67945"/>
                  </a:lnTo>
                  <a:close/>
                </a:path>
                <a:path w="3153409" h="142239">
                  <a:moveTo>
                    <a:pt x="2784602" y="108331"/>
                  </a:moveTo>
                  <a:lnTo>
                    <a:pt x="2784500" y="61341"/>
                  </a:lnTo>
                  <a:lnTo>
                    <a:pt x="2784271" y="59817"/>
                  </a:lnTo>
                  <a:lnTo>
                    <a:pt x="2784157" y="59055"/>
                  </a:lnTo>
                  <a:lnTo>
                    <a:pt x="2779014" y="45847"/>
                  </a:lnTo>
                  <a:lnTo>
                    <a:pt x="2777109" y="43180"/>
                  </a:lnTo>
                  <a:lnTo>
                    <a:pt x="2774442" y="40894"/>
                  </a:lnTo>
                  <a:lnTo>
                    <a:pt x="2771267" y="39116"/>
                  </a:lnTo>
                  <a:lnTo>
                    <a:pt x="2767965" y="37465"/>
                  </a:lnTo>
                  <a:lnTo>
                    <a:pt x="2764028" y="36576"/>
                  </a:lnTo>
                  <a:lnTo>
                    <a:pt x="2753995" y="36576"/>
                  </a:lnTo>
                  <a:lnTo>
                    <a:pt x="2736964" y="48514"/>
                  </a:lnTo>
                  <a:lnTo>
                    <a:pt x="2736773" y="48133"/>
                  </a:lnTo>
                  <a:lnTo>
                    <a:pt x="2735008" y="44831"/>
                  </a:lnTo>
                  <a:lnTo>
                    <a:pt x="2734132" y="43815"/>
                  </a:lnTo>
                  <a:lnTo>
                    <a:pt x="2732392" y="41910"/>
                  </a:lnTo>
                  <a:lnTo>
                    <a:pt x="2732278" y="41783"/>
                  </a:lnTo>
                  <a:lnTo>
                    <a:pt x="2728925" y="39751"/>
                  </a:lnTo>
                  <a:lnTo>
                    <a:pt x="2725293" y="37592"/>
                  </a:lnTo>
                  <a:lnTo>
                    <a:pt x="2720975" y="36576"/>
                  </a:lnTo>
                  <a:lnTo>
                    <a:pt x="2713355" y="36576"/>
                  </a:lnTo>
                  <a:lnTo>
                    <a:pt x="2710942" y="36830"/>
                  </a:lnTo>
                  <a:lnTo>
                    <a:pt x="2708656" y="37592"/>
                  </a:lnTo>
                  <a:lnTo>
                    <a:pt x="2706497" y="38227"/>
                  </a:lnTo>
                  <a:lnTo>
                    <a:pt x="2695067" y="48133"/>
                  </a:lnTo>
                  <a:lnTo>
                    <a:pt x="2694813" y="48133"/>
                  </a:lnTo>
                  <a:lnTo>
                    <a:pt x="2694813" y="38481"/>
                  </a:lnTo>
                  <a:lnTo>
                    <a:pt x="2672461" y="38481"/>
                  </a:lnTo>
                  <a:lnTo>
                    <a:pt x="2672461" y="108331"/>
                  </a:lnTo>
                  <a:lnTo>
                    <a:pt x="2695575" y="108331"/>
                  </a:lnTo>
                  <a:lnTo>
                    <a:pt x="2695575" y="66421"/>
                  </a:lnTo>
                  <a:lnTo>
                    <a:pt x="2695968" y="64897"/>
                  </a:lnTo>
                  <a:lnTo>
                    <a:pt x="2696476" y="63119"/>
                  </a:lnTo>
                  <a:lnTo>
                    <a:pt x="2696591" y="62738"/>
                  </a:lnTo>
                  <a:lnTo>
                    <a:pt x="2700655" y="56896"/>
                  </a:lnTo>
                  <a:lnTo>
                    <a:pt x="2703449" y="55499"/>
                  </a:lnTo>
                  <a:lnTo>
                    <a:pt x="2710561" y="55499"/>
                  </a:lnTo>
                  <a:lnTo>
                    <a:pt x="2713659" y="56896"/>
                  </a:lnTo>
                  <a:lnTo>
                    <a:pt x="2713253" y="56896"/>
                  </a:lnTo>
                  <a:lnTo>
                    <a:pt x="2714625" y="59055"/>
                  </a:lnTo>
                  <a:lnTo>
                    <a:pt x="2716276" y="61341"/>
                  </a:lnTo>
                  <a:lnTo>
                    <a:pt x="2717038" y="64516"/>
                  </a:lnTo>
                  <a:lnTo>
                    <a:pt x="2717038" y="108331"/>
                  </a:lnTo>
                  <a:lnTo>
                    <a:pt x="2740025" y="108331"/>
                  </a:lnTo>
                  <a:lnTo>
                    <a:pt x="2740025" y="68707"/>
                  </a:lnTo>
                  <a:lnTo>
                    <a:pt x="2740279" y="66802"/>
                  </a:lnTo>
                  <a:lnTo>
                    <a:pt x="2740787" y="64897"/>
                  </a:lnTo>
                  <a:lnTo>
                    <a:pt x="2741168" y="63119"/>
                  </a:lnTo>
                  <a:lnTo>
                    <a:pt x="2749677" y="55499"/>
                  </a:lnTo>
                  <a:lnTo>
                    <a:pt x="2753741" y="55499"/>
                  </a:lnTo>
                  <a:lnTo>
                    <a:pt x="2761615" y="108331"/>
                  </a:lnTo>
                  <a:lnTo>
                    <a:pt x="2784602" y="108331"/>
                  </a:lnTo>
                  <a:close/>
                </a:path>
                <a:path w="3153409" h="142239">
                  <a:moveTo>
                    <a:pt x="2872676" y="67945"/>
                  </a:moveTo>
                  <a:lnTo>
                    <a:pt x="2872321" y="65405"/>
                  </a:lnTo>
                  <a:lnTo>
                    <a:pt x="2872067" y="63627"/>
                  </a:lnTo>
                  <a:lnTo>
                    <a:pt x="2871978" y="62992"/>
                  </a:lnTo>
                  <a:lnTo>
                    <a:pt x="2868511" y="53848"/>
                  </a:lnTo>
                  <a:lnTo>
                    <a:pt x="2868422" y="53594"/>
                  </a:lnTo>
                  <a:lnTo>
                    <a:pt x="2867558" y="52197"/>
                  </a:lnTo>
                  <a:lnTo>
                    <a:pt x="2866009" y="49657"/>
                  </a:lnTo>
                  <a:lnTo>
                    <a:pt x="2860027" y="43180"/>
                  </a:lnTo>
                  <a:lnTo>
                    <a:pt x="2859913" y="43053"/>
                  </a:lnTo>
                  <a:lnTo>
                    <a:pt x="2856230" y="40640"/>
                  </a:lnTo>
                  <a:lnTo>
                    <a:pt x="2851658" y="38760"/>
                  </a:lnTo>
                  <a:lnTo>
                    <a:pt x="2851658" y="61722"/>
                  </a:lnTo>
                  <a:lnTo>
                    <a:pt x="2851658" y="65405"/>
                  </a:lnTo>
                  <a:lnTo>
                    <a:pt x="2821940" y="65405"/>
                  </a:lnTo>
                  <a:lnTo>
                    <a:pt x="2822067" y="63627"/>
                  </a:lnTo>
                  <a:lnTo>
                    <a:pt x="2822575" y="61976"/>
                  </a:lnTo>
                  <a:lnTo>
                    <a:pt x="2823464" y="60325"/>
                  </a:lnTo>
                  <a:lnTo>
                    <a:pt x="2824226" y="58674"/>
                  </a:lnTo>
                  <a:lnTo>
                    <a:pt x="2831719" y="53213"/>
                  </a:lnTo>
                  <a:lnTo>
                    <a:pt x="2833624" y="52451"/>
                  </a:lnTo>
                  <a:lnTo>
                    <a:pt x="2835656" y="52197"/>
                  </a:lnTo>
                  <a:lnTo>
                    <a:pt x="2842387" y="52197"/>
                  </a:lnTo>
                  <a:lnTo>
                    <a:pt x="2846159" y="53594"/>
                  </a:lnTo>
                  <a:lnTo>
                    <a:pt x="2845930" y="53594"/>
                  </a:lnTo>
                  <a:lnTo>
                    <a:pt x="2848229" y="56007"/>
                  </a:lnTo>
                  <a:lnTo>
                    <a:pt x="2850515" y="58674"/>
                  </a:lnTo>
                  <a:lnTo>
                    <a:pt x="2851658" y="61722"/>
                  </a:lnTo>
                  <a:lnTo>
                    <a:pt x="2851658" y="38760"/>
                  </a:lnTo>
                  <a:lnTo>
                    <a:pt x="2847594" y="37084"/>
                  </a:lnTo>
                  <a:lnTo>
                    <a:pt x="2842895" y="36322"/>
                  </a:lnTo>
                  <a:lnTo>
                    <a:pt x="2832354" y="36322"/>
                  </a:lnTo>
                  <a:lnTo>
                    <a:pt x="2803017" y="58166"/>
                  </a:lnTo>
                  <a:lnTo>
                    <a:pt x="2800985" y="62865"/>
                  </a:lnTo>
                  <a:lnTo>
                    <a:pt x="2799969" y="67945"/>
                  </a:lnTo>
                  <a:lnTo>
                    <a:pt x="2799981" y="79756"/>
                  </a:lnTo>
                  <a:lnTo>
                    <a:pt x="2800985" y="84836"/>
                  </a:lnTo>
                  <a:lnTo>
                    <a:pt x="2833116" y="110617"/>
                  </a:lnTo>
                  <a:lnTo>
                    <a:pt x="2845562" y="110617"/>
                  </a:lnTo>
                  <a:lnTo>
                    <a:pt x="2870073" y="95758"/>
                  </a:lnTo>
                  <a:lnTo>
                    <a:pt x="2865666" y="92964"/>
                  </a:lnTo>
                  <a:lnTo>
                    <a:pt x="2854071" y="85598"/>
                  </a:lnTo>
                  <a:lnTo>
                    <a:pt x="2842387" y="92964"/>
                  </a:lnTo>
                  <a:lnTo>
                    <a:pt x="2836672" y="92964"/>
                  </a:lnTo>
                  <a:lnTo>
                    <a:pt x="2823845" y="85090"/>
                  </a:lnTo>
                  <a:lnTo>
                    <a:pt x="2822829" y="83439"/>
                  </a:lnTo>
                  <a:lnTo>
                    <a:pt x="2822194" y="81661"/>
                  </a:lnTo>
                  <a:lnTo>
                    <a:pt x="2821940" y="79756"/>
                  </a:lnTo>
                  <a:lnTo>
                    <a:pt x="2872613" y="79756"/>
                  </a:lnTo>
                  <a:lnTo>
                    <a:pt x="2872676" y="67945"/>
                  </a:lnTo>
                  <a:close/>
                </a:path>
                <a:path w="3153409" h="142239">
                  <a:moveTo>
                    <a:pt x="2935097" y="37211"/>
                  </a:moveTo>
                  <a:lnTo>
                    <a:pt x="2934589" y="36957"/>
                  </a:lnTo>
                  <a:lnTo>
                    <a:pt x="2932938" y="36703"/>
                  </a:lnTo>
                  <a:lnTo>
                    <a:pt x="2925521" y="36703"/>
                  </a:lnTo>
                  <a:lnTo>
                    <a:pt x="2911348" y="48641"/>
                  </a:lnTo>
                  <a:lnTo>
                    <a:pt x="2911094" y="48641"/>
                  </a:lnTo>
                  <a:lnTo>
                    <a:pt x="2911094" y="38481"/>
                  </a:lnTo>
                  <a:lnTo>
                    <a:pt x="2888869" y="38481"/>
                  </a:lnTo>
                  <a:lnTo>
                    <a:pt x="2888869" y="108331"/>
                  </a:lnTo>
                  <a:lnTo>
                    <a:pt x="2911856" y="108331"/>
                  </a:lnTo>
                  <a:lnTo>
                    <a:pt x="2911856" y="71120"/>
                  </a:lnTo>
                  <a:lnTo>
                    <a:pt x="2912110" y="69469"/>
                  </a:lnTo>
                  <a:lnTo>
                    <a:pt x="2912745" y="67564"/>
                  </a:lnTo>
                  <a:lnTo>
                    <a:pt x="2913253" y="65659"/>
                  </a:lnTo>
                  <a:lnTo>
                    <a:pt x="2914142" y="64008"/>
                  </a:lnTo>
                  <a:lnTo>
                    <a:pt x="2916682" y="60706"/>
                  </a:lnTo>
                  <a:lnTo>
                    <a:pt x="2918333" y="59436"/>
                  </a:lnTo>
                  <a:lnTo>
                    <a:pt x="2920492" y="58293"/>
                  </a:lnTo>
                  <a:lnTo>
                    <a:pt x="2922524" y="57150"/>
                  </a:lnTo>
                  <a:lnTo>
                    <a:pt x="2924518" y="56769"/>
                  </a:lnTo>
                  <a:lnTo>
                    <a:pt x="2932176" y="56769"/>
                  </a:lnTo>
                  <a:lnTo>
                    <a:pt x="2933446" y="57150"/>
                  </a:lnTo>
                  <a:lnTo>
                    <a:pt x="2934208" y="57404"/>
                  </a:lnTo>
                  <a:lnTo>
                    <a:pt x="2934233" y="56769"/>
                  </a:lnTo>
                  <a:lnTo>
                    <a:pt x="2934589" y="48641"/>
                  </a:lnTo>
                  <a:lnTo>
                    <a:pt x="2934868" y="42164"/>
                  </a:lnTo>
                  <a:lnTo>
                    <a:pt x="2934970" y="39878"/>
                  </a:lnTo>
                  <a:lnTo>
                    <a:pt x="2935097" y="37211"/>
                  </a:lnTo>
                  <a:close/>
                </a:path>
                <a:path w="3153409" h="142239">
                  <a:moveTo>
                    <a:pt x="2970022" y="38481"/>
                  </a:moveTo>
                  <a:lnTo>
                    <a:pt x="2947035" y="38481"/>
                  </a:lnTo>
                  <a:lnTo>
                    <a:pt x="2947035" y="108331"/>
                  </a:lnTo>
                  <a:lnTo>
                    <a:pt x="2970022" y="108331"/>
                  </a:lnTo>
                  <a:lnTo>
                    <a:pt x="2970022" y="38481"/>
                  </a:lnTo>
                  <a:close/>
                </a:path>
                <a:path w="3153409" h="142239">
                  <a:moveTo>
                    <a:pt x="2971800" y="14605"/>
                  </a:moveTo>
                  <a:lnTo>
                    <a:pt x="2971444" y="12954"/>
                  </a:lnTo>
                  <a:lnTo>
                    <a:pt x="2970657" y="11303"/>
                  </a:lnTo>
                  <a:lnTo>
                    <a:pt x="2970072" y="9906"/>
                  </a:lnTo>
                  <a:lnTo>
                    <a:pt x="2969095" y="8521"/>
                  </a:lnTo>
                  <a:lnTo>
                    <a:pt x="2966720" y="6108"/>
                  </a:lnTo>
                  <a:lnTo>
                    <a:pt x="2965513" y="5346"/>
                  </a:lnTo>
                  <a:lnTo>
                    <a:pt x="2965653" y="5346"/>
                  </a:lnTo>
                  <a:lnTo>
                    <a:pt x="2962021" y="3937"/>
                  </a:lnTo>
                  <a:lnTo>
                    <a:pt x="2960370" y="3556"/>
                  </a:lnTo>
                  <a:lnTo>
                    <a:pt x="2956687" y="3556"/>
                  </a:lnTo>
                  <a:lnTo>
                    <a:pt x="2954909" y="3937"/>
                  </a:lnTo>
                  <a:lnTo>
                    <a:pt x="2953385" y="4699"/>
                  </a:lnTo>
                  <a:lnTo>
                    <a:pt x="2951861" y="5346"/>
                  </a:lnTo>
                  <a:lnTo>
                    <a:pt x="2945384" y="14605"/>
                  </a:lnTo>
                  <a:lnTo>
                    <a:pt x="2945384" y="19685"/>
                  </a:lnTo>
                  <a:lnTo>
                    <a:pt x="2946654" y="22606"/>
                  </a:lnTo>
                  <a:lnTo>
                    <a:pt x="2951734" y="27686"/>
                  </a:lnTo>
                  <a:lnTo>
                    <a:pt x="2954782" y="28829"/>
                  </a:lnTo>
                  <a:lnTo>
                    <a:pt x="2960370" y="28829"/>
                  </a:lnTo>
                  <a:lnTo>
                    <a:pt x="2967863" y="25158"/>
                  </a:lnTo>
                  <a:lnTo>
                    <a:pt x="2969006" y="24130"/>
                  </a:lnTo>
                  <a:lnTo>
                    <a:pt x="2970022" y="22745"/>
                  </a:lnTo>
                  <a:lnTo>
                    <a:pt x="2970657" y="21221"/>
                  </a:lnTo>
                  <a:lnTo>
                    <a:pt x="2971419" y="19685"/>
                  </a:lnTo>
                  <a:lnTo>
                    <a:pt x="2971800" y="18046"/>
                  </a:lnTo>
                  <a:lnTo>
                    <a:pt x="2971800" y="14605"/>
                  </a:lnTo>
                  <a:close/>
                </a:path>
                <a:path w="3153409" h="142239">
                  <a:moveTo>
                    <a:pt x="3059938" y="108331"/>
                  </a:moveTo>
                  <a:lnTo>
                    <a:pt x="3059887" y="61341"/>
                  </a:lnTo>
                  <a:lnTo>
                    <a:pt x="3059595" y="58547"/>
                  </a:lnTo>
                  <a:lnTo>
                    <a:pt x="3059557" y="58166"/>
                  </a:lnTo>
                  <a:lnTo>
                    <a:pt x="3058960" y="55880"/>
                  </a:lnTo>
                  <a:lnTo>
                    <a:pt x="3058858" y="55499"/>
                  </a:lnTo>
                  <a:lnTo>
                    <a:pt x="3057779" y="51308"/>
                  </a:lnTo>
                  <a:lnTo>
                    <a:pt x="3056255" y="48260"/>
                  </a:lnTo>
                  <a:lnTo>
                    <a:pt x="3056153" y="48133"/>
                  </a:lnTo>
                  <a:lnTo>
                    <a:pt x="3054350" y="45593"/>
                  </a:lnTo>
                  <a:lnTo>
                    <a:pt x="3052318" y="42926"/>
                  </a:lnTo>
                  <a:lnTo>
                    <a:pt x="3049651" y="40767"/>
                  </a:lnTo>
                  <a:lnTo>
                    <a:pt x="3046349" y="39116"/>
                  </a:lnTo>
                  <a:lnTo>
                    <a:pt x="3043047" y="37338"/>
                  </a:lnTo>
                  <a:lnTo>
                    <a:pt x="3039110" y="36576"/>
                  </a:lnTo>
                  <a:lnTo>
                    <a:pt x="3031998" y="36576"/>
                  </a:lnTo>
                  <a:lnTo>
                    <a:pt x="3029712" y="36830"/>
                  </a:lnTo>
                  <a:lnTo>
                    <a:pt x="3027553" y="37592"/>
                  </a:lnTo>
                  <a:lnTo>
                    <a:pt x="3025394" y="38227"/>
                  </a:lnTo>
                  <a:lnTo>
                    <a:pt x="3016885" y="43815"/>
                  </a:lnTo>
                  <a:lnTo>
                    <a:pt x="3015488" y="45212"/>
                  </a:lnTo>
                  <a:lnTo>
                    <a:pt x="3014345" y="46736"/>
                  </a:lnTo>
                  <a:lnTo>
                    <a:pt x="3013583" y="48133"/>
                  </a:lnTo>
                  <a:lnTo>
                    <a:pt x="3013329" y="48133"/>
                  </a:lnTo>
                  <a:lnTo>
                    <a:pt x="3013329" y="38481"/>
                  </a:lnTo>
                  <a:lnTo>
                    <a:pt x="2990977" y="38481"/>
                  </a:lnTo>
                  <a:lnTo>
                    <a:pt x="2990977" y="108331"/>
                  </a:lnTo>
                  <a:lnTo>
                    <a:pt x="3014091" y="108331"/>
                  </a:lnTo>
                  <a:lnTo>
                    <a:pt x="3014091" y="68580"/>
                  </a:lnTo>
                  <a:lnTo>
                    <a:pt x="3014345" y="66675"/>
                  </a:lnTo>
                  <a:lnTo>
                    <a:pt x="3024378" y="55499"/>
                  </a:lnTo>
                  <a:lnTo>
                    <a:pt x="3028442" y="55499"/>
                  </a:lnTo>
                  <a:lnTo>
                    <a:pt x="3034665" y="59944"/>
                  </a:lnTo>
                  <a:lnTo>
                    <a:pt x="3035465" y="61341"/>
                  </a:lnTo>
                  <a:lnTo>
                    <a:pt x="3035935" y="62865"/>
                  </a:lnTo>
                  <a:lnTo>
                    <a:pt x="3036697" y="66421"/>
                  </a:lnTo>
                  <a:lnTo>
                    <a:pt x="3036824" y="108331"/>
                  </a:lnTo>
                  <a:lnTo>
                    <a:pt x="3059938" y="108331"/>
                  </a:lnTo>
                  <a:close/>
                </a:path>
                <a:path w="3153409" h="142239">
                  <a:moveTo>
                    <a:pt x="3153410" y="38481"/>
                  </a:moveTo>
                  <a:lnTo>
                    <a:pt x="3131693" y="38481"/>
                  </a:lnTo>
                  <a:lnTo>
                    <a:pt x="3131693" y="47625"/>
                  </a:lnTo>
                  <a:lnTo>
                    <a:pt x="3131566" y="47625"/>
                  </a:lnTo>
                  <a:lnTo>
                    <a:pt x="3131566" y="70739"/>
                  </a:lnTo>
                  <a:lnTo>
                    <a:pt x="3131566" y="75438"/>
                  </a:lnTo>
                  <a:lnTo>
                    <a:pt x="3131197" y="77597"/>
                  </a:lnTo>
                  <a:lnTo>
                    <a:pt x="3131070" y="77978"/>
                  </a:lnTo>
                  <a:lnTo>
                    <a:pt x="3130296" y="79883"/>
                  </a:lnTo>
                  <a:lnTo>
                    <a:pt x="3129572" y="81915"/>
                  </a:lnTo>
                  <a:lnTo>
                    <a:pt x="3117088" y="90805"/>
                  </a:lnTo>
                  <a:lnTo>
                    <a:pt x="3111881" y="90805"/>
                  </a:lnTo>
                  <a:lnTo>
                    <a:pt x="3098165" y="70739"/>
                  </a:lnTo>
                  <a:lnTo>
                    <a:pt x="3098520" y="68453"/>
                  </a:lnTo>
                  <a:lnTo>
                    <a:pt x="3102483" y="60579"/>
                  </a:lnTo>
                  <a:lnTo>
                    <a:pt x="3103880" y="58928"/>
                  </a:lnTo>
                  <a:lnTo>
                    <a:pt x="3105658" y="57658"/>
                  </a:lnTo>
                  <a:lnTo>
                    <a:pt x="3107690" y="56769"/>
                  </a:lnTo>
                  <a:lnTo>
                    <a:pt x="3109595" y="55880"/>
                  </a:lnTo>
                  <a:lnTo>
                    <a:pt x="3111881" y="55372"/>
                  </a:lnTo>
                  <a:lnTo>
                    <a:pt x="3117088" y="55372"/>
                  </a:lnTo>
                  <a:lnTo>
                    <a:pt x="3119501" y="55880"/>
                  </a:lnTo>
                  <a:lnTo>
                    <a:pt x="3121533" y="56769"/>
                  </a:lnTo>
                  <a:lnTo>
                    <a:pt x="3123692" y="57658"/>
                  </a:lnTo>
                  <a:lnTo>
                    <a:pt x="3125470" y="58928"/>
                  </a:lnTo>
                  <a:lnTo>
                    <a:pt x="3126867" y="60579"/>
                  </a:lnTo>
                  <a:lnTo>
                    <a:pt x="3128264" y="62103"/>
                  </a:lnTo>
                  <a:lnTo>
                    <a:pt x="3128391" y="62230"/>
                  </a:lnTo>
                  <a:lnTo>
                    <a:pt x="3129457" y="64008"/>
                  </a:lnTo>
                  <a:lnTo>
                    <a:pt x="3129534" y="64135"/>
                  </a:lnTo>
                  <a:lnTo>
                    <a:pt x="3130296" y="66294"/>
                  </a:lnTo>
                  <a:lnTo>
                    <a:pt x="3131185" y="68453"/>
                  </a:lnTo>
                  <a:lnTo>
                    <a:pt x="3131566" y="70739"/>
                  </a:lnTo>
                  <a:lnTo>
                    <a:pt x="3131566" y="47625"/>
                  </a:lnTo>
                  <a:lnTo>
                    <a:pt x="3129026" y="43688"/>
                  </a:lnTo>
                  <a:lnTo>
                    <a:pt x="3125724" y="41021"/>
                  </a:lnTo>
                  <a:lnTo>
                    <a:pt x="3121787" y="39243"/>
                  </a:lnTo>
                  <a:lnTo>
                    <a:pt x="3117723" y="37465"/>
                  </a:lnTo>
                  <a:lnTo>
                    <a:pt x="3113532" y="36576"/>
                  </a:lnTo>
                  <a:lnTo>
                    <a:pt x="3103880" y="36576"/>
                  </a:lnTo>
                  <a:lnTo>
                    <a:pt x="3078099" y="59309"/>
                  </a:lnTo>
                  <a:lnTo>
                    <a:pt x="3076575" y="63627"/>
                  </a:lnTo>
                  <a:lnTo>
                    <a:pt x="3075813" y="68453"/>
                  </a:lnTo>
                  <a:lnTo>
                    <a:pt x="3075813" y="77978"/>
                  </a:lnTo>
                  <a:lnTo>
                    <a:pt x="3095117" y="106172"/>
                  </a:lnTo>
                  <a:lnTo>
                    <a:pt x="3099181" y="108077"/>
                  </a:lnTo>
                  <a:lnTo>
                    <a:pt x="3103880" y="109093"/>
                  </a:lnTo>
                  <a:lnTo>
                    <a:pt x="3113913" y="109093"/>
                  </a:lnTo>
                  <a:lnTo>
                    <a:pt x="3118104" y="108204"/>
                  </a:lnTo>
                  <a:lnTo>
                    <a:pt x="3121660" y="106553"/>
                  </a:lnTo>
                  <a:lnTo>
                    <a:pt x="3125343" y="104902"/>
                  </a:lnTo>
                  <a:lnTo>
                    <a:pt x="3128264" y="102616"/>
                  </a:lnTo>
                  <a:lnTo>
                    <a:pt x="3130423" y="99822"/>
                  </a:lnTo>
                  <a:lnTo>
                    <a:pt x="3130804" y="99822"/>
                  </a:lnTo>
                  <a:lnTo>
                    <a:pt x="3130804" y="109982"/>
                  </a:lnTo>
                  <a:lnTo>
                    <a:pt x="3129280" y="114681"/>
                  </a:lnTo>
                  <a:lnTo>
                    <a:pt x="3125978" y="118237"/>
                  </a:lnTo>
                  <a:lnTo>
                    <a:pt x="3122676" y="121666"/>
                  </a:lnTo>
                  <a:lnTo>
                    <a:pt x="3117723" y="123444"/>
                  </a:lnTo>
                  <a:lnTo>
                    <a:pt x="3107182" y="123444"/>
                  </a:lnTo>
                  <a:lnTo>
                    <a:pt x="3103118" y="122809"/>
                  </a:lnTo>
                  <a:lnTo>
                    <a:pt x="3099054" y="121285"/>
                  </a:lnTo>
                  <a:lnTo>
                    <a:pt x="3094990" y="119888"/>
                  </a:lnTo>
                  <a:lnTo>
                    <a:pt x="3091307" y="117602"/>
                  </a:lnTo>
                  <a:lnTo>
                    <a:pt x="3087878" y="114681"/>
                  </a:lnTo>
                  <a:lnTo>
                    <a:pt x="3076448" y="131064"/>
                  </a:lnTo>
                  <a:lnTo>
                    <a:pt x="3081147" y="134620"/>
                  </a:lnTo>
                  <a:lnTo>
                    <a:pt x="3086862" y="137414"/>
                  </a:lnTo>
                  <a:lnTo>
                    <a:pt x="3093339" y="139192"/>
                  </a:lnTo>
                  <a:lnTo>
                    <a:pt x="3099816" y="141097"/>
                  </a:lnTo>
                  <a:lnTo>
                    <a:pt x="3106166" y="141986"/>
                  </a:lnTo>
                  <a:lnTo>
                    <a:pt x="3118485" y="141986"/>
                  </a:lnTo>
                  <a:lnTo>
                    <a:pt x="3124200" y="141224"/>
                  </a:lnTo>
                  <a:lnTo>
                    <a:pt x="3134360" y="137922"/>
                  </a:lnTo>
                  <a:lnTo>
                    <a:pt x="3138678" y="135382"/>
                  </a:lnTo>
                  <a:lnTo>
                    <a:pt x="3142107" y="132080"/>
                  </a:lnTo>
                  <a:lnTo>
                    <a:pt x="3145663" y="128778"/>
                  </a:lnTo>
                  <a:lnTo>
                    <a:pt x="3148457" y="124587"/>
                  </a:lnTo>
                  <a:lnTo>
                    <a:pt x="3148876" y="123444"/>
                  </a:lnTo>
                  <a:lnTo>
                    <a:pt x="3150362" y="119507"/>
                  </a:lnTo>
                  <a:lnTo>
                    <a:pt x="3152330" y="114681"/>
                  </a:lnTo>
                  <a:lnTo>
                    <a:pt x="3153321" y="109093"/>
                  </a:lnTo>
                  <a:lnTo>
                    <a:pt x="3153410" y="99822"/>
                  </a:lnTo>
                  <a:lnTo>
                    <a:pt x="3153410" y="90805"/>
                  </a:lnTo>
                  <a:lnTo>
                    <a:pt x="3153410" y="55372"/>
                  </a:lnTo>
                  <a:lnTo>
                    <a:pt x="3153410" y="47625"/>
                  </a:lnTo>
                  <a:lnTo>
                    <a:pt x="3153410" y="38481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86295" y="3870705"/>
            <a:ext cx="1670430" cy="14122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86295" y="4164838"/>
            <a:ext cx="1678051" cy="14122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432550" y="3532123"/>
            <a:ext cx="81915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994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994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010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85660" y="4460494"/>
            <a:ext cx="3217799" cy="14122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432550" y="5004561"/>
            <a:ext cx="81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100" b="1" i="0" u="none" spc="-8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83375" y="5047996"/>
            <a:ext cx="3329250" cy="141986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0057510" y="5112418"/>
            <a:ext cx="48260" cy="14604"/>
          </a:xfrm>
          <a:custGeom>
            <a:avLst/>
            <a:gdLst/>
            <a:ahLst/>
            <a:cxnLst/>
            <a:rect l="l" t="t" r="r" b="b"/>
            <a:pathLst>
              <a:path w="48259" h="14604">
                <a:moveTo>
                  <a:pt x="47717" y="0"/>
                </a:moveTo>
                <a:lnTo>
                  <a:pt x="0" y="0"/>
                </a:lnTo>
                <a:lnTo>
                  <a:pt x="0" y="14444"/>
                </a:lnTo>
                <a:lnTo>
                  <a:pt x="47717" y="14444"/>
                </a:lnTo>
                <a:lnTo>
                  <a:pt x="47717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55173" y="5051552"/>
            <a:ext cx="1040765" cy="10706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42676" y="5687567"/>
            <a:ext cx="1449324" cy="1170432"/>
          </a:xfrm>
          <a:prstGeom prst="rect">
            <a:avLst/>
          </a:prstGeom>
        </p:spPr>
      </p:pic>
      <p:pic>
        <p:nvPicPr>
          <p:cNvPr id="34" name="object 34" descr="Tehdas Savu Saaste Ilmasto - Ilmainen kuva Pixabaysta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7136" y="3643884"/>
            <a:ext cx="4331970" cy="2806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542" y="46989"/>
            <a:ext cx="1008951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lang="fi" sz="2900" b="0" i="0" u="none" spc="204" baseline="0"/>
              <a:t>Käyttötavat</a:t>
            </a:r>
            <a:r>
              <a:rPr lang="fi" sz="2900" b="0" i="0" u="none" spc="-140" baseline="0"/>
              <a:t> </a:t>
            </a:r>
            <a:r>
              <a:rPr lang="fi" sz="2900" b="0" i="0" u="none" spc="100" baseline="0"/>
              <a:t>ja</a:t>
            </a:r>
            <a:r>
              <a:rPr lang="fi" sz="2900" b="0" i="0" u="none" spc="-105" baseline="0"/>
              <a:t> </a:t>
            </a:r>
            <a:r>
              <a:rPr lang="fi" sz="2900" b="0" i="0" u="none" spc="160" baseline="0"/>
              <a:t>energialähteet</a:t>
            </a:r>
            <a:r>
              <a:rPr lang="fi" sz="2900" b="0" i="0" u="none" spc="-130" baseline="0"/>
              <a:t> </a:t>
            </a:r>
            <a:r>
              <a:rPr lang="fi" sz="2900" b="0" i="0" u="none" baseline="0"/>
              <a:t>-</a:t>
            </a:r>
            <a:r>
              <a:rPr lang="fi" sz="2900" b="0" i="0" u="none" spc="-105" baseline="0"/>
              <a:t> </a:t>
            </a:r>
            <a:r>
              <a:rPr lang="fi" sz="2900" b="0" i="0" u="none" spc="140" baseline="0"/>
              <a:t>tutkimus</a:t>
            </a:r>
            <a:r>
              <a:rPr lang="fi" sz="2900" b="0" i="0" u="none" spc="-95" baseline="0"/>
              <a:t> </a:t>
            </a:r>
            <a:r>
              <a:rPr lang="fi" sz="2900" b="0" i="0" u="none" spc="204" baseline="0"/>
              <a:t>tekijältä </a:t>
            </a:r>
            <a:r>
              <a:rPr lang="fi" sz="2900" b="0" i="0" u="none" spc="145" baseline="0"/>
              <a:t>krematoriokonsultti</a:t>
            </a:r>
            <a:r>
              <a:rPr lang="fi" sz="2900" b="0" i="0" u="none" spc="-135" baseline="0"/>
              <a:t> </a:t>
            </a:r>
            <a:r>
              <a:rPr lang="fi" sz="2900" b="0" i="0" u="none" spc="200" baseline="0"/>
              <a:t>Søren</a:t>
            </a:r>
            <a:r>
              <a:rPr lang="fi" sz="2900" b="0" i="0" u="none" spc="-110" baseline="0"/>
              <a:t> </a:t>
            </a:r>
            <a:r>
              <a:rPr lang="fi" sz="2900" b="0" i="0" u="none" spc="254" baseline="0"/>
              <a:t>Jepsen</a:t>
            </a:r>
            <a:r>
              <a:rPr lang="fi" sz="2900" b="0" i="0" u="none" spc="-100" baseline="0"/>
              <a:t> </a:t>
            </a:r>
            <a:r>
              <a:rPr lang="fi" sz="2900" b="0" i="0" u="none" spc="210" baseline="0"/>
              <a:t>vuodelta</a:t>
            </a:r>
            <a:r>
              <a:rPr lang="fi" sz="2900" b="0" i="0" u="none" spc="-100" baseline="0"/>
              <a:t> </a:t>
            </a:r>
            <a:r>
              <a:rPr lang="fi" sz="2900" b="0" i="0" u="none" spc="170" baseline="0"/>
              <a:t>2020</a:t>
            </a:r>
            <a:r>
              <a:rPr lang="fi" sz="2900" b="0" i="0" u="none" spc="-105" baseline="0"/>
              <a:t> </a:t>
            </a:r>
            <a:r>
              <a:rPr lang="fi" sz="2900" b="0" i="0" u="none" spc="100" baseline="0"/>
              <a:t>ja</a:t>
            </a:r>
            <a:r>
              <a:rPr lang="fi" sz="2900" b="0" i="0" u="none" spc="-100" baseline="0"/>
              <a:t> </a:t>
            </a:r>
            <a:r>
              <a:rPr lang="fi" sz="2900" b="0" i="0" u="none" spc="155" baseline="0"/>
              <a:t>päivitetty</a:t>
            </a:r>
            <a:r>
              <a:rPr lang="fi" sz="2900" b="0" i="0" u="none" spc="-130" baseline="0"/>
              <a:t> </a:t>
            </a:r>
            <a:r>
              <a:rPr lang="fi" sz="2900" b="0" i="0" u="none" spc="125" baseline="0"/>
              <a:t>vuonna </a:t>
            </a:r>
            <a:r>
              <a:rPr lang="fi" sz="2900" b="0" i="0" u="none" spc="90" baseline="0"/>
              <a:t>2024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1814" y="2273807"/>
          <a:ext cx="4060825" cy="350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fi" sz="1800" b="1" i="0" u="none" spc="15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Aihe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7E00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fi" sz="1800" b="1" i="0" u="none" spc="15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kWh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7E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8309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fi" sz="1800" b="1" i="0" u="none" spc="305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Kg</a:t>
                      </a:r>
                      <a:r>
                        <a:rPr lang="fi" sz="1800" b="1" i="0" u="none" spc="5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800" b="1" i="0" u="none" spc="245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CO</a:t>
                      </a:r>
                      <a:r>
                        <a:rPr lang="fi" sz="1800" b="1" i="0" u="none" spc="367" baseline="-20833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fi" sz="1800" b="1" i="0" u="none" spc="52" baseline="-20833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800" b="1" i="0" u="none" spc="55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per </a:t>
                      </a:r>
                      <a:r>
                        <a:rPr lang="fi" sz="1800" b="1" i="0" u="none" spc="140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tuhkaus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spc="50" baseline="0">
                          <a:latin typeface="Calibri"/>
                          <a:ea typeface="Calibri"/>
                          <a:cs typeface="Calibri"/>
                        </a:rPr>
                        <a:t>Arkku</a:t>
                      </a:r>
                      <a:r>
                        <a:rPr lang="fi" sz="1200" b="0" i="0" u="none" spc="3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spc="100" baseline="0">
                          <a:latin typeface="Calibri"/>
                          <a:ea typeface="Calibri"/>
                          <a:cs typeface="Calibri"/>
                        </a:rPr>
                        <a:t>jossa</a:t>
                      </a:r>
                      <a:r>
                        <a:rPr lang="fi" sz="1200" b="0" i="0" u="none" spc="3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spc="65" baseline="0">
                          <a:latin typeface="Calibri"/>
                          <a:ea typeface="Calibri"/>
                          <a:cs typeface="Calibri"/>
                        </a:rPr>
                        <a:t>sisältö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spc="25" baseline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spc="25" baseline="0">
                          <a:latin typeface="Calibri"/>
                          <a:ea typeface="Calibri"/>
                          <a:cs typeface="Calibri"/>
                        </a:rPr>
                        <a:t>0,0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baseline="0">
                          <a:latin typeface="Calibri"/>
                          <a:ea typeface="Calibri"/>
                          <a:cs typeface="Calibri"/>
                        </a:rPr>
                        <a:t>Lisätty</a:t>
                      </a:r>
                      <a:r>
                        <a:rPr lang="fi" sz="1200" b="0" i="0" u="none" spc="204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spc="60" baseline="0">
                          <a:latin typeface="Calibri"/>
                          <a:ea typeface="Calibri"/>
                          <a:cs typeface="Calibri"/>
                        </a:rPr>
                        <a:t>energia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rtl="0">
                        <a:lnSpc>
                          <a:spcPct val="100000"/>
                        </a:lnSpc>
                      </a:pPr>
                      <a:r>
                        <a:rPr lang="fi" sz="1200" b="0" i="0" u="none" spc="35" baseline="0">
                          <a:latin typeface="Calibri"/>
                          <a:ea typeface="Calibri"/>
                          <a:cs typeface="Calibri"/>
                        </a:rPr>
                        <a:t>(kaasu/öljy)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spc="45" baseline="0">
                          <a:latin typeface="Calibri"/>
                          <a:ea typeface="Calibri"/>
                          <a:cs typeface="Calibri"/>
                        </a:rPr>
                        <a:t>226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i" sz="1200" b="0" i="0" u="none" spc="35" baseline="0">
                          <a:latin typeface="Calibri"/>
                          <a:ea typeface="Calibri"/>
                          <a:cs typeface="Calibri"/>
                        </a:rPr>
                        <a:t>36,6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60452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spc="80" baseline="0">
                          <a:latin typeface="Calibri"/>
                          <a:ea typeface="Calibri"/>
                          <a:cs typeface="Calibri"/>
                        </a:rPr>
                        <a:t>Myyty</a:t>
                      </a:r>
                      <a:r>
                        <a:rPr lang="fi" sz="1200" b="0" i="0" u="none" spc="3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spc="60" baseline="0">
                          <a:latin typeface="Calibri"/>
                          <a:ea typeface="Calibri"/>
                          <a:cs typeface="Calibri"/>
                        </a:rPr>
                        <a:t>energia </a:t>
                      </a:r>
                      <a:r>
                        <a:rPr lang="fi" sz="1200" b="0" i="0" u="none" spc="-10" baseline="0">
                          <a:latin typeface="Calibri"/>
                          <a:ea typeface="Calibri"/>
                          <a:cs typeface="Calibri"/>
                        </a:rPr>
                        <a:t>(kaukolämpö)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baseline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fi" sz="1200" b="0" i="0" u="none" spc="45" baseline="0">
                          <a:latin typeface="Calibri"/>
                          <a:ea typeface="Calibri"/>
                          <a:cs typeface="Calibri"/>
                        </a:rPr>
                        <a:t>369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baseline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fi" sz="1200" b="0" i="0" u="none" spc="35" baseline="0">
                          <a:latin typeface="Calibri"/>
                          <a:ea typeface="Calibri"/>
                          <a:cs typeface="Calibri"/>
                        </a:rPr>
                        <a:t>25,1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91440" marR="34417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baseline="0">
                          <a:latin typeface="Calibri"/>
                          <a:ea typeface="Calibri"/>
                          <a:cs typeface="Calibri"/>
                        </a:rPr>
                        <a:t>Toimitettu</a:t>
                      </a:r>
                      <a:r>
                        <a:rPr lang="fi" sz="1200" b="0" i="0" u="none" spc="10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spc="50" baseline="0">
                          <a:latin typeface="Calibri"/>
                          <a:ea typeface="Calibri"/>
                          <a:cs typeface="Calibri"/>
                        </a:rPr>
                        <a:t>sähkö</a:t>
                      </a:r>
                      <a:r>
                        <a:rPr lang="fi" sz="1200" b="0" i="0" u="none" spc="9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0" i="0" u="none" baseline="0">
                          <a:latin typeface="Calibri"/>
                          <a:ea typeface="Calibri"/>
                          <a:cs typeface="Calibri"/>
                        </a:rPr>
                        <a:t>uuneille </a:t>
                      </a:r>
                      <a:r>
                        <a:rPr lang="fi" sz="1200" b="0" i="0" u="none" spc="-20" baseline="0">
                          <a:latin typeface="Calibri"/>
                          <a:ea typeface="Calibri"/>
                          <a:cs typeface="Calibri"/>
                        </a:rPr>
                        <a:t>ym.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spc="45" baseline="0"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fi" sz="1200" b="0" i="0" u="none" spc="25" baseline="0">
                          <a:latin typeface="Calibri"/>
                          <a:ea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fi" sz="1200" b="1" i="0" u="none" spc="80" baseline="0">
                          <a:latin typeface="Calibri"/>
                          <a:ea typeface="Calibri"/>
                          <a:cs typeface="Calibri"/>
                        </a:rPr>
                        <a:t>Netto</a:t>
                      </a:r>
                      <a:r>
                        <a:rPr lang="fi" sz="1200" b="1" i="0" u="none" spc="25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1" i="0" u="none" spc="95" baseline="0">
                          <a:latin typeface="Calibri"/>
                          <a:ea typeface="Calibri"/>
                          <a:cs typeface="Calibri"/>
                        </a:rPr>
                        <a:t>osuus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rtl="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rtl="0">
                        <a:lnSpc>
                          <a:spcPct val="100000"/>
                        </a:lnSpc>
                      </a:pPr>
                      <a:r>
                        <a:rPr lang="fi" sz="1200" b="1" i="0" u="none" baseline="0">
                          <a:latin typeface="Calibri"/>
                          <a:ea typeface="Calibri"/>
                          <a:cs typeface="Calibri"/>
                        </a:rPr>
                        <a:t>Kokonais</a:t>
                      </a:r>
                      <a:r>
                        <a:rPr lang="fi" sz="1200" b="1" i="0" u="none" spc="28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1" i="0" u="none" spc="95" baseline="0">
                          <a:latin typeface="Calibri"/>
                          <a:ea typeface="Calibri"/>
                          <a:cs typeface="Calibri"/>
                        </a:rPr>
                        <a:t>osuus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fi" sz="1200" b="1" i="0" u="none" spc="130" baseline="0">
                          <a:latin typeface="Calibri"/>
                          <a:ea typeface="Calibri"/>
                          <a:cs typeface="Calibri"/>
                        </a:rPr>
                        <a:t>16,8</a:t>
                      </a:r>
                      <a:r>
                        <a:rPr lang="fi" sz="1200" b="1" i="0" u="none" spc="2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1" i="0" u="none" spc="150" baseline="0">
                          <a:latin typeface="Calibri"/>
                          <a:ea typeface="Calibri"/>
                          <a:cs typeface="Calibri"/>
                        </a:rPr>
                        <a:t>kg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rtl="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rtl="0">
                        <a:lnSpc>
                          <a:spcPct val="100000"/>
                        </a:lnSpc>
                      </a:pPr>
                      <a:r>
                        <a:rPr lang="fi" sz="1200" b="1" i="0" u="none" spc="155" baseline="0">
                          <a:latin typeface="Calibri"/>
                          <a:ea typeface="Calibri"/>
                          <a:cs typeface="Calibri"/>
                        </a:rPr>
                        <a:t>843</a:t>
                      </a:r>
                      <a:r>
                        <a:rPr lang="fi" sz="1200" b="1" i="0" u="none" spc="30" baseline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i" sz="1200" b="1" i="0" u="none" spc="55" baseline="0">
                          <a:latin typeface="Calibri"/>
                          <a:ea typeface="Calibri"/>
                          <a:cs typeface="Calibri"/>
                        </a:rPr>
                        <a:t>tonnia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4855" y="1528698"/>
            <a:ext cx="8913495" cy="55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43180" rtl="0">
              <a:lnSpc>
                <a:spcPct val="100000"/>
              </a:lnSpc>
              <a:spcBef>
                <a:spcPts val="95"/>
              </a:spcBef>
              <a:tabLst>
                <a:tab pos="5800090" algn="l"/>
                <a:tab pos="5823585" algn="l"/>
              </a:tabLst>
            </a:pPr>
            <a:r>
              <a:rPr lang="fi" sz="2400" b="0" i="0" u="none" spc="502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KÄYTTÖ</a:t>
            </a:r>
            <a:r>
              <a:rPr lang="fi" sz="2400" b="0" i="0" u="none" spc="675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2400" b="0" i="0" u="none" spc="480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YLIJÄÄMÄLÄMPÖ</a:t>
            </a:r>
            <a:r>
              <a:rPr lang="fi" sz="2400" b="0" i="0" u="none" spc="690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2400" b="0" i="0" u="none" spc="487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JA</a:t>
            </a:r>
            <a:r>
              <a:rPr lang="fi" sz="2400" b="0" i="0" u="none" baseline="3472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		</a:t>
            </a:r>
            <a:r>
              <a:rPr lang="fi" sz="1600" b="0" i="0" u="none" spc="3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</a:t>
            </a:r>
            <a:r>
              <a:rPr lang="fi" sz="1600" b="0" i="0" u="none" spc="-15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575" b="0" i="0" u="none" spc="120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1575" b="0" i="0" u="none" spc="-150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575" b="0" i="0" u="none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fi" sz="1575" b="0" i="0" u="none" spc="-165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30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NEUTRAALI</a:t>
            </a:r>
            <a:r>
              <a:rPr lang="fi" sz="1600" b="0" i="0" u="none" spc="4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7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POLTTOHAUTA</a:t>
            </a:r>
            <a:r>
              <a:rPr lang="fi" sz="1600" b="0" i="0" u="none" spc="-14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6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</a:t>
            </a:r>
            <a:r>
              <a:rPr lang="fi" sz="1600" b="0" i="0" u="none" spc="3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</a:t>
            </a:r>
            <a:r>
              <a:rPr lang="fi" sz="1600" b="0" i="0" u="none" spc="-1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575" b="0" i="0" u="none" spc="120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1575" b="0" i="0" u="none" spc="-150" baseline="-21164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fi" sz="1600" b="0" i="0" u="none" spc="-1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3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JALANJÄLKI</a:t>
            </a:r>
            <a:r>
              <a:rPr lang="fi" sz="1600" b="0" i="0" u="none" spc="37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8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POLTTOHAUTAUKSEN</a:t>
            </a:r>
            <a:r>
              <a:rPr lang="fi" sz="1600" b="0" i="0" u="none" spc="45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7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YHTEYDES</a:t>
            </a:r>
            <a:r>
              <a:rPr lang="fi" sz="1600" b="0" i="0" u="none" spc="-1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54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SÄ</a:t>
            </a:r>
            <a:r>
              <a:rPr lang="fi" sz="1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fi" sz="2850" b="1" i="0" u="none" spc="-75" baseline="-40935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850" baseline="-40935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4805" y="2019300"/>
            <a:ext cx="4714748" cy="2424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025" y="2311526"/>
            <a:ext cx="3000502" cy="24142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743313" y="2308605"/>
            <a:ext cx="1229360" cy="243204"/>
          </a:xfrm>
          <a:custGeom>
            <a:avLst/>
            <a:gdLst/>
            <a:ahLst/>
            <a:cxnLst/>
            <a:rect l="l" t="t" r="r" b="b"/>
            <a:pathLst>
              <a:path w="1229359" h="243205">
                <a:moveTo>
                  <a:pt x="53962" y="119595"/>
                </a:moveTo>
                <a:lnTo>
                  <a:pt x="0" y="119595"/>
                </a:lnTo>
                <a:lnTo>
                  <a:pt x="0" y="133350"/>
                </a:lnTo>
                <a:lnTo>
                  <a:pt x="53962" y="133350"/>
                </a:lnTo>
                <a:lnTo>
                  <a:pt x="53962" y="119595"/>
                </a:lnTo>
                <a:close/>
              </a:path>
              <a:path w="1229359" h="243205">
                <a:moveTo>
                  <a:pt x="179324" y="184912"/>
                </a:moveTo>
                <a:lnTo>
                  <a:pt x="178765" y="182118"/>
                </a:lnTo>
                <a:lnTo>
                  <a:pt x="178689" y="181737"/>
                </a:lnTo>
                <a:lnTo>
                  <a:pt x="178181" y="177800"/>
                </a:lnTo>
                <a:lnTo>
                  <a:pt x="178079" y="176022"/>
                </a:lnTo>
                <a:lnTo>
                  <a:pt x="177977" y="174117"/>
                </a:lnTo>
                <a:lnTo>
                  <a:pt x="177863" y="172466"/>
                </a:lnTo>
                <a:lnTo>
                  <a:pt x="177634" y="169545"/>
                </a:lnTo>
                <a:lnTo>
                  <a:pt x="177533" y="166624"/>
                </a:lnTo>
                <a:lnTo>
                  <a:pt x="177457" y="128651"/>
                </a:lnTo>
                <a:lnTo>
                  <a:pt x="177419" y="103378"/>
                </a:lnTo>
                <a:lnTo>
                  <a:pt x="176276" y="97282"/>
                </a:lnTo>
                <a:lnTo>
                  <a:pt x="171704" y="87122"/>
                </a:lnTo>
                <a:lnTo>
                  <a:pt x="168833" y="83058"/>
                </a:lnTo>
                <a:lnTo>
                  <a:pt x="168656" y="82804"/>
                </a:lnTo>
                <a:lnTo>
                  <a:pt x="164592" y="79502"/>
                </a:lnTo>
                <a:lnTo>
                  <a:pt x="160655" y="76073"/>
                </a:lnTo>
                <a:lnTo>
                  <a:pt x="155956" y="73533"/>
                </a:lnTo>
                <a:lnTo>
                  <a:pt x="145415" y="70231"/>
                </a:lnTo>
                <a:lnTo>
                  <a:pt x="139700" y="69342"/>
                </a:lnTo>
                <a:lnTo>
                  <a:pt x="133604" y="69342"/>
                </a:lnTo>
                <a:lnTo>
                  <a:pt x="93853" y="80772"/>
                </a:lnTo>
                <a:lnTo>
                  <a:pt x="89281" y="85471"/>
                </a:lnTo>
                <a:lnTo>
                  <a:pt x="98425" y="96266"/>
                </a:lnTo>
                <a:lnTo>
                  <a:pt x="102362" y="92202"/>
                </a:lnTo>
                <a:lnTo>
                  <a:pt x="107315" y="89027"/>
                </a:lnTo>
                <a:lnTo>
                  <a:pt x="113030" y="86614"/>
                </a:lnTo>
                <a:lnTo>
                  <a:pt x="118872" y="84328"/>
                </a:lnTo>
                <a:lnTo>
                  <a:pt x="125095" y="83058"/>
                </a:lnTo>
                <a:lnTo>
                  <a:pt x="141605" y="83058"/>
                </a:lnTo>
                <a:lnTo>
                  <a:pt x="149098" y="85471"/>
                </a:lnTo>
                <a:lnTo>
                  <a:pt x="154178" y="90297"/>
                </a:lnTo>
                <a:lnTo>
                  <a:pt x="159385" y="95123"/>
                </a:lnTo>
                <a:lnTo>
                  <a:pt x="161925" y="102489"/>
                </a:lnTo>
                <a:lnTo>
                  <a:pt x="161925" y="115900"/>
                </a:lnTo>
                <a:lnTo>
                  <a:pt x="161925" y="128651"/>
                </a:lnTo>
                <a:lnTo>
                  <a:pt x="161925" y="141986"/>
                </a:lnTo>
                <a:lnTo>
                  <a:pt x="161163" y="146685"/>
                </a:lnTo>
                <a:lnTo>
                  <a:pt x="159512" y="151257"/>
                </a:lnTo>
                <a:lnTo>
                  <a:pt x="157988" y="155702"/>
                </a:lnTo>
                <a:lnTo>
                  <a:pt x="155587" y="159893"/>
                </a:lnTo>
                <a:lnTo>
                  <a:pt x="149606" y="166624"/>
                </a:lnTo>
                <a:lnTo>
                  <a:pt x="145796" y="169291"/>
                </a:lnTo>
                <a:lnTo>
                  <a:pt x="141224" y="171323"/>
                </a:lnTo>
                <a:lnTo>
                  <a:pt x="136779" y="173355"/>
                </a:lnTo>
                <a:lnTo>
                  <a:pt x="131572" y="174371"/>
                </a:lnTo>
                <a:lnTo>
                  <a:pt x="122555" y="174371"/>
                </a:lnTo>
                <a:lnTo>
                  <a:pt x="120434" y="174117"/>
                </a:lnTo>
                <a:lnTo>
                  <a:pt x="119888" y="174117"/>
                </a:lnTo>
                <a:lnTo>
                  <a:pt x="101600" y="162941"/>
                </a:lnTo>
                <a:lnTo>
                  <a:pt x="100076" y="160274"/>
                </a:lnTo>
                <a:lnTo>
                  <a:pt x="99314" y="156972"/>
                </a:lnTo>
                <a:lnTo>
                  <a:pt x="99314" y="147574"/>
                </a:lnTo>
                <a:lnTo>
                  <a:pt x="143637" y="128905"/>
                </a:lnTo>
                <a:lnTo>
                  <a:pt x="150495" y="128651"/>
                </a:lnTo>
                <a:lnTo>
                  <a:pt x="161925" y="128651"/>
                </a:lnTo>
                <a:lnTo>
                  <a:pt x="161925" y="115900"/>
                </a:lnTo>
                <a:lnTo>
                  <a:pt x="154279" y="115900"/>
                </a:lnTo>
                <a:lnTo>
                  <a:pt x="146773" y="116103"/>
                </a:lnTo>
                <a:lnTo>
                  <a:pt x="106807" y="121666"/>
                </a:lnTo>
                <a:lnTo>
                  <a:pt x="89154" y="132969"/>
                </a:lnTo>
                <a:lnTo>
                  <a:pt x="84709" y="138049"/>
                </a:lnTo>
                <a:lnTo>
                  <a:pt x="82550" y="144907"/>
                </a:lnTo>
                <a:lnTo>
                  <a:pt x="82638" y="160274"/>
                </a:lnTo>
                <a:lnTo>
                  <a:pt x="83820" y="165227"/>
                </a:lnTo>
                <a:lnTo>
                  <a:pt x="95631" y="180086"/>
                </a:lnTo>
                <a:lnTo>
                  <a:pt x="99314" y="182880"/>
                </a:lnTo>
                <a:lnTo>
                  <a:pt x="103784" y="184912"/>
                </a:lnTo>
                <a:lnTo>
                  <a:pt x="103962" y="184912"/>
                </a:lnTo>
                <a:lnTo>
                  <a:pt x="108585" y="186182"/>
                </a:lnTo>
                <a:lnTo>
                  <a:pt x="112649" y="187198"/>
                </a:lnTo>
                <a:lnTo>
                  <a:pt x="117094" y="187833"/>
                </a:lnTo>
                <a:lnTo>
                  <a:pt x="130683" y="187833"/>
                </a:lnTo>
                <a:lnTo>
                  <a:pt x="138430" y="186182"/>
                </a:lnTo>
                <a:lnTo>
                  <a:pt x="151511" y="179578"/>
                </a:lnTo>
                <a:lnTo>
                  <a:pt x="157073" y="174371"/>
                </a:lnTo>
                <a:lnTo>
                  <a:pt x="157353" y="174117"/>
                </a:lnTo>
                <a:lnTo>
                  <a:pt x="162433" y="166624"/>
                </a:lnTo>
                <a:lnTo>
                  <a:pt x="162941" y="166624"/>
                </a:lnTo>
                <a:lnTo>
                  <a:pt x="163029" y="171323"/>
                </a:lnTo>
                <a:lnTo>
                  <a:pt x="163131" y="173355"/>
                </a:lnTo>
                <a:lnTo>
                  <a:pt x="163449" y="176022"/>
                </a:lnTo>
                <a:lnTo>
                  <a:pt x="163550" y="177292"/>
                </a:lnTo>
                <a:lnTo>
                  <a:pt x="163588" y="177800"/>
                </a:lnTo>
                <a:lnTo>
                  <a:pt x="163703" y="179197"/>
                </a:lnTo>
                <a:lnTo>
                  <a:pt x="164033" y="181737"/>
                </a:lnTo>
                <a:lnTo>
                  <a:pt x="164084" y="182118"/>
                </a:lnTo>
                <a:lnTo>
                  <a:pt x="164592" y="184912"/>
                </a:lnTo>
                <a:lnTo>
                  <a:pt x="179324" y="184912"/>
                </a:lnTo>
                <a:close/>
              </a:path>
              <a:path w="1229359" h="243205">
                <a:moveTo>
                  <a:pt x="278638" y="1651"/>
                </a:moveTo>
                <a:lnTo>
                  <a:pt x="276479" y="1016"/>
                </a:lnTo>
                <a:lnTo>
                  <a:pt x="274193" y="508"/>
                </a:lnTo>
                <a:lnTo>
                  <a:pt x="271907" y="254"/>
                </a:lnTo>
                <a:lnTo>
                  <a:pt x="267208" y="0"/>
                </a:lnTo>
                <a:lnTo>
                  <a:pt x="265049" y="0"/>
                </a:lnTo>
                <a:lnTo>
                  <a:pt x="229133" y="24231"/>
                </a:lnTo>
                <a:lnTo>
                  <a:pt x="226822" y="72263"/>
                </a:lnTo>
                <a:lnTo>
                  <a:pt x="203200" y="72263"/>
                </a:lnTo>
                <a:lnTo>
                  <a:pt x="203200" y="85852"/>
                </a:lnTo>
                <a:lnTo>
                  <a:pt x="226822" y="85852"/>
                </a:lnTo>
                <a:lnTo>
                  <a:pt x="226822" y="184912"/>
                </a:lnTo>
                <a:lnTo>
                  <a:pt x="243205" y="184912"/>
                </a:lnTo>
                <a:lnTo>
                  <a:pt x="243205" y="85852"/>
                </a:lnTo>
                <a:lnTo>
                  <a:pt x="269621" y="85852"/>
                </a:lnTo>
                <a:lnTo>
                  <a:pt x="269621" y="72263"/>
                </a:lnTo>
                <a:lnTo>
                  <a:pt x="243205" y="72263"/>
                </a:lnTo>
                <a:lnTo>
                  <a:pt x="243205" y="39370"/>
                </a:lnTo>
                <a:lnTo>
                  <a:pt x="243459" y="35560"/>
                </a:lnTo>
                <a:lnTo>
                  <a:pt x="244030" y="32308"/>
                </a:lnTo>
                <a:lnTo>
                  <a:pt x="244602" y="28448"/>
                </a:lnTo>
                <a:lnTo>
                  <a:pt x="245618" y="25400"/>
                </a:lnTo>
                <a:lnTo>
                  <a:pt x="248666" y="20066"/>
                </a:lnTo>
                <a:lnTo>
                  <a:pt x="250825" y="18034"/>
                </a:lnTo>
                <a:lnTo>
                  <a:pt x="253619" y="16637"/>
                </a:lnTo>
                <a:lnTo>
                  <a:pt x="256171" y="15240"/>
                </a:lnTo>
                <a:lnTo>
                  <a:pt x="255701" y="15240"/>
                </a:lnTo>
                <a:lnTo>
                  <a:pt x="259257" y="14605"/>
                </a:lnTo>
                <a:lnTo>
                  <a:pt x="268605" y="14605"/>
                </a:lnTo>
                <a:lnTo>
                  <a:pt x="270383" y="14859"/>
                </a:lnTo>
                <a:lnTo>
                  <a:pt x="272034" y="15240"/>
                </a:lnTo>
                <a:lnTo>
                  <a:pt x="273939" y="15621"/>
                </a:lnTo>
                <a:lnTo>
                  <a:pt x="275717" y="16129"/>
                </a:lnTo>
                <a:lnTo>
                  <a:pt x="275818" y="15621"/>
                </a:lnTo>
                <a:lnTo>
                  <a:pt x="275894" y="15240"/>
                </a:lnTo>
                <a:lnTo>
                  <a:pt x="275971" y="14859"/>
                </a:lnTo>
                <a:lnTo>
                  <a:pt x="276021" y="14605"/>
                </a:lnTo>
                <a:lnTo>
                  <a:pt x="278638" y="1651"/>
                </a:lnTo>
                <a:close/>
              </a:path>
              <a:path w="1229359" h="243205">
                <a:moveTo>
                  <a:pt x="344424" y="72263"/>
                </a:moveTo>
                <a:lnTo>
                  <a:pt x="312674" y="72263"/>
                </a:lnTo>
                <a:lnTo>
                  <a:pt x="312674" y="40386"/>
                </a:lnTo>
                <a:lnTo>
                  <a:pt x="296291" y="40386"/>
                </a:lnTo>
                <a:lnTo>
                  <a:pt x="296291" y="72263"/>
                </a:lnTo>
                <a:lnTo>
                  <a:pt x="272923" y="72263"/>
                </a:lnTo>
                <a:lnTo>
                  <a:pt x="272923" y="85852"/>
                </a:lnTo>
                <a:lnTo>
                  <a:pt x="296291" y="85852"/>
                </a:lnTo>
                <a:lnTo>
                  <a:pt x="296291" y="162433"/>
                </a:lnTo>
                <a:lnTo>
                  <a:pt x="297065" y="166878"/>
                </a:lnTo>
                <a:lnTo>
                  <a:pt x="297180" y="167513"/>
                </a:lnTo>
                <a:lnTo>
                  <a:pt x="299135" y="171450"/>
                </a:lnTo>
                <a:lnTo>
                  <a:pt x="300863" y="175260"/>
                </a:lnTo>
                <a:lnTo>
                  <a:pt x="303276" y="178308"/>
                </a:lnTo>
                <a:lnTo>
                  <a:pt x="309372" y="183007"/>
                </a:lnTo>
                <a:lnTo>
                  <a:pt x="312166" y="184404"/>
                </a:lnTo>
                <a:lnTo>
                  <a:pt x="319443" y="186055"/>
                </a:lnTo>
                <a:lnTo>
                  <a:pt x="319989" y="186055"/>
                </a:lnTo>
                <a:lnTo>
                  <a:pt x="322199" y="186309"/>
                </a:lnTo>
                <a:lnTo>
                  <a:pt x="328930" y="186309"/>
                </a:lnTo>
                <a:lnTo>
                  <a:pt x="332359" y="186055"/>
                </a:lnTo>
                <a:lnTo>
                  <a:pt x="335407" y="185547"/>
                </a:lnTo>
                <a:lnTo>
                  <a:pt x="338582" y="184912"/>
                </a:lnTo>
                <a:lnTo>
                  <a:pt x="341503" y="184150"/>
                </a:lnTo>
                <a:lnTo>
                  <a:pt x="344424" y="183007"/>
                </a:lnTo>
                <a:lnTo>
                  <a:pt x="343852" y="172466"/>
                </a:lnTo>
                <a:lnTo>
                  <a:pt x="343776" y="170942"/>
                </a:lnTo>
                <a:lnTo>
                  <a:pt x="343662" y="168783"/>
                </a:lnTo>
                <a:lnTo>
                  <a:pt x="341503" y="169926"/>
                </a:lnTo>
                <a:lnTo>
                  <a:pt x="338734" y="170942"/>
                </a:lnTo>
                <a:lnTo>
                  <a:pt x="338582" y="170942"/>
                </a:lnTo>
                <a:lnTo>
                  <a:pt x="336550" y="171450"/>
                </a:lnTo>
                <a:lnTo>
                  <a:pt x="333654" y="172212"/>
                </a:lnTo>
                <a:lnTo>
                  <a:pt x="333324" y="172212"/>
                </a:lnTo>
                <a:lnTo>
                  <a:pt x="331724" y="172466"/>
                </a:lnTo>
                <a:lnTo>
                  <a:pt x="327025" y="172466"/>
                </a:lnTo>
                <a:lnTo>
                  <a:pt x="324866" y="172212"/>
                </a:lnTo>
                <a:lnTo>
                  <a:pt x="322834" y="171577"/>
                </a:lnTo>
                <a:lnTo>
                  <a:pt x="320675" y="170942"/>
                </a:lnTo>
                <a:lnTo>
                  <a:pt x="318897" y="169926"/>
                </a:lnTo>
                <a:lnTo>
                  <a:pt x="315849" y="166878"/>
                </a:lnTo>
                <a:lnTo>
                  <a:pt x="314706" y="164719"/>
                </a:lnTo>
                <a:lnTo>
                  <a:pt x="313944" y="162433"/>
                </a:lnTo>
                <a:lnTo>
                  <a:pt x="313817" y="162052"/>
                </a:lnTo>
                <a:lnTo>
                  <a:pt x="313055" y="159385"/>
                </a:lnTo>
                <a:lnTo>
                  <a:pt x="312712" y="156210"/>
                </a:lnTo>
                <a:lnTo>
                  <a:pt x="312674" y="85852"/>
                </a:lnTo>
                <a:lnTo>
                  <a:pt x="344424" y="85852"/>
                </a:lnTo>
                <a:lnTo>
                  <a:pt x="344424" y="72263"/>
                </a:lnTo>
                <a:close/>
              </a:path>
              <a:path w="1229359" h="243205">
                <a:moveTo>
                  <a:pt x="435991" y="70485"/>
                </a:moveTo>
                <a:lnTo>
                  <a:pt x="434213" y="69977"/>
                </a:lnTo>
                <a:lnTo>
                  <a:pt x="432435" y="69723"/>
                </a:lnTo>
                <a:lnTo>
                  <a:pt x="415709" y="69723"/>
                </a:lnTo>
                <a:lnTo>
                  <a:pt x="389001" y="91440"/>
                </a:lnTo>
                <a:lnTo>
                  <a:pt x="388493" y="91440"/>
                </a:lnTo>
                <a:lnTo>
                  <a:pt x="388366" y="86106"/>
                </a:lnTo>
                <a:lnTo>
                  <a:pt x="388239" y="82296"/>
                </a:lnTo>
                <a:lnTo>
                  <a:pt x="388112" y="78613"/>
                </a:lnTo>
                <a:lnTo>
                  <a:pt x="387908" y="76073"/>
                </a:lnTo>
                <a:lnTo>
                  <a:pt x="387858" y="75311"/>
                </a:lnTo>
                <a:lnTo>
                  <a:pt x="387477" y="72263"/>
                </a:lnTo>
                <a:lnTo>
                  <a:pt x="371856" y="72263"/>
                </a:lnTo>
                <a:lnTo>
                  <a:pt x="372160" y="75311"/>
                </a:lnTo>
                <a:lnTo>
                  <a:pt x="372237" y="76073"/>
                </a:lnTo>
                <a:lnTo>
                  <a:pt x="372376" y="78613"/>
                </a:lnTo>
                <a:lnTo>
                  <a:pt x="372427" y="79502"/>
                </a:lnTo>
                <a:lnTo>
                  <a:pt x="372529" y="82296"/>
                </a:lnTo>
                <a:lnTo>
                  <a:pt x="372618" y="85344"/>
                </a:lnTo>
                <a:lnTo>
                  <a:pt x="372745" y="90043"/>
                </a:lnTo>
                <a:lnTo>
                  <a:pt x="372872" y="184912"/>
                </a:lnTo>
                <a:lnTo>
                  <a:pt x="389255" y="184912"/>
                </a:lnTo>
                <a:lnTo>
                  <a:pt x="389255" y="119507"/>
                </a:lnTo>
                <a:lnTo>
                  <a:pt x="390144" y="113030"/>
                </a:lnTo>
                <a:lnTo>
                  <a:pt x="417957" y="84455"/>
                </a:lnTo>
                <a:lnTo>
                  <a:pt x="424434" y="84455"/>
                </a:lnTo>
                <a:lnTo>
                  <a:pt x="429006" y="84963"/>
                </a:lnTo>
                <a:lnTo>
                  <a:pt x="431165" y="85344"/>
                </a:lnTo>
                <a:lnTo>
                  <a:pt x="432816" y="85598"/>
                </a:lnTo>
                <a:lnTo>
                  <a:pt x="433705" y="85852"/>
                </a:lnTo>
                <a:lnTo>
                  <a:pt x="433768" y="85344"/>
                </a:lnTo>
                <a:lnTo>
                  <a:pt x="433844" y="84836"/>
                </a:lnTo>
                <a:lnTo>
                  <a:pt x="433908" y="84455"/>
                </a:lnTo>
                <a:lnTo>
                  <a:pt x="435991" y="70485"/>
                </a:lnTo>
                <a:close/>
              </a:path>
              <a:path w="1229359" h="243205">
                <a:moveTo>
                  <a:pt x="554863" y="72263"/>
                </a:moveTo>
                <a:lnTo>
                  <a:pt x="536956" y="72263"/>
                </a:lnTo>
                <a:lnTo>
                  <a:pt x="502031" y="167259"/>
                </a:lnTo>
                <a:lnTo>
                  <a:pt x="501523" y="167259"/>
                </a:lnTo>
                <a:lnTo>
                  <a:pt x="463169" y="72263"/>
                </a:lnTo>
                <a:lnTo>
                  <a:pt x="445008" y="72263"/>
                </a:lnTo>
                <a:lnTo>
                  <a:pt x="493014" y="184658"/>
                </a:lnTo>
                <a:lnTo>
                  <a:pt x="483997" y="208280"/>
                </a:lnTo>
                <a:lnTo>
                  <a:pt x="467868" y="228346"/>
                </a:lnTo>
                <a:lnTo>
                  <a:pt x="458089" y="228346"/>
                </a:lnTo>
                <a:lnTo>
                  <a:pt x="454152" y="227584"/>
                </a:lnTo>
                <a:lnTo>
                  <a:pt x="450342" y="226314"/>
                </a:lnTo>
                <a:lnTo>
                  <a:pt x="448678" y="240157"/>
                </a:lnTo>
                <a:lnTo>
                  <a:pt x="448564" y="241173"/>
                </a:lnTo>
                <a:lnTo>
                  <a:pt x="453390" y="242189"/>
                </a:lnTo>
                <a:lnTo>
                  <a:pt x="458216" y="242697"/>
                </a:lnTo>
                <a:lnTo>
                  <a:pt x="472948" y="242697"/>
                </a:lnTo>
                <a:lnTo>
                  <a:pt x="480568" y="240157"/>
                </a:lnTo>
                <a:lnTo>
                  <a:pt x="485775" y="234823"/>
                </a:lnTo>
                <a:lnTo>
                  <a:pt x="490982" y="229616"/>
                </a:lnTo>
                <a:lnTo>
                  <a:pt x="491744" y="228346"/>
                </a:lnTo>
                <a:lnTo>
                  <a:pt x="495173" y="222631"/>
                </a:lnTo>
                <a:lnTo>
                  <a:pt x="498602" y="214122"/>
                </a:lnTo>
                <a:lnTo>
                  <a:pt x="517182" y="167259"/>
                </a:lnTo>
                <a:lnTo>
                  <a:pt x="554863" y="72263"/>
                </a:lnTo>
                <a:close/>
              </a:path>
              <a:path w="1229359" h="243205">
                <a:moveTo>
                  <a:pt x="682117" y="184912"/>
                </a:moveTo>
                <a:lnTo>
                  <a:pt x="621449" y="125603"/>
                </a:lnTo>
                <a:lnTo>
                  <a:pt x="619633" y="123825"/>
                </a:lnTo>
                <a:lnTo>
                  <a:pt x="620471" y="123063"/>
                </a:lnTo>
                <a:lnTo>
                  <a:pt x="676402" y="72263"/>
                </a:lnTo>
                <a:lnTo>
                  <a:pt x="652780" y="72263"/>
                </a:lnTo>
                <a:lnTo>
                  <a:pt x="600837" y="123063"/>
                </a:lnTo>
                <a:lnTo>
                  <a:pt x="600075" y="123063"/>
                </a:lnTo>
                <a:lnTo>
                  <a:pt x="600075" y="2921"/>
                </a:lnTo>
                <a:lnTo>
                  <a:pt x="583565" y="2921"/>
                </a:lnTo>
                <a:lnTo>
                  <a:pt x="583565" y="184912"/>
                </a:lnTo>
                <a:lnTo>
                  <a:pt x="600075" y="184912"/>
                </a:lnTo>
                <a:lnTo>
                  <a:pt x="600075" y="125603"/>
                </a:lnTo>
                <a:lnTo>
                  <a:pt x="600837" y="125603"/>
                </a:lnTo>
                <a:lnTo>
                  <a:pt x="657987" y="184912"/>
                </a:lnTo>
                <a:lnTo>
                  <a:pt x="682117" y="184912"/>
                </a:lnTo>
                <a:close/>
              </a:path>
              <a:path w="1229359" h="243205">
                <a:moveTo>
                  <a:pt x="732028" y="161925"/>
                </a:moveTo>
                <a:lnTo>
                  <a:pt x="714883" y="161925"/>
                </a:lnTo>
                <a:lnTo>
                  <a:pt x="698754" y="218694"/>
                </a:lnTo>
                <a:lnTo>
                  <a:pt x="712597" y="218694"/>
                </a:lnTo>
                <a:lnTo>
                  <a:pt x="732028" y="161925"/>
                </a:lnTo>
                <a:close/>
              </a:path>
              <a:path w="1229359" h="243205">
                <a:moveTo>
                  <a:pt x="925068" y="115824"/>
                </a:moveTo>
                <a:lnTo>
                  <a:pt x="924496" y="107442"/>
                </a:lnTo>
                <a:lnTo>
                  <a:pt x="924394" y="105854"/>
                </a:lnTo>
                <a:lnTo>
                  <a:pt x="922502" y="97409"/>
                </a:lnTo>
                <a:lnTo>
                  <a:pt x="922375" y="96888"/>
                </a:lnTo>
                <a:lnTo>
                  <a:pt x="919010" y="88950"/>
                </a:lnTo>
                <a:lnTo>
                  <a:pt x="914958" y="83058"/>
                </a:lnTo>
                <a:lnTo>
                  <a:pt x="914273" y="82042"/>
                </a:lnTo>
                <a:lnTo>
                  <a:pt x="908265" y="76479"/>
                </a:lnTo>
                <a:lnTo>
                  <a:pt x="900912" y="72504"/>
                </a:lnTo>
                <a:lnTo>
                  <a:pt x="892213" y="70142"/>
                </a:lnTo>
                <a:lnTo>
                  <a:pt x="882142" y="69342"/>
                </a:lnTo>
                <a:lnTo>
                  <a:pt x="874141" y="69342"/>
                </a:lnTo>
                <a:lnTo>
                  <a:pt x="844423" y="90678"/>
                </a:lnTo>
                <a:lnTo>
                  <a:pt x="843915" y="90678"/>
                </a:lnTo>
                <a:lnTo>
                  <a:pt x="843915" y="2921"/>
                </a:lnTo>
                <a:lnTo>
                  <a:pt x="827405" y="2921"/>
                </a:lnTo>
                <a:lnTo>
                  <a:pt x="827405" y="184912"/>
                </a:lnTo>
                <a:lnTo>
                  <a:pt x="843915" y="184912"/>
                </a:lnTo>
                <a:lnTo>
                  <a:pt x="843915" y="119507"/>
                </a:lnTo>
                <a:lnTo>
                  <a:pt x="844931" y="113030"/>
                </a:lnTo>
                <a:lnTo>
                  <a:pt x="869149" y="84074"/>
                </a:lnTo>
                <a:lnTo>
                  <a:pt x="868832" y="84074"/>
                </a:lnTo>
                <a:lnTo>
                  <a:pt x="873633" y="83058"/>
                </a:lnTo>
                <a:lnTo>
                  <a:pt x="883920" y="83058"/>
                </a:lnTo>
                <a:lnTo>
                  <a:pt x="907046" y="105854"/>
                </a:lnTo>
                <a:lnTo>
                  <a:pt x="907161" y="106426"/>
                </a:lnTo>
                <a:lnTo>
                  <a:pt x="908177" y="111252"/>
                </a:lnTo>
                <a:lnTo>
                  <a:pt x="908608" y="115824"/>
                </a:lnTo>
                <a:lnTo>
                  <a:pt x="908685" y="184912"/>
                </a:lnTo>
                <a:lnTo>
                  <a:pt x="925068" y="184912"/>
                </a:lnTo>
                <a:lnTo>
                  <a:pt x="925068" y="115824"/>
                </a:lnTo>
                <a:close/>
              </a:path>
              <a:path w="1229359" h="243205">
                <a:moveTo>
                  <a:pt x="1062355" y="72263"/>
                </a:moveTo>
                <a:lnTo>
                  <a:pt x="1044702" y="72263"/>
                </a:lnTo>
                <a:lnTo>
                  <a:pt x="1007872" y="167640"/>
                </a:lnTo>
                <a:lnTo>
                  <a:pt x="1007364" y="167640"/>
                </a:lnTo>
                <a:lnTo>
                  <a:pt x="970661" y="72263"/>
                </a:lnTo>
                <a:lnTo>
                  <a:pt x="952500" y="72263"/>
                </a:lnTo>
                <a:lnTo>
                  <a:pt x="998474" y="184912"/>
                </a:lnTo>
                <a:lnTo>
                  <a:pt x="1016508" y="184912"/>
                </a:lnTo>
                <a:lnTo>
                  <a:pt x="1023531" y="167640"/>
                </a:lnTo>
                <a:lnTo>
                  <a:pt x="1062355" y="72263"/>
                </a:lnTo>
                <a:close/>
              </a:path>
              <a:path w="1229359" h="243205">
                <a:moveTo>
                  <a:pt x="1107313" y="72263"/>
                </a:moveTo>
                <a:lnTo>
                  <a:pt x="1090803" y="72263"/>
                </a:lnTo>
                <a:lnTo>
                  <a:pt x="1090803" y="184912"/>
                </a:lnTo>
                <a:lnTo>
                  <a:pt x="1107313" y="184912"/>
                </a:lnTo>
                <a:lnTo>
                  <a:pt x="1107313" y="72263"/>
                </a:lnTo>
                <a:close/>
              </a:path>
              <a:path w="1229359" h="243205">
                <a:moveTo>
                  <a:pt x="1110615" y="25527"/>
                </a:moveTo>
                <a:lnTo>
                  <a:pt x="1109472" y="22733"/>
                </a:lnTo>
                <a:lnTo>
                  <a:pt x="1104646" y="18415"/>
                </a:lnTo>
                <a:lnTo>
                  <a:pt x="1101979" y="17399"/>
                </a:lnTo>
                <a:lnTo>
                  <a:pt x="1096137" y="17399"/>
                </a:lnTo>
                <a:lnTo>
                  <a:pt x="1093597" y="18415"/>
                </a:lnTo>
                <a:lnTo>
                  <a:pt x="1088771" y="22733"/>
                </a:lnTo>
                <a:lnTo>
                  <a:pt x="1087628" y="25527"/>
                </a:lnTo>
                <a:lnTo>
                  <a:pt x="1087628" y="32258"/>
                </a:lnTo>
                <a:lnTo>
                  <a:pt x="1088771" y="35052"/>
                </a:lnTo>
                <a:lnTo>
                  <a:pt x="1093597" y="39370"/>
                </a:lnTo>
                <a:lnTo>
                  <a:pt x="1096137" y="40386"/>
                </a:lnTo>
                <a:lnTo>
                  <a:pt x="1101979" y="40386"/>
                </a:lnTo>
                <a:lnTo>
                  <a:pt x="1104646" y="39370"/>
                </a:lnTo>
                <a:lnTo>
                  <a:pt x="1109472" y="35052"/>
                </a:lnTo>
                <a:lnTo>
                  <a:pt x="1110615" y="32258"/>
                </a:lnTo>
                <a:lnTo>
                  <a:pt x="1110615" y="25527"/>
                </a:lnTo>
                <a:close/>
              </a:path>
              <a:path w="1229359" h="243205">
                <a:moveTo>
                  <a:pt x="1229106" y="144018"/>
                </a:moveTo>
                <a:lnTo>
                  <a:pt x="1189990" y="119888"/>
                </a:lnTo>
                <a:lnTo>
                  <a:pt x="1180719" y="117983"/>
                </a:lnTo>
                <a:lnTo>
                  <a:pt x="1173988" y="115570"/>
                </a:lnTo>
                <a:lnTo>
                  <a:pt x="1169670" y="112776"/>
                </a:lnTo>
                <a:lnTo>
                  <a:pt x="1165225" y="109982"/>
                </a:lnTo>
                <a:lnTo>
                  <a:pt x="1163066" y="105918"/>
                </a:lnTo>
                <a:lnTo>
                  <a:pt x="1163066" y="97536"/>
                </a:lnTo>
                <a:lnTo>
                  <a:pt x="1163828" y="94869"/>
                </a:lnTo>
                <a:lnTo>
                  <a:pt x="1183081" y="83185"/>
                </a:lnTo>
                <a:lnTo>
                  <a:pt x="1193749" y="83185"/>
                </a:lnTo>
                <a:lnTo>
                  <a:pt x="1199337" y="84709"/>
                </a:lnTo>
                <a:lnTo>
                  <a:pt x="1199083" y="84709"/>
                </a:lnTo>
                <a:lnTo>
                  <a:pt x="1203706" y="87503"/>
                </a:lnTo>
                <a:lnTo>
                  <a:pt x="1208659" y="90424"/>
                </a:lnTo>
                <a:lnTo>
                  <a:pt x="1212215" y="94234"/>
                </a:lnTo>
                <a:lnTo>
                  <a:pt x="1214628" y="98933"/>
                </a:lnTo>
                <a:lnTo>
                  <a:pt x="1227201" y="89535"/>
                </a:lnTo>
                <a:lnTo>
                  <a:pt x="1223518" y="83185"/>
                </a:lnTo>
                <a:lnTo>
                  <a:pt x="1217930" y="78105"/>
                </a:lnTo>
                <a:lnTo>
                  <a:pt x="1210564" y="74676"/>
                </a:lnTo>
                <a:lnTo>
                  <a:pt x="1203198" y="71120"/>
                </a:lnTo>
                <a:lnTo>
                  <a:pt x="1195451" y="69342"/>
                </a:lnTo>
                <a:lnTo>
                  <a:pt x="1182497" y="69342"/>
                </a:lnTo>
                <a:lnTo>
                  <a:pt x="1150874" y="87249"/>
                </a:lnTo>
                <a:lnTo>
                  <a:pt x="1148588" y="91313"/>
                </a:lnTo>
                <a:lnTo>
                  <a:pt x="1147445" y="96266"/>
                </a:lnTo>
                <a:lnTo>
                  <a:pt x="1147445" y="107315"/>
                </a:lnTo>
                <a:lnTo>
                  <a:pt x="1148461" y="111760"/>
                </a:lnTo>
                <a:lnTo>
                  <a:pt x="1150620" y="115316"/>
                </a:lnTo>
                <a:lnTo>
                  <a:pt x="1152652" y="118872"/>
                </a:lnTo>
                <a:lnTo>
                  <a:pt x="1155319" y="121793"/>
                </a:lnTo>
                <a:lnTo>
                  <a:pt x="1158494" y="124079"/>
                </a:lnTo>
                <a:lnTo>
                  <a:pt x="1161669" y="126492"/>
                </a:lnTo>
                <a:lnTo>
                  <a:pt x="1165225" y="128270"/>
                </a:lnTo>
                <a:lnTo>
                  <a:pt x="1169035" y="129413"/>
                </a:lnTo>
                <a:lnTo>
                  <a:pt x="1172718" y="130556"/>
                </a:lnTo>
                <a:lnTo>
                  <a:pt x="1176274" y="131572"/>
                </a:lnTo>
                <a:lnTo>
                  <a:pt x="1187323" y="134404"/>
                </a:lnTo>
                <a:lnTo>
                  <a:pt x="1193977" y="136398"/>
                </a:lnTo>
                <a:lnTo>
                  <a:pt x="1199705" y="138506"/>
                </a:lnTo>
                <a:lnTo>
                  <a:pt x="1204468" y="140716"/>
                </a:lnTo>
                <a:lnTo>
                  <a:pt x="1210056" y="143637"/>
                </a:lnTo>
                <a:lnTo>
                  <a:pt x="1212977" y="148082"/>
                </a:lnTo>
                <a:lnTo>
                  <a:pt x="1212977" y="157734"/>
                </a:lnTo>
                <a:lnTo>
                  <a:pt x="1204976" y="169418"/>
                </a:lnTo>
                <a:lnTo>
                  <a:pt x="1202550" y="171132"/>
                </a:lnTo>
                <a:lnTo>
                  <a:pt x="1199769" y="172212"/>
                </a:lnTo>
                <a:lnTo>
                  <a:pt x="1193419" y="173482"/>
                </a:lnTo>
                <a:lnTo>
                  <a:pt x="1189990" y="173863"/>
                </a:lnTo>
                <a:lnTo>
                  <a:pt x="1179703" y="173863"/>
                </a:lnTo>
                <a:lnTo>
                  <a:pt x="1173607" y="172212"/>
                </a:lnTo>
                <a:lnTo>
                  <a:pt x="1162304" y="165481"/>
                </a:lnTo>
                <a:lnTo>
                  <a:pt x="1157986" y="161290"/>
                </a:lnTo>
                <a:lnTo>
                  <a:pt x="1155065" y="156210"/>
                </a:lnTo>
                <a:lnTo>
                  <a:pt x="1142238" y="165862"/>
                </a:lnTo>
                <a:lnTo>
                  <a:pt x="1178179" y="187833"/>
                </a:lnTo>
                <a:lnTo>
                  <a:pt x="1191768" y="187833"/>
                </a:lnTo>
                <a:lnTo>
                  <a:pt x="1222540" y="173863"/>
                </a:lnTo>
                <a:lnTo>
                  <a:pt x="1222883" y="173482"/>
                </a:lnTo>
                <a:lnTo>
                  <a:pt x="1225296" y="169164"/>
                </a:lnTo>
                <a:lnTo>
                  <a:pt x="1227836" y="164719"/>
                </a:lnTo>
                <a:lnTo>
                  <a:pt x="1229106" y="159385"/>
                </a:lnTo>
                <a:lnTo>
                  <a:pt x="1229106" y="144018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677" y="2598292"/>
            <a:ext cx="4602733" cy="2425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32550" y="2946273"/>
            <a:ext cx="1225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900" b="1" i="0" u="none" spc="-18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5820" y="3014217"/>
            <a:ext cx="4380610" cy="21869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676008" y="3303904"/>
            <a:ext cx="4046220" cy="219075"/>
            <a:chOff x="6676008" y="3303904"/>
            <a:chExt cx="4046220" cy="219075"/>
          </a:xfrm>
        </p:grpSpPr>
        <p:sp>
          <p:nvSpPr>
            <p:cNvPr id="12" name="object 12"/>
            <p:cNvSpPr/>
            <p:nvPr/>
          </p:nvSpPr>
          <p:spPr>
            <a:xfrm>
              <a:off x="6676009" y="3303904"/>
              <a:ext cx="897890" cy="187960"/>
            </a:xfrm>
            <a:custGeom>
              <a:avLst/>
              <a:gdLst/>
              <a:ahLst/>
              <a:cxnLst/>
              <a:rect l="l" t="t" r="r" b="b"/>
              <a:pathLst>
                <a:path w="897890" h="187960">
                  <a:moveTo>
                    <a:pt x="75438" y="1524"/>
                  </a:moveTo>
                  <a:lnTo>
                    <a:pt x="73279" y="889"/>
                  </a:lnTo>
                  <a:lnTo>
                    <a:pt x="70993" y="381"/>
                  </a:lnTo>
                  <a:lnTo>
                    <a:pt x="68707" y="127"/>
                  </a:lnTo>
                  <a:lnTo>
                    <a:pt x="66294" y="0"/>
                  </a:lnTo>
                  <a:lnTo>
                    <a:pt x="60172" y="0"/>
                  </a:lnTo>
                  <a:lnTo>
                    <a:pt x="25933" y="24104"/>
                  </a:lnTo>
                  <a:lnTo>
                    <a:pt x="23622" y="41275"/>
                  </a:lnTo>
                  <a:lnTo>
                    <a:pt x="23622" y="72136"/>
                  </a:lnTo>
                  <a:lnTo>
                    <a:pt x="0" y="72136"/>
                  </a:lnTo>
                  <a:lnTo>
                    <a:pt x="0" y="85725"/>
                  </a:lnTo>
                  <a:lnTo>
                    <a:pt x="23622" y="85725"/>
                  </a:lnTo>
                  <a:lnTo>
                    <a:pt x="23622" y="184785"/>
                  </a:lnTo>
                  <a:lnTo>
                    <a:pt x="40005" y="184785"/>
                  </a:lnTo>
                  <a:lnTo>
                    <a:pt x="40005" y="85725"/>
                  </a:lnTo>
                  <a:lnTo>
                    <a:pt x="66421" y="85725"/>
                  </a:lnTo>
                  <a:lnTo>
                    <a:pt x="66421" y="72136"/>
                  </a:lnTo>
                  <a:lnTo>
                    <a:pt x="40005" y="72136"/>
                  </a:lnTo>
                  <a:lnTo>
                    <a:pt x="40005" y="39243"/>
                  </a:lnTo>
                  <a:lnTo>
                    <a:pt x="40259" y="35433"/>
                  </a:lnTo>
                  <a:lnTo>
                    <a:pt x="40830" y="32181"/>
                  </a:lnTo>
                  <a:lnTo>
                    <a:pt x="41402" y="28321"/>
                  </a:lnTo>
                  <a:lnTo>
                    <a:pt x="42418" y="25273"/>
                  </a:lnTo>
                  <a:lnTo>
                    <a:pt x="45466" y="19939"/>
                  </a:lnTo>
                  <a:lnTo>
                    <a:pt x="47625" y="17907"/>
                  </a:lnTo>
                  <a:lnTo>
                    <a:pt x="50419" y="16510"/>
                  </a:lnTo>
                  <a:lnTo>
                    <a:pt x="52971" y="15113"/>
                  </a:lnTo>
                  <a:lnTo>
                    <a:pt x="52501" y="15113"/>
                  </a:lnTo>
                  <a:lnTo>
                    <a:pt x="56769" y="14351"/>
                  </a:lnTo>
                  <a:lnTo>
                    <a:pt x="63373" y="14351"/>
                  </a:lnTo>
                  <a:lnTo>
                    <a:pt x="65405" y="14478"/>
                  </a:lnTo>
                  <a:lnTo>
                    <a:pt x="67183" y="14732"/>
                  </a:lnTo>
                  <a:lnTo>
                    <a:pt x="68834" y="15113"/>
                  </a:lnTo>
                  <a:lnTo>
                    <a:pt x="70739" y="15494"/>
                  </a:lnTo>
                  <a:lnTo>
                    <a:pt x="72517" y="16002"/>
                  </a:lnTo>
                  <a:lnTo>
                    <a:pt x="72618" y="15494"/>
                  </a:lnTo>
                  <a:lnTo>
                    <a:pt x="72694" y="15113"/>
                  </a:lnTo>
                  <a:lnTo>
                    <a:pt x="72771" y="14732"/>
                  </a:lnTo>
                  <a:lnTo>
                    <a:pt x="72847" y="14351"/>
                  </a:lnTo>
                  <a:lnTo>
                    <a:pt x="75438" y="1524"/>
                  </a:lnTo>
                  <a:close/>
                </a:path>
                <a:path w="897890" h="187960">
                  <a:moveTo>
                    <a:pt x="116078" y="169926"/>
                  </a:moveTo>
                  <a:lnTo>
                    <a:pt x="114935" y="166878"/>
                  </a:lnTo>
                  <a:lnTo>
                    <a:pt x="112522" y="164211"/>
                  </a:lnTo>
                  <a:lnTo>
                    <a:pt x="109982" y="161544"/>
                  </a:lnTo>
                  <a:lnTo>
                    <a:pt x="106934" y="160147"/>
                  </a:lnTo>
                  <a:lnTo>
                    <a:pt x="99187" y="160147"/>
                  </a:lnTo>
                  <a:lnTo>
                    <a:pt x="96139" y="161544"/>
                  </a:lnTo>
                  <a:lnTo>
                    <a:pt x="91313" y="166878"/>
                  </a:lnTo>
                  <a:lnTo>
                    <a:pt x="90170" y="169926"/>
                  </a:lnTo>
                  <a:lnTo>
                    <a:pt x="90170" y="176657"/>
                  </a:lnTo>
                  <a:lnTo>
                    <a:pt x="91313" y="179578"/>
                  </a:lnTo>
                  <a:lnTo>
                    <a:pt x="96139" y="184912"/>
                  </a:lnTo>
                  <a:lnTo>
                    <a:pt x="99187" y="186182"/>
                  </a:lnTo>
                  <a:lnTo>
                    <a:pt x="106934" y="186182"/>
                  </a:lnTo>
                  <a:lnTo>
                    <a:pt x="109982" y="184912"/>
                  </a:lnTo>
                  <a:lnTo>
                    <a:pt x="112522" y="182245"/>
                  </a:lnTo>
                  <a:lnTo>
                    <a:pt x="114935" y="179578"/>
                  </a:lnTo>
                  <a:lnTo>
                    <a:pt x="116078" y="176657"/>
                  </a:lnTo>
                  <a:lnTo>
                    <a:pt x="116078" y="169926"/>
                  </a:lnTo>
                  <a:close/>
                </a:path>
                <a:path w="897890" h="187960">
                  <a:moveTo>
                    <a:pt x="261620" y="117348"/>
                  </a:moveTo>
                  <a:lnTo>
                    <a:pt x="260515" y="110363"/>
                  </a:lnTo>
                  <a:lnTo>
                    <a:pt x="260477" y="110109"/>
                  </a:lnTo>
                  <a:lnTo>
                    <a:pt x="258064" y="103378"/>
                  </a:lnTo>
                  <a:lnTo>
                    <a:pt x="244868" y="82359"/>
                  </a:lnTo>
                  <a:lnTo>
                    <a:pt x="244868" y="119888"/>
                  </a:lnTo>
                  <a:lnTo>
                    <a:pt x="168135" y="119888"/>
                  </a:lnTo>
                  <a:lnTo>
                    <a:pt x="168275" y="117348"/>
                  </a:lnTo>
                  <a:lnTo>
                    <a:pt x="168402" y="114935"/>
                  </a:lnTo>
                  <a:lnTo>
                    <a:pt x="169672" y="110363"/>
                  </a:lnTo>
                  <a:lnTo>
                    <a:pt x="202184" y="82931"/>
                  </a:lnTo>
                  <a:lnTo>
                    <a:pt x="207645" y="82931"/>
                  </a:lnTo>
                  <a:lnTo>
                    <a:pt x="242011" y="105283"/>
                  </a:lnTo>
                  <a:lnTo>
                    <a:pt x="244868" y="119888"/>
                  </a:lnTo>
                  <a:lnTo>
                    <a:pt x="244868" y="82359"/>
                  </a:lnTo>
                  <a:lnTo>
                    <a:pt x="216535" y="69215"/>
                  </a:lnTo>
                  <a:lnTo>
                    <a:pt x="199644" y="69215"/>
                  </a:lnTo>
                  <a:lnTo>
                    <a:pt x="167132" y="86106"/>
                  </a:lnTo>
                  <a:lnTo>
                    <a:pt x="162052" y="91313"/>
                  </a:lnTo>
                  <a:lnTo>
                    <a:pt x="157988" y="97663"/>
                  </a:lnTo>
                  <a:lnTo>
                    <a:pt x="155194" y="104775"/>
                  </a:lnTo>
                  <a:lnTo>
                    <a:pt x="152273" y="112014"/>
                  </a:lnTo>
                  <a:lnTo>
                    <a:pt x="150876" y="119888"/>
                  </a:lnTo>
                  <a:lnTo>
                    <a:pt x="150876" y="136906"/>
                  </a:lnTo>
                  <a:lnTo>
                    <a:pt x="172593" y="176149"/>
                  </a:lnTo>
                  <a:lnTo>
                    <a:pt x="193306" y="186296"/>
                  </a:lnTo>
                  <a:lnTo>
                    <a:pt x="193598" y="186296"/>
                  </a:lnTo>
                  <a:lnTo>
                    <a:pt x="200787" y="187706"/>
                  </a:lnTo>
                  <a:lnTo>
                    <a:pt x="209042" y="187706"/>
                  </a:lnTo>
                  <a:lnTo>
                    <a:pt x="215887" y="187363"/>
                  </a:lnTo>
                  <a:lnTo>
                    <a:pt x="247967" y="173736"/>
                  </a:lnTo>
                  <a:lnTo>
                    <a:pt x="252247" y="169760"/>
                  </a:lnTo>
                  <a:lnTo>
                    <a:pt x="257429" y="163830"/>
                  </a:lnTo>
                  <a:lnTo>
                    <a:pt x="245237" y="154178"/>
                  </a:lnTo>
                  <a:lnTo>
                    <a:pt x="242062" y="159258"/>
                  </a:lnTo>
                  <a:lnTo>
                    <a:pt x="237363" y="163830"/>
                  </a:lnTo>
                  <a:lnTo>
                    <a:pt x="224917" y="171704"/>
                  </a:lnTo>
                  <a:lnTo>
                    <a:pt x="217551" y="173736"/>
                  </a:lnTo>
                  <a:lnTo>
                    <a:pt x="203327" y="173736"/>
                  </a:lnTo>
                  <a:lnTo>
                    <a:pt x="197993" y="172593"/>
                  </a:lnTo>
                  <a:lnTo>
                    <a:pt x="193040" y="170434"/>
                  </a:lnTo>
                  <a:lnTo>
                    <a:pt x="187960" y="168275"/>
                  </a:lnTo>
                  <a:lnTo>
                    <a:pt x="167894" y="132842"/>
                  </a:lnTo>
                  <a:lnTo>
                    <a:pt x="261366" y="132842"/>
                  </a:lnTo>
                  <a:lnTo>
                    <a:pt x="261493" y="131318"/>
                  </a:lnTo>
                  <a:lnTo>
                    <a:pt x="261594" y="119888"/>
                  </a:lnTo>
                  <a:lnTo>
                    <a:pt x="261620" y="117348"/>
                  </a:lnTo>
                  <a:close/>
                </a:path>
                <a:path w="897890" h="187960">
                  <a:moveTo>
                    <a:pt x="398145" y="184785"/>
                  </a:moveTo>
                  <a:lnTo>
                    <a:pt x="337477" y="125476"/>
                  </a:lnTo>
                  <a:lnTo>
                    <a:pt x="335661" y="123698"/>
                  </a:lnTo>
                  <a:lnTo>
                    <a:pt x="336499" y="122936"/>
                  </a:lnTo>
                  <a:lnTo>
                    <a:pt x="392430" y="72136"/>
                  </a:lnTo>
                  <a:lnTo>
                    <a:pt x="368808" y="72136"/>
                  </a:lnTo>
                  <a:lnTo>
                    <a:pt x="316738" y="122936"/>
                  </a:lnTo>
                  <a:lnTo>
                    <a:pt x="316103" y="122936"/>
                  </a:lnTo>
                  <a:lnTo>
                    <a:pt x="316103" y="2794"/>
                  </a:lnTo>
                  <a:lnTo>
                    <a:pt x="299593" y="2794"/>
                  </a:lnTo>
                  <a:lnTo>
                    <a:pt x="299593" y="184785"/>
                  </a:lnTo>
                  <a:lnTo>
                    <a:pt x="316103" y="184785"/>
                  </a:lnTo>
                  <a:lnTo>
                    <a:pt x="316103" y="125476"/>
                  </a:lnTo>
                  <a:lnTo>
                    <a:pt x="316738" y="125476"/>
                  </a:lnTo>
                  <a:lnTo>
                    <a:pt x="374015" y="184785"/>
                  </a:lnTo>
                  <a:lnTo>
                    <a:pt x="398145" y="184785"/>
                  </a:lnTo>
                  <a:close/>
                </a:path>
                <a:path w="897890" h="187960">
                  <a:moveTo>
                    <a:pt x="498602" y="143891"/>
                  </a:moveTo>
                  <a:lnTo>
                    <a:pt x="459486" y="119761"/>
                  </a:lnTo>
                  <a:lnTo>
                    <a:pt x="450215" y="117856"/>
                  </a:lnTo>
                  <a:lnTo>
                    <a:pt x="443484" y="115443"/>
                  </a:lnTo>
                  <a:lnTo>
                    <a:pt x="439166" y="112649"/>
                  </a:lnTo>
                  <a:lnTo>
                    <a:pt x="434721" y="109855"/>
                  </a:lnTo>
                  <a:lnTo>
                    <a:pt x="432562" y="105791"/>
                  </a:lnTo>
                  <a:lnTo>
                    <a:pt x="432562" y="97409"/>
                  </a:lnTo>
                  <a:lnTo>
                    <a:pt x="433324" y="94742"/>
                  </a:lnTo>
                  <a:lnTo>
                    <a:pt x="452577" y="83058"/>
                  </a:lnTo>
                  <a:lnTo>
                    <a:pt x="463245" y="83058"/>
                  </a:lnTo>
                  <a:lnTo>
                    <a:pt x="468833" y="84582"/>
                  </a:lnTo>
                  <a:lnTo>
                    <a:pt x="468579" y="84582"/>
                  </a:lnTo>
                  <a:lnTo>
                    <a:pt x="473202" y="87376"/>
                  </a:lnTo>
                  <a:lnTo>
                    <a:pt x="478155" y="90297"/>
                  </a:lnTo>
                  <a:lnTo>
                    <a:pt x="481711" y="94107"/>
                  </a:lnTo>
                  <a:lnTo>
                    <a:pt x="484124" y="98806"/>
                  </a:lnTo>
                  <a:lnTo>
                    <a:pt x="496697" y="89408"/>
                  </a:lnTo>
                  <a:lnTo>
                    <a:pt x="493014" y="83058"/>
                  </a:lnTo>
                  <a:lnTo>
                    <a:pt x="487426" y="77978"/>
                  </a:lnTo>
                  <a:lnTo>
                    <a:pt x="480060" y="74549"/>
                  </a:lnTo>
                  <a:lnTo>
                    <a:pt x="472694" y="70993"/>
                  </a:lnTo>
                  <a:lnTo>
                    <a:pt x="464947" y="69215"/>
                  </a:lnTo>
                  <a:lnTo>
                    <a:pt x="451993" y="69215"/>
                  </a:lnTo>
                  <a:lnTo>
                    <a:pt x="420370" y="87122"/>
                  </a:lnTo>
                  <a:lnTo>
                    <a:pt x="418084" y="91186"/>
                  </a:lnTo>
                  <a:lnTo>
                    <a:pt x="416941" y="96139"/>
                  </a:lnTo>
                  <a:lnTo>
                    <a:pt x="416941" y="107188"/>
                  </a:lnTo>
                  <a:lnTo>
                    <a:pt x="417957" y="111633"/>
                  </a:lnTo>
                  <a:lnTo>
                    <a:pt x="420116" y="115189"/>
                  </a:lnTo>
                  <a:lnTo>
                    <a:pt x="422148" y="118745"/>
                  </a:lnTo>
                  <a:lnTo>
                    <a:pt x="424815" y="121666"/>
                  </a:lnTo>
                  <a:lnTo>
                    <a:pt x="427990" y="123952"/>
                  </a:lnTo>
                  <a:lnTo>
                    <a:pt x="431165" y="126365"/>
                  </a:lnTo>
                  <a:lnTo>
                    <a:pt x="434721" y="128143"/>
                  </a:lnTo>
                  <a:lnTo>
                    <a:pt x="438531" y="129286"/>
                  </a:lnTo>
                  <a:lnTo>
                    <a:pt x="442214" y="130429"/>
                  </a:lnTo>
                  <a:lnTo>
                    <a:pt x="445770" y="131445"/>
                  </a:lnTo>
                  <a:lnTo>
                    <a:pt x="456819" y="134277"/>
                  </a:lnTo>
                  <a:lnTo>
                    <a:pt x="463486" y="136271"/>
                  </a:lnTo>
                  <a:lnTo>
                    <a:pt x="469201" y="138379"/>
                  </a:lnTo>
                  <a:lnTo>
                    <a:pt x="473964" y="140589"/>
                  </a:lnTo>
                  <a:lnTo>
                    <a:pt x="479552" y="143510"/>
                  </a:lnTo>
                  <a:lnTo>
                    <a:pt x="482473" y="147955"/>
                  </a:lnTo>
                  <a:lnTo>
                    <a:pt x="482473" y="157607"/>
                  </a:lnTo>
                  <a:lnTo>
                    <a:pt x="474472" y="169291"/>
                  </a:lnTo>
                  <a:lnTo>
                    <a:pt x="472046" y="171005"/>
                  </a:lnTo>
                  <a:lnTo>
                    <a:pt x="469265" y="172085"/>
                  </a:lnTo>
                  <a:lnTo>
                    <a:pt x="462915" y="173355"/>
                  </a:lnTo>
                  <a:lnTo>
                    <a:pt x="459486" y="173736"/>
                  </a:lnTo>
                  <a:lnTo>
                    <a:pt x="449199" y="173736"/>
                  </a:lnTo>
                  <a:lnTo>
                    <a:pt x="443103" y="172085"/>
                  </a:lnTo>
                  <a:lnTo>
                    <a:pt x="431800" y="165354"/>
                  </a:lnTo>
                  <a:lnTo>
                    <a:pt x="427482" y="161163"/>
                  </a:lnTo>
                  <a:lnTo>
                    <a:pt x="424561" y="156083"/>
                  </a:lnTo>
                  <a:lnTo>
                    <a:pt x="411607" y="165735"/>
                  </a:lnTo>
                  <a:lnTo>
                    <a:pt x="447675" y="187706"/>
                  </a:lnTo>
                  <a:lnTo>
                    <a:pt x="461264" y="187706"/>
                  </a:lnTo>
                  <a:lnTo>
                    <a:pt x="492036" y="173736"/>
                  </a:lnTo>
                  <a:lnTo>
                    <a:pt x="492379" y="173355"/>
                  </a:lnTo>
                  <a:lnTo>
                    <a:pt x="494792" y="169037"/>
                  </a:lnTo>
                  <a:lnTo>
                    <a:pt x="497332" y="164592"/>
                  </a:lnTo>
                  <a:lnTo>
                    <a:pt x="498602" y="159258"/>
                  </a:lnTo>
                  <a:lnTo>
                    <a:pt x="498602" y="143891"/>
                  </a:lnTo>
                  <a:close/>
                </a:path>
                <a:path w="897890" h="187960">
                  <a:moveTo>
                    <a:pt x="556514" y="169926"/>
                  </a:moveTo>
                  <a:lnTo>
                    <a:pt x="555371" y="166878"/>
                  </a:lnTo>
                  <a:lnTo>
                    <a:pt x="552958" y="164211"/>
                  </a:lnTo>
                  <a:lnTo>
                    <a:pt x="550418" y="161544"/>
                  </a:lnTo>
                  <a:lnTo>
                    <a:pt x="547370" y="160147"/>
                  </a:lnTo>
                  <a:lnTo>
                    <a:pt x="539623" y="160147"/>
                  </a:lnTo>
                  <a:lnTo>
                    <a:pt x="536575" y="161544"/>
                  </a:lnTo>
                  <a:lnTo>
                    <a:pt x="531749" y="166878"/>
                  </a:lnTo>
                  <a:lnTo>
                    <a:pt x="530606" y="169926"/>
                  </a:lnTo>
                  <a:lnTo>
                    <a:pt x="530606" y="176657"/>
                  </a:lnTo>
                  <a:lnTo>
                    <a:pt x="531749" y="179578"/>
                  </a:lnTo>
                  <a:lnTo>
                    <a:pt x="536575" y="184912"/>
                  </a:lnTo>
                  <a:lnTo>
                    <a:pt x="539623" y="186182"/>
                  </a:lnTo>
                  <a:lnTo>
                    <a:pt x="547370" y="186182"/>
                  </a:lnTo>
                  <a:lnTo>
                    <a:pt x="550418" y="184912"/>
                  </a:lnTo>
                  <a:lnTo>
                    <a:pt x="552958" y="182245"/>
                  </a:lnTo>
                  <a:lnTo>
                    <a:pt x="555371" y="179578"/>
                  </a:lnTo>
                  <a:lnTo>
                    <a:pt x="556514" y="176657"/>
                  </a:lnTo>
                  <a:lnTo>
                    <a:pt x="556514" y="169926"/>
                  </a:lnTo>
                  <a:close/>
                </a:path>
                <a:path w="897890" h="187960">
                  <a:moveTo>
                    <a:pt x="752348" y="117348"/>
                  </a:moveTo>
                  <a:lnTo>
                    <a:pt x="751243" y="110363"/>
                  </a:lnTo>
                  <a:lnTo>
                    <a:pt x="751205" y="110109"/>
                  </a:lnTo>
                  <a:lnTo>
                    <a:pt x="748792" y="103378"/>
                  </a:lnTo>
                  <a:lnTo>
                    <a:pt x="735596" y="82359"/>
                  </a:lnTo>
                  <a:lnTo>
                    <a:pt x="735596" y="119888"/>
                  </a:lnTo>
                  <a:lnTo>
                    <a:pt x="658863" y="119888"/>
                  </a:lnTo>
                  <a:lnTo>
                    <a:pt x="683717" y="85725"/>
                  </a:lnTo>
                  <a:lnTo>
                    <a:pt x="692912" y="82931"/>
                  </a:lnTo>
                  <a:lnTo>
                    <a:pt x="698373" y="82931"/>
                  </a:lnTo>
                  <a:lnTo>
                    <a:pt x="732739" y="105283"/>
                  </a:lnTo>
                  <a:lnTo>
                    <a:pt x="735596" y="119888"/>
                  </a:lnTo>
                  <a:lnTo>
                    <a:pt x="735596" y="82359"/>
                  </a:lnTo>
                  <a:lnTo>
                    <a:pt x="707263" y="69215"/>
                  </a:lnTo>
                  <a:lnTo>
                    <a:pt x="690372" y="69215"/>
                  </a:lnTo>
                  <a:lnTo>
                    <a:pt x="657860" y="86106"/>
                  </a:lnTo>
                  <a:lnTo>
                    <a:pt x="652780" y="91313"/>
                  </a:lnTo>
                  <a:lnTo>
                    <a:pt x="648716" y="97663"/>
                  </a:lnTo>
                  <a:lnTo>
                    <a:pt x="645922" y="104775"/>
                  </a:lnTo>
                  <a:lnTo>
                    <a:pt x="643001" y="112014"/>
                  </a:lnTo>
                  <a:lnTo>
                    <a:pt x="641604" y="119888"/>
                  </a:lnTo>
                  <a:lnTo>
                    <a:pt x="641604" y="136906"/>
                  </a:lnTo>
                  <a:lnTo>
                    <a:pt x="663321" y="176149"/>
                  </a:lnTo>
                  <a:lnTo>
                    <a:pt x="684034" y="186296"/>
                  </a:lnTo>
                  <a:lnTo>
                    <a:pt x="684326" y="186296"/>
                  </a:lnTo>
                  <a:lnTo>
                    <a:pt x="691515" y="187706"/>
                  </a:lnTo>
                  <a:lnTo>
                    <a:pt x="699770" y="187706"/>
                  </a:lnTo>
                  <a:lnTo>
                    <a:pt x="706615" y="187363"/>
                  </a:lnTo>
                  <a:lnTo>
                    <a:pt x="738695" y="173736"/>
                  </a:lnTo>
                  <a:lnTo>
                    <a:pt x="742975" y="169760"/>
                  </a:lnTo>
                  <a:lnTo>
                    <a:pt x="748157" y="163830"/>
                  </a:lnTo>
                  <a:lnTo>
                    <a:pt x="735965" y="154178"/>
                  </a:lnTo>
                  <a:lnTo>
                    <a:pt x="732790" y="159258"/>
                  </a:lnTo>
                  <a:lnTo>
                    <a:pt x="728091" y="163830"/>
                  </a:lnTo>
                  <a:lnTo>
                    <a:pt x="715645" y="171704"/>
                  </a:lnTo>
                  <a:lnTo>
                    <a:pt x="708279" y="173736"/>
                  </a:lnTo>
                  <a:lnTo>
                    <a:pt x="694055" y="173736"/>
                  </a:lnTo>
                  <a:lnTo>
                    <a:pt x="688721" y="172593"/>
                  </a:lnTo>
                  <a:lnTo>
                    <a:pt x="683768" y="170434"/>
                  </a:lnTo>
                  <a:lnTo>
                    <a:pt x="678688" y="168275"/>
                  </a:lnTo>
                  <a:lnTo>
                    <a:pt x="658622" y="132842"/>
                  </a:lnTo>
                  <a:lnTo>
                    <a:pt x="752094" y="132842"/>
                  </a:lnTo>
                  <a:lnTo>
                    <a:pt x="752221" y="131318"/>
                  </a:lnTo>
                  <a:lnTo>
                    <a:pt x="752322" y="119888"/>
                  </a:lnTo>
                  <a:lnTo>
                    <a:pt x="752348" y="117348"/>
                  </a:lnTo>
                  <a:close/>
                </a:path>
                <a:path w="897890" h="187960">
                  <a:moveTo>
                    <a:pt x="806831" y="2794"/>
                  </a:moveTo>
                  <a:lnTo>
                    <a:pt x="790321" y="2794"/>
                  </a:lnTo>
                  <a:lnTo>
                    <a:pt x="790321" y="184785"/>
                  </a:lnTo>
                  <a:lnTo>
                    <a:pt x="806831" y="184785"/>
                  </a:lnTo>
                  <a:lnTo>
                    <a:pt x="806831" y="2794"/>
                  </a:lnTo>
                  <a:close/>
                </a:path>
                <a:path w="897890" h="187960">
                  <a:moveTo>
                    <a:pt x="897750" y="119468"/>
                  </a:moveTo>
                  <a:lnTo>
                    <a:pt x="843788" y="119468"/>
                  </a:lnTo>
                  <a:lnTo>
                    <a:pt x="843788" y="133223"/>
                  </a:lnTo>
                  <a:lnTo>
                    <a:pt x="897750" y="133223"/>
                  </a:lnTo>
                  <a:lnTo>
                    <a:pt x="897750" y="119468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2600" y="3303904"/>
              <a:ext cx="3119120" cy="21856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4805" y="3603371"/>
            <a:ext cx="1320038" cy="23431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077834" y="3593591"/>
            <a:ext cx="3255010" cy="244475"/>
            <a:chOff x="8077834" y="3593591"/>
            <a:chExt cx="3255010" cy="2444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77834" y="3593591"/>
              <a:ext cx="1715516" cy="2440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17988" y="3712931"/>
              <a:ext cx="53975" cy="13970"/>
            </a:xfrm>
            <a:custGeom>
              <a:avLst/>
              <a:gdLst/>
              <a:ahLst/>
              <a:cxnLst/>
              <a:rect l="l" t="t" r="r" b="b"/>
              <a:pathLst>
                <a:path w="53975" h="13970">
                  <a:moveTo>
                    <a:pt x="53966" y="0"/>
                  </a:moveTo>
                  <a:lnTo>
                    <a:pt x="0" y="0"/>
                  </a:lnTo>
                  <a:lnTo>
                    <a:pt x="0" y="13756"/>
                  </a:lnTo>
                  <a:lnTo>
                    <a:pt x="53966" y="13756"/>
                  </a:lnTo>
                  <a:lnTo>
                    <a:pt x="53966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09301" y="3596258"/>
              <a:ext cx="1423034" cy="23977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77025" y="3883152"/>
            <a:ext cx="3523488" cy="24244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93789" y="4175378"/>
            <a:ext cx="3769613" cy="2397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95820" y="4592954"/>
            <a:ext cx="1424051" cy="1849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432550" y="4522165"/>
            <a:ext cx="36417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9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  <a:p>
            <a:pPr marL="241300" rtl="0">
              <a:lnSpc>
                <a:spcPct val="100000"/>
              </a:lnSpc>
              <a:spcBef>
                <a:spcPts val="5"/>
              </a:spcBef>
            </a:pPr>
            <a:r>
              <a:rPr lang="fi" sz="1900" b="0" i="0" u="sng" spc="5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3"/>
              </a:rPr>
              <a:t>http://www.dkl.dk/info/artikler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742676" y="5687567"/>
            <a:ext cx="1449324" cy="11704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91811" y="5492497"/>
            <a:ext cx="2260854" cy="12717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831" rIns="0" bIns="0" rtlCol="0">
            <a:spAutoFit/>
          </a:bodyPr>
          <a:lstStyle/>
          <a:p>
            <a:pPr marL="550545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195" baseline="0"/>
              <a:t>Etiikka</a:t>
            </a:r>
            <a:r>
              <a:rPr lang="fi" b="0" i="0" u="none" spc="-125" baseline="0"/>
              <a:t> </a:t>
            </a:r>
            <a:r>
              <a:rPr lang="fi" b="0" i="0" u="none" spc="110" baseline="0"/>
              <a:t>ja</a:t>
            </a:r>
            <a:r>
              <a:rPr lang="fi" b="0" i="0" u="none" spc="-120" baseline="0"/>
              <a:t> </a:t>
            </a:r>
            <a:r>
              <a:rPr lang="fi" b="0" i="0" u="none" spc="225" baseline="0"/>
              <a:t>arvot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242" y="1275968"/>
            <a:ext cx="66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300" b="1" i="0" u="none" spc="-2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5027" y="1325625"/>
            <a:ext cx="10196195" cy="365125"/>
            <a:chOff x="955027" y="1325625"/>
            <a:chExt cx="10196195" cy="365125"/>
          </a:xfrm>
        </p:grpSpPr>
        <p:sp>
          <p:nvSpPr>
            <p:cNvPr id="5" name="object 5"/>
            <p:cNvSpPr/>
            <p:nvPr/>
          </p:nvSpPr>
          <p:spPr>
            <a:xfrm>
              <a:off x="960653" y="1328673"/>
              <a:ext cx="793115" cy="164465"/>
            </a:xfrm>
            <a:custGeom>
              <a:avLst/>
              <a:gdLst/>
              <a:ahLst/>
              <a:cxnLst/>
              <a:rect l="l" t="t" r="r" b="b"/>
              <a:pathLst>
                <a:path w="793114" h="164465">
                  <a:moveTo>
                    <a:pt x="90817" y="86614"/>
                  </a:moveTo>
                  <a:lnTo>
                    <a:pt x="90182" y="83185"/>
                  </a:lnTo>
                  <a:lnTo>
                    <a:pt x="88925" y="80137"/>
                  </a:lnTo>
                  <a:lnTo>
                    <a:pt x="87668" y="76962"/>
                  </a:lnTo>
                  <a:lnTo>
                    <a:pt x="86448" y="75057"/>
                  </a:lnTo>
                  <a:lnTo>
                    <a:pt x="85966" y="74295"/>
                  </a:lnTo>
                  <a:lnTo>
                    <a:pt x="81686" y="69723"/>
                  </a:lnTo>
                  <a:lnTo>
                    <a:pt x="66941" y="63246"/>
                  </a:lnTo>
                  <a:lnTo>
                    <a:pt x="66941" y="62992"/>
                  </a:lnTo>
                  <a:lnTo>
                    <a:pt x="72682" y="61087"/>
                  </a:lnTo>
                  <a:lnTo>
                    <a:pt x="77304" y="58039"/>
                  </a:lnTo>
                  <a:lnTo>
                    <a:pt x="80479" y="54229"/>
                  </a:lnTo>
                  <a:lnTo>
                    <a:pt x="84315" y="49657"/>
                  </a:lnTo>
                  <a:lnTo>
                    <a:pt x="86080" y="44323"/>
                  </a:lnTo>
                  <a:lnTo>
                    <a:pt x="86080" y="31877"/>
                  </a:lnTo>
                  <a:lnTo>
                    <a:pt x="85674" y="30226"/>
                  </a:lnTo>
                  <a:lnTo>
                    <a:pt x="84861" y="26924"/>
                  </a:lnTo>
                  <a:lnTo>
                    <a:pt x="62687" y="9740"/>
                  </a:lnTo>
                  <a:lnTo>
                    <a:pt x="62687" y="82931"/>
                  </a:lnTo>
                  <a:lnTo>
                    <a:pt x="62687" y="90678"/>
                  </a:lnTo>
                  <a:lnTo>
                    <a:pt x="46609" y="101600"/>
                  </a:lnTo>
                  <a:lnTo>
                    <a:pt x="27089" y="101600"/>
                  </a:lnTo>
                  <a:lnTo>
                    <a:pt x="27089" y="75057"/>
                  </a:lnTo>
                  <a:lnTo>
                    <a:pt x="48806" y="75057"/>
                  </a:lnTo>
                  <a:lnTo>
                    <a:pt x="53644" y="75946"/>
                  </a:lnTo>
                  <a:lnTo>
                    <a:pt x="57264" y="77851"/>
                  </a:lnTo>
                  <a:lnTo>
                    <a:pt x="60883" y="79629"/>
                  </a:lnTo>
                  <a:lnTo>
                    <a:pt x="62687" y="82931"/>
                  </a:lnTo>
                  <a:lnTo>
                    <a:pt x="62687" y="9740"/>
                  </a:lnTo>
                  <a:lnTo>
                    <a:pt x="60198" y="9271"/>
                  </a:lnTo>
                  <a:lnTo>
                    <a:pt x="58915" y="9004"/>
                  </a:lnTo>
                  <a:lnTo>
                    <a:pt x="58915" y="37592"/>
                  </a:lnTo>
                  <a:lnTo>
                    <a:pt x="58915" y="45720"/>
                  </a:lnTo>
                  <a:lnTo>
                    <a:pt x="57454" y="48895"/>
                  </a:lnTo>
                  <a:lnTo>
                    <a:pt x="51612" y="53213"/>
                  </a:lnTo>
                  <a:lnTo>
                    <a:pt x="47523" y="54229"/>
                  </a:lnTo>
                  <a:lnTo>
                    <a:pt x="27089" y="54229"/>
                  </a:lnTo>
                  <a:lnTo>
                    <a:pt x="27089" y="30226"/>
                  </a:lnTo>
                  <a:lnTo>
                    <a:pt x="46850" y="30226"/>
                  </a:lnTo>
                  <a:lnTo>
                    <a:pt x="51346" y="31115"/>
                  </a:lnTo>
                  <a:lnTo>
                    <a:pt x="54368" y="32893"/>
                  </a:lnTo>
                  <a:lnTo>
                    <a:pt x="57391" y="34798"/>
                  </a:lnTo>
                  <a:lnTo>
                    <a:pt x="58915" y="37592"/>
                  </a:lnTo>
                  <a:lnTo>
                    <a:pt x="58915" y="9004"/>
                  </a:lnTo>
                  <a:lnTo>
                    <a:pt x="55486" y="8255"/>
                  </a:lnTo>
                  <a:lnTo>
                    <a:pt x="50876" y="7874"/>
                  </a:lnTo>
                  <a:lnTo>
                    <a:pt x="0" y="7874"/>
                  </a:lnTo>
                  <a:lnTo>
                    <a:pt x="0" y="124333"/>
                  </a:lnTo>
                  <a:lnTo>
                    <a:pt x="51943" y="124333"/>
                  </a:lnTo>
                  <a:lnTo>
                    <a:pt x="89560" y="102235"/>
                  </a:lnTo>
                  <a:lnTo>
                    <a:pt x="89700" y="101600"/>
                  </a:lnTo>
                  <a:lnTo>
                    <a:pt x="90817" y="96774"/>
                  </a:lnTo>
                  <a:lnTo>
                    <a:pt x="90817" y="86614"/>
                  </a:lnTo>
                  <a:close/>
                </a:path>
                <a:path w="793114" h="164465">
                  <a:moveTo>
                    <a:pt x="194195" y="42418"/>
                  </a:moveTo>
                  <a:lnTo>
                    <a:pt x="165582" y="42418"/>
                  </a:lnTo>
                  <a:lnTo>
                    <a:pt x="149263" y="94996"/>
                  </a:lnTo>
                  <a:lnTo>
                    <a:pt x="148780" y="94996"/>
                  </a:lnTo>
                  <a:lnTo>
                    <a:pt x="130543" y="42418"/>
                  </a:lnTo>
                  <a:lnTo>
                    <a:pt x="100558" y="42418"/>
                  </a:lnTo>
                  <a:lnTo>
                    <a:pt x="134797" y="123063"/>
                  </a:lnTo>
                  <a:lnTo>
                    <a:pt x="132143" y="129794"/>
                  </a:lnTo>
                  <a:lnTo>
                    <a:pt x="130860" y="133350"/>
                  </a:lnTo>
                  <a:lnTo>
                    <a:pt x="129273" y="136017"/>
                  </a:lnTo>
                  <a:lnTo>
                    <a:pt x="125526" y="139827"/>
                  </a:lnTo>
                  <a:lnTo>
                    <a:pt x="122504" y="140843"/>
                  </a:lnTo>
                  <a:lnTo>
                    <a:pt x="116395" y="140843"/>
                  </a:lnTo>
                  <a:lnTo>
                    <a:pt x="112369" y="140208"/>
                  </a:lnTo>
                  <a:lnTo>
                    <a:pt x="110934" y="139827"/>
                  </a:lnTo>
                  <a:lnTo>
                    <a:pt x="109639" y="139319"/>
                  </a:lnTo>
                  <a:lnTo>
                    <a:pt x="106667" y="162052"/>
                  </a:lnTo>
                  <a:lnTo>
                    <a:pt x="108648" y="162560"/>
                  </a:lnTo>
                  <a:lnTo>
                    <a:pt x="110985" y="163068"/>
                  </a:lnTo>
                  <a:lnTo>
                    <a:pt x="113665" y="163322"/>
                  </a:lnTo>
                  <a:lnTo>
                    <a:pt x="116344" y="163703"/>
                  </a:lnTo>
                  <a:lnTo>
                    <a:pt x="118935" y="163957"/>
                  </a:lnTo>
                  <a:lnTo>
                    <a:pt x="126606" y="163957"/>
                  </a:lnTo>
                  <a:lnTo>
                    <a:pt x="151993" y="148082"/>
                  </a:lnTo>
                  <a:lnTo>
                    <a:pt x="154038" y="144780"/>
                  </a:lnTo>
                  <a:lnTo>
                    <a:pt x="155879" y="140970"/>
                  </a:lnTo>
                  <a:lnTo>
                    <a:pt x="155917" y="140843"/>
                  </a:lnTo>
                  <a:lnTo>
                    <a:pt x="157543" y="136779"/>
                  </a:lnTo>
                  <a:lnTo>
                    <a:pt x="173761" y="94996"/>
                  </a:lnTo>
                  <a:lnTo>
                    <a:pt x="194195" y="42418"/>
                  </a:lnTo>
                  <a:close/>
                </a:path>
                <a:path w="793114" h="164465">
                  <a:moveTo>
                    <a:pt x="244462" y="70497"/>
                  </a:moveTo>
                  <a:lnTo>
                    <a:pt x="202679" y="70497"/>
                  </a:lnTo>
                  <a:lnTo>
                    <a:pt x="202679" y="91948"/>
                  </a:lnTo>
                  <a:lnTo>
                    <a:pt x="244462" y="91948"/>
                  </a:lnTo>
                  <a:lnTo>
                    <a:pt x="244462" y="70497"/>
                  </a:lnTo>
                  <a:close/>
                </a:path>
                <a:path w="793114" h="164465">
                  <a:moveTo>
                    <a:pt x="294589" y="98044"/>
                  </a:moveTo>
                  <a:lnTo>
                    <a:pt x="268795" y="98044"/>
                  </a:lnTo>
                  <a:lnTo>
                    <a:pt x="256413" y="144780"/>
                  </a:lnTo>
                  <a:lnTo>
                    <a:pt x="278599" y="144780"/>
                  </a:lnTo>
                  <a:lnTo>
                    <a:pt x="294589" y="98044"/>
                  </a:lnTo>
                  <a:close/>
                </a:path>
                <a:path w="793114" h="164465">
                  <a:moveTo>
                    <a:pt x="428472" y="99822"/>
                  </a:moveTo>
                  <a:lnTo>
                    <a:pt x="383387" y="99822"/>
                  </a:lnTo>
                  <a:lnTo>
                    <a:pt x="383387" y="7874"/>
                  </a:lnTo>
                  <a:lnTo>
                    <a:pt x="355066" y="7874"/>
                  </a:lnTo>
                  <a:lnTo>
                    <a:pt x="355066" y="124333"/>
                  </a:lnTo>
                  <a:lnTo>
                    <a:pt x="428472" y="124333"/>
                  </a:lnTo>
                  <a:lnTo>
                    <a:pt x="428472" y="99822"/>
                  </a:lnTo>
                  <a:close/>
                </a:path>
                <a:path w="793114" h="164465">
                  <a:moveTo>
                    <a:pt x="516483" y="88773"/>
                  </a:moveTo>
                  <a:lnTo>
                    <a:pt x="516394" y="74676"/>
                  </a:lnTo>
                  <a:lnTo>
                    <a:pt x="515848" y="69215"/>
                  </a:lnTo>
                  <a:lnTo>
                    <a:pt x="514515" y="64008"/>
                  </a:lnTo>
                  <a:lnTo>
                    <a:pt x="513524" y="59817"/>
                  </a:lnTo>
                  <a:lnTo>
                    <a:pt x="491845" y="40728"/>
                  </a:lnTo>
                  <a:lnTo>
                    <a:pt x="491845" y="88773"/>
                  </a:lnTo>
                  <a:lnTo>
                    <a:pt x="491845" y="96647"/>
                  </a:lnTo>
                  <a:lnTo>
                    <a:pt x="490448" y="100711"/>
                  </a:lnTo>
                  <a:lnTo>
                    <a:pt x="487527" y="103759"/>
                  </a:lnTo>
                  <a:lnTo>
                    <a:pt x="484606" y="106680"/>
                  </a:lnTo>
                  <a:lnTo>
                    <a:pt x="480415" y="108204"/>
                  </a:lnTo>
                  <a:lnTo>
                    <a:pt x="473011" y="108204"/>
                  </a:lnTo>
                  <a:lnTo>
                    <a:pt x="463270" y="101346"/>
                  </a:lnTo>
                  <a:lnTo>
                    <a:pt x="463270" y="97409"/>
                  </a:lnTo>
                  <a:lnTo>
                    <a:pt x="464032" y="95504"/>
                  </a:lnTo>
                  <a:lnTo>
                    <a:pt x="467080" y="92456"/>
                  </a:lnTo>
                  <a:lnTo>
                    <a:pt x="468769" y="91440"/>
                  </a:lnTo>
                  <a:lnTo>
                    <a:pt x="468579" y="91440"/>
                  </a:lnTo>
                  <a:lnTo>
                    <a:pt x="482447" y="88773"/>
                  </a:lnTo>
                  <a:lnTo>
                    <a:pt x="491845" y="88773"/>
                  </a:lnTo>
                  <a:lnTo>
                    <a:pt x="491845" y="40728"/>
                  </a:lnTo>
                  <a:lnTo>
                    <a:pt x="491591" y="40640"/>
                  </a:lnTo>
                  <a:lnTo>
                    <a:pt x="485749" y="39751"/>
                  </a:lnTo>
                  <a:lnTo>
                    <a:pt x="472160" y="39751"/>
                  </a:lnTo>
                  <a:lnTo>
                    <a:pt x="465556" y="40894"/>
                  </a:lnTo>
                  <a:lnTo>
                    <a:pt x="452729" y="45466"/>
                  </a:lnTo>
                  <a:lnTo>
                    <a:pt x="447141" y="48895"/>
                  </a:lnTo>
                  <a:lnTo>
                    <a:pt x="442315" y="53594"/>
                  </a:lnTo>
                  <a:lnTo>
                    <a:pt x="456031" y="68326"/>
                  </a:lnTo>
                  <a:lnTo>
                    <a:pt x="458571" y="65913"/>
                  </a:lnTo>
                  <a:lnTo>
                    <a:pt x="461619" y="64008"/>
                  </a:lnTo>
                  <a:lnTo>
                    <a:pt x="468731" y="60706"/>
                  </a:lnTo>
                  <a:lnTo>
                    <a:pt x="472414" y="59817"/>
                  </a:lnTo>
                  <a:lnTo>
                    <a:pt x="480415" y="59817"/>
                  </a:lnTo>
                  <a:lnTo>
                    <a:pt x="483844" y="60833"/>
                  </a:lnTo>
                  <a:lnTo>
                    <a:pt x="489686" y="64643"/>
                  </a:lnTo>
                  <a:lnTo>
                    <a:pt x="491083" y="67691"/>
                  </a:lnTo>
                  <a:lnTo>
                    <a:pt x="491083" y="73025"/>
                  </a:lnTo>
                  <a:lnTo>
                    <a:pt x="485114" y="73025"/>
                  </a:lnTo>
                  <a:lnTo>
                    <a:pt x="479018" y="73279"/>
                  </a:lnTo>
                  <a:lnTo>
                    <a:pt x="472795" y="74041"/>
                  </a:lnTo>
                  <a:lnTo>
                    <a:pt x="466572" y="74676"/>
                  </a:lnTo>
                  <a:lnTo>
                    <a:pt x="460857" y="75946"/>
                  </a:lnTo>
                  <a:lnTo>
                    <a:pt x="455777" y="77978"/>
                  </a:lnTo>
                  <a:lnTo>
                    <a:pt x="450570" y="79883"/>
                  </a:lnTo>
                  <a:lnTo>
                    <a:pt x="446506" y="82677"/>
                  </a:lnTo>
                  <a:lnTo>
                    <a:pt x="440029" y="89916"/>
                  </a:lnTo>
                  <a:lnTo>
                    <a:pt x="438378" y="94742"/>
                  </a:lnTo>
                  <a:lnTo>
                    <a:pt x="438442" y="105791"/>
                  </a:lnTo>
                  <a:lnTo>
                    <a:pt x="464921" y="126365"/>
                  </a:lnTo>
                  <a:lnTo>
                    <a:pt x="473049" y="126365"/>
                  </a:lnTo>
                  <a:lnTo>
                    <a:pt x="491337" y="115570"/>
                  </a:lnTo>
                  <a:lnTo>
                    <a:pt x="491845" y="115570"/>
                  </a:lnTo>
                  <a:lnTo>
                    <a:pt x="491845" y="124333"/>
                  </a:lnTo>
                  <a:lnTo>
                    <a:pt x="516483" y="124333"/>
                  </a:lnTo>
                  <a:lnTo>
                    <a:pt x="516483" y="115570"/>
                  </a:lnTo>
                  <a:lnTo>
                    <a:pt x="516483" y="108204"/>
                  </a:lnTo>
                  <a:lnTo>
                    <a:pt x="516483" y="88773"/>
                  </a:lnTo>
                  <a:close/>
                </a:path>
                <a:path w="793114" h="164465">
                  <a:moveTo>
                    <a:pt x="620496" y="124333"/>
                  </a:moveTo>
                  <a:lnTo>
                    <a:pt x="620445" y="69215"/>
                  </a:lnTo>
                  <a:lnTo>
                    <a:pt x="620026" y="65913"/>
                  </a:lnTo>
                  <a:lnTo>
                    <a:pt x="619988" y="65532"/>
                  </a:lnTo>
                  <a:lnTo>
                    <a:pt x="619290" y="62738"/>
                  </a:lnTo>
                  <a:lnTo>
                    <a:pt x="619188" y="62357"/>
                  </a:lnTo>
                  <a:lnTo>
                    <a:pt x="618972" y="61468"/>
                  </a:lnTo>
                  <a:lnTo>
                    <a:pt x="604494" y="43053"/>
                  </a:lnTo>
                  <a:lnTo>
                    <a:pt x="600684" y="41021"/>
                  </a:lnTo>
                  <a:lnTo>
                    <a:pt x="595985" y="40005"/>
                  </a:lnTo>
                  <a:lnTo>
                    <a:pt x="587730" y="40005"/>
                  </a:lnTo>
                  <a:lnTo>
                    <a:pt x="584936" y="40386"/>
                  </a:lnTo>
                  <a:lnTo>
                    <a:pt x="582396" y="41275"/>
                  </a:lnTo>
                  <a:lnTo>
                    <a:pt x="579856" y="42037"/>
                  </a:lnTo>
                  <a:lnTo>
                    <a:pt x="565937" y="53848"/>
                  </a:lnTo>
                  <a:lnTo>
                    <a:pt x="565632" y="53848"/>
                  </a:lnTo>
                  <a:lnTo>
                    <a:pt x="565632" y="42418"/>
                  </a:lnTo>
                  <a:lnTo>
                    <a:pt x="539470" y="42418"/>
                  </a:lnTo>
                  <a:lnTo>
                    <a:pt x="539470" y="124333"/>
                  </a:lnTo>
                  <a:lnTo>
                    <a:pt x="566648" y="124333"/>
                  </a:lnTo>
                  <a:lnTo>
                    <a:pt x="566686" y="77343"/>
                  </a:lnTo>
                  <a:lnTo>
                    <a:pt x="567029" y="75438"/>
                  </a:lnTo>
                  <a:lnTo>
                    <a:pt x="567537" y="73279"/>
                  </a:lnTo>
                  <a:lnTo>
                    <a:pt x="568172" y="71120"/>
                  </a:lnTo>
                  <a:lnTo>
                    <a:pt x="569061" y="69215"/>
                  </a:lnTo>
                  <a:lnTo>
                    <a:pt x="570331" y="67564"/>
                  </a:lnTo>
                  <a:lnTo>
                    <a:pt x="571474" y="65913"/>
                  </a:lnTo>
                  <a:lnTo>
                    <a:pt x="572998" y="64643"/>
                  </a:lnTo>
                  <a:lnTo>
                    <a:pt x="574776" y="63754"/>
                  </a:lnTo>
                  <a:lnTo>
                    <a:pt x="576554" y="62738"/>
                  </a:lnTo>
                  <a:lnTo>
                    <a:pt x="578713" y="62357"/>
                  </a:lnTo>
                  <a:lnTo>
                    <a:pt x="583539" y="62357"/>
                  </a:lnTo>
                  <a:lnTo>
                    <a:pt x="585571" y="62738"/>
                  </a:lnTo>
                  <a:lnTo>
                    <a:pt x="587095" y="63754"/>
                  </a:lnTo>
                  <a:lnTo>
                    <a:pt x="588746" y="64643"/>
                  </a:lnTo>
                  <a:lnTo>
                    <a:pt x="592683" y="73025"/>
                  </a:lnTo>
                  <a:lnTo>
                    <a:pt x="593191" y="75057"/>
                  </a:lnTo>
                  <a:lnTo>
                    <a:pt x="593204" y="75438"/>
                  </a:lnTo>
                  <a:lnTo>
                    <a:pt x="593318" y="124333"/>
                  </a:lnTo>
                  <a:lnTo>
                    <a:pt x="620496" y="124333"/>
                  </a:lnTo>
                  <a:close/>
                </a:path>
                <a:path w="793114" h="164465">
                  <a:moveTo>
                    <a:pt x="731494" y="0"/>
                  </a:moveTo>
                  <a:lnTo>
                    <a:pt x="705713" y="0"/>
                  </a:lnTo>
                  <a:lnTo>
                    <a:pt x="705713" y="85852"/>
                  </a:lnTo>
                  <a:lnTo>
                    <a:pt x="705205" y="88392"/>
                  </a:lnTo>
                  <a:lnTo>
                    <a:pt x="703427" y="93472"/>
                  </a:lnTo>
                  <a:lnTo>
                    <a:pt x="702017" y="95758"/>
                  </a:lnTo>
                  <a:lnTo>
                    <a:pt x="700366" y="97663"/>
                  </a:lnTo>
                  <a:lnTo>
                    <a:pt x="698728" y="99695"/>
                  </a:lnTo>
                  <a:lnTo>
                    <a:pt x="696696" y="101219"/>
                  </a:lnTo>
                  <a:lnTo>
                    <a:pt x="694156" y="102489"/>
                  </a:lnTo>
                  <a:lnTo>
                    <a:pt x="691743" y="103632"/>
                  </a:lnTo>
                  <a:lnTo>
                    <a:pt x="689076" y="104267"/>
                  </a:lnTo>
                  <a:lnTo>
                    <a:pt x="682853" y="104267"/>
                  </a:lnTo>
                  <a:lnTo>
                    <a:pt x="671550" y="97663"/>
                  </a:lnTo>
                  <a:lnTo>
                    <a:pt x="669772" y="95758"/>
                  </a:lnTo>
                  <a:lnTo>
                    <a:pt x="668616" y="93472"/>
                  </a:lnTo>
                  <a:lnTo>
                    <a:pt x="667740" y="90805"/>
                  </a:lnTo>
                  <a:lnTo>
                    <a:pt x="667131" y="88773"/>
                  </a:lnTo>
                  <a:lnTo>
                    <a:pt x="667004" y="88392"/>
                  </a:lnTo>
                  <a:lnTo>
                    <a:pt x="666496" y="85852"/>
                  </a:lnTo>
                  <a:lnTo>
                    <a:pt x="666470" y="80391"/>
                  </a:lnTo>
                  <a:lnTo>
                    <a:pt x="666940" y="77978"/>
                  </a:lnTo>
                  <a:lnTo>
                    <a:pt x="671550" y="68707"/>
                  </a:lnTo>
                  <a:lnTo>
                    <a:pt x="673087" y="66802"/>
                  </a:lnTo>
                  <a:lnTo>
                    <a:pt x="675233" y="65151"/>
                  </a:lnTo>
                  <a:lnTo>
                    <a:pt x="677646" y="64008"/>
                  </a:lnTo>
                  <a:lnTo>
                    <a:pt x="680059" y="62738"/>
                  </a:lnTo>
                  <a:lnTo>
                    <a:pt x="682853" y="62103"/>
                  </a:lnTo>
                  <a:lnTo>
                    <a:pt x="689076" y="62103"/>
                  </a:lnTo>
                  <a:lnTo>
                    <a:pt x="691743" y="62738"/>
                  </a:lnTo>
                  <a:lnTo>
                    <a:pt x="694156" y="64008"/>
                  </a:lnTo>
                  <a:lnTo>
                    <a:pt x="696696" y="65151"/>
                  </a:lnTo>
                  <a:lnTo>
                    <a:pt x="705713" y="85852"/>
                  </a:lnTo>
                  <a:lnTo>
                    <a:pt x="705713" y="0"/>
                  </a:lnTo>
                  <a:lnTo>
                    <a:pt x="704570" y="0"/>
                  </a:lnTo>
                  <a:lnTo>
                    <a:pt x="704570" y="51181"/>
                  </a:lnTo>
                  <a:lnTo>
                    <a:pt x="704189" y="51181"/>
                  </a:lnTo>
                  <a:lnTo>
                    <a:pt x="701903" y="48387"/>
                  </a:lnTo>
                  <a:lnTo>
                    <a:pt x="698728" y="45847"/>
                  </a:lnTo>
                  <a:lnTo>
                    <a:pt x="694537" y="43561"/>
                  </a:lnTo>
                  <a:lnTo>
                    <a:pt x="690346" y="41148"/>
                  </a:lnTo>
                  <a:lnTo>
                    <a:pt x="685266" y="40005"/>
                  </a:lnTo>
                  <a:lnTo>
                    <a:pt x="673328" y="40005"/>
                  </a:lnTo>
                  <a:lnTo>
                    <a:pt x="667994" y="41148"/>
                  </a:lnTo>
                  <a:lnTo>
                    <a:pt x="663168" y="43561"/>
                  </a:lnTo>
                  <a:lnTo>
                    <a:pt x="658342" y="45847"/>
                  </a:lnTo>
                  <a:lnTo>
                    <a:pt x="654278" y="48895"/>
                  </a:lnTo>
                  <a:lnTo>
                    <a:pt x="650976" y="52959"/>
                  </a:lnTo>
                  <a:lnTo>
                    <a:pt x="647547" y="56896"/>
                  </a:lnTo>
                  <a:lnTo>
                    <a:pt x="645007" y="61468"/>
                  </a:lnTo>
                  <a:lnTo>
                    <a:pt x="641451" y="71882"/>
                  </a:lnTo>
                  <a:lnTo>
                    <a:pt x="640562" y="77343"/>
                  </a:lnTo>
                  <a:lnTo>
                    <a:pt x="640562" y="88773"/>
                  </a:lnTo>
                  <a:lnTo>
                    <a:pt x="650849" y="113411"/>
                  </a:lnTo>
                  <a:lnTo>
                    <a:pt x="654151" y="117475"/>
                  </a:lnTo>
                  <a:lnTo>
                    <a:pt x="658215" y="120650"/>
                  </a:lnTo>
                  <a:lnTo>
                    <a:pt x="663041" y="123063"/>
                  </a:lnTo>
                  <a:lnTo>
                    <a:pt x="668248" y="125603"/>
                  </a:lnTo>
                  <a:lnTo>
                    <a:pt x="668528" y="125603"/>
                  </a:lnTo>
                  <a:lnTo>
                    <a:pt x="673442" y="126746"/>
                  </a:lnTo>
                  <a:lnTo>
                    <a:pt x="685012" y="126746"/>
                  </a:lnTo>
                  <a:lnTo>
                    <a:pt x="690219" y="125603"/>
                  </a:lnTo>
                  <a:lnTo>
                    <a:pt x="695172" y="123317"/>
                  </a:lnTo>
                  <a:lnTo>
                    <a:pt x="699985" y="121031"/>
                  </a:lnTo>
                  <a:lnTo>
                    <a:pt x="703808" y="117856"/>
                  </a:lnTo>
                  <a:lnTo>
                    <a:pt x="706348" y="113665"/>
                  </a:lnTo>
                  <a:lnTo>
                    <a:pt x="706729" y="113665"/>
                  </a:lnTo>
                  <a:lnTo>
                    <a:pt x="706729" y="124333"/>
                  </a:lnTo>
                  <a:lnTo>
                    <a:pt x="731494" y="124333"/>
                  </a:lnTo>
                  <a:lnTo>
                    <a:pt x="731494" y="113665"/>
                  </a:lnTo>
                  <a:lnTo>
                    <a:pt x="731494" y="104267"/>
                  </a:lnTo>
                  <a:lnTo>
                    <a:pt x="731494" y="62103"/>
                  </a:lnTo>
                  <a:lnTo>
                    <a:pt x="731494" y="51181"/>
                  </a:lnTo>
                  <a:lnTo>
                    <a:pt x="731494" y="0"/>
                  </a:lnTo>
                  <a:close/>
                </a:path>
                <a:path w="793114" h="164465">
                  <a:moveTo>
                    <a:pt x="793089" y="70497"/>
                  </a:moveTo>
                  <a:lnTo>
                    <a:pt x="751306" y="70497"/>
                  </a:lnTo>
                  <a:lnTo>
                    <a:pt x="751306" y="91948"/>
                  </a:lnTo>
                  <a:lnTo>
                    <a:pt x="793089" y="91948"/>
                  </a:lnTo>
                  <a:lnTo>
                    <a:pt x="793089" y="70497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1527" y="1325625"/>
              <a:ext cx="9339580" cy="1670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027" y="1523745"/>
              <a:ext cx="5645416" cy="16700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642236" y="2257292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4" h="9525">
                <a:moveTo>
                  <a:pt x="36888" y="0"/>
                </a:moveTo>
                <a:lnTo>
                  <a:pt x="0" y="0"/>
                </a:lnTo>
                <a:lnTo>
                  <a:pt x="0" y="9403"/>
                </a:lnTo>
                <a:lnTo>
                  <a:pt x="36888" y="9403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8917" y="2175510"/>
            <a:ext cx="2259965" cy="1659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2745" y="2500122"/>
            <a:ext cx="1931796" cy="16598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642236" y="2908040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4" h="9525">
                <a:moveTo>
                  <a:pt x="36888" y="0"/>
                </a:moveTo>
                <a:lnTo>
                  <a:pt x="0" y="0"/>
                </a:lnTo>
                <a:lnTo>
                  <a:pt x="0" y="9403"/>
                </a:lnTo>
                <a:lnTo>
                  <a:pt x="36888" y="9403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6446" y="2826257"/>
            <a:ext cx="3852545" cy="16598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246996" y="2908040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5" h="9525">
                <a:moveTo>
                  <a:pt x="36888" y="0"/>
                </a:moveTo>
                <a:lnTo>
                  <a:pt x="0" y="0"/>
                </a:lnTo>
                <a:lnTo>
                  <a:pt x="0" y="9403"/>
                </a:lnTo>
                <a:lnTo>
                  <a:pt x="36888" y="9403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2119" y="2836164"/>
            <a:ext cx="81914" cy="1164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2491" y="3150870"/>
            <a:ext cx="2122043" cy="16598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639316" y="3557265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56015" y="0"/>
                </a:moveTo>
                <a:lnTo>
                  <a:pt x="0" y="0"/>
                </a:lnTo>
                <a:lnTo>
                  <a:pt x="0" y="9402"/>
                </a:lnTo>
                <a:lnTo>
                  <a:pt x="56015" y="9402"/>
                </a:lnTo>
                <a:lnTo>
                  <a:pt x="56015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388736" y="3475482"/>
            <a:ext cx="4125595" cy="166370"/>
            <a:chOff x="5388736" y="3475482"/>
            <a:chExt cx="4125595" cy="16637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8736" y="3475482"/>
              <a:ext cx="3963416" cy="1659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376537" y="3485387"/>
              <a:ext cx="137795" cy="116839"/>
            </a:xfrm>
            <a:custGeom>
              <a:avLst/>
              <a:gdLst/>
              <a:ahLst/>
              <a:cxnLst/>
              <a:rect l="l" t="t" r="r" b="b"/>
              <a:pathLst>
                <a:path w="137795" h="116839">
                  <a:moveTo>
                    <a:pt x="36880" y="71882"/>
                  </a:moveTo>
                  <a:lnTo>
                    <a:pt x="0" y="71882"/>
                  </a:lnTo>
                  <a:lnTo>
                    <a:pt x="0" y="81280"/>
                  </a:lnTo>
                  <a:lnTo>
                    <a:pt x="36880" y="81280"/>
                  </a:lnTo>
                  <a:lnTo>
                    <a:pt x="36880" y="71882"/>
                  </a:lnTo>
                  <a:close/>
                </a:path>
                <a:path w="137795" h="116839">
                  <a:moveTo>
                    <a:pt x="137414" y="77978"/>
                  </a:moveTo>
                  <a:lnTo>
                    <a:pt x="120269" y="77978"/>
                  </a:lnTo>
                  <a:lnTo>
                    <a:pt x="120269" y="13335"/>
                  </a:lnTo>
                  <a:lnTo>
                    <a:pt x="120269" y="0"/>
                  </a:lnTo>
                  <a:lnTo>
                    <a:pt x="108839" y="0"/>
                  </a:lnTo>
                  <a:lnTo>
                    <a:pt x="108839" y="13335"/>
                  </a:lnTo>
                  <a:lnTo>
                    <a:pt x="108839" y="77978"/>
                  </a:lnTo>
                  <a:lnTo>
                    <a:pt x="67818" y="77978"/>
                  </a:lnTo>
                  <a:lnTo>
                    <a:pt x="108458" y="13335"/>
                  </a:lnTo>
                  <a:lnTo>
                    <a:pt x="108839" y="13335"/>
                  </a:lnTo>
                  <a:lnTo>
                    <a:pt x="108839" y="0"/>
                  </a:lnTo>
                  <a:lnTo>
                    <a:pt x="104775" y="0"/>
                  </a:lnTo>
                  <a:lnTo>
                    <a:pt x="55499" y="76835"/>
                  </a:lnTo>
                  <a:lnTo>
                    <a:pt x="55499" y="88392"/>
                  </a:lnTo>
                  <a:lnTo>
                    <a:pt x="108839" y="88392"/>
                  </a:lnTo>
                  <a:lnTo>
                    <a:pt x="108839" y="116459"/>
                  </a:lnTo>
                  <a:lnTo>
                    <a:pt x="120269" y="116459"/>
                  </a:lnTo>
                  <a:lnTo>
                    <a:pt x="120269" y="88392"/>
                  </a:lnTo>
                  <a:lnTo>
                    <a:pt x="137414" y="88392"/>
                  </a:lnTo>
                  <a:lnTo>
                    <a:pt x="137414" y="77978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1348" y="3801617"/>
            <a:ext cx="2714498" cy="1659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642236" y="4208012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4" h="9525">
                <a:moveTo>
                  <a:pt x="36888" y="0"/>
                </a:moveTo>
                <a:lnTo>
                  <a:pt x="0" y="0"/>
                </a:lnTo>
                <a:lnTo>
                  <a:pt x="0" y="9402"/>
                </a:lnTo>
                <a:lnTo>
                  <a:pt x="36888" y="9402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2053" y="4449826"/>
            <a:ext cx="10650702" cy="14782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846" y="4648453"/>
            <a:ext cx="3553117" cy="16649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53158" y="4975097"/>
            <a:ext cx="3749294" cy="16598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642745" y="5301741"/>
            <a:ext cx="3872865" cy="164465"/>
            <a:chOff x="1642745" y="5301741"/>
            <a:chExt cx="3872865" cy="164465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2745" y="5301741"/>
              <a:ext cx="2272665" cy="1639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34333" y="5301741"/>
              <a:ext cx="1581150" cy="164465"/>
            </a:xfrm>
            <a:custGeom>
              <a:avLst/>
              <a:gdLst/>
              <a:ahLst/>
              <a:cxnLst/>
              <a:rect l="l" t="t" r="r" b="b"/>
              <a:pathLst>
                <a:path w="1581150" h="164464">
                  <a:moveTo>
                    <a:pt x="36880" y="79756"/>
                  </a:moveTo>
                  <a:lnTo>
                    <a:pt x="0" y="79756"/>
                  </a:lnTo>
                  <a:lnTo>
                    <a:pt x="0" y="89154"/>
                  </a:lnTo>
                  <a:lnTo>
                    <a:pt x="36880" y="89154"/>
                  </a:lnTo>
                  <a:lnTo>
                    <a:pt x="36880" y="79756"/>
                  </a:lnTo>
                  <a:close/>
                </a:path>
                <a:path w="1581150" h="164464">
                  <a:moveTo>
                    <a:pt x="129540" y="124333"/>
                  </a:moveTo>
                  <a:lnTo>
                    <a:pt x="88036" y="83820"/>
                  </a:lnTo>
                  <a:lnTo>
                    <a:pt x="86741" y="82550"/>
                  </a:lnTo>
                  <a:lnTo>
                    <a:pt x="87299" y="82042"/>
                  </a:lnTo>
                  <a:lnTo>
                    <a:pt x="125603" y="47371"/>
                  </a:lnTo>
                  <a:lnTo>
                    <a:pt x="109347" y="47371"/>
                  </a:lnTo>
                  <a:lnTo>
                    <a:pt x="73914" y="82042"/>
                  </a:lnTo>
                  <a:lnTo>
                    <a:pt x="73406" y="82042"/>
                  </a:lnTo>
                  <a:lnTo>
                    <a:pt x="73406" y="0"/>
                  </a:lnTo>
                  <a:lnTo>
                    <a:pt x="62103" y="0"/>
                  </a:lnTo>
                  <a:lnTo>
                    <a:pt x="62103" y="124333"/>
                  </a:lnTo>
                  <a:lnTo>
                    <a:pt x="73406" y="124333"/>
                  </a:lnTo>
                  <a:lnTo>
                    <a:pt x="73406" y="83820"/>
                  </a:lnTo>
                  <a:lnTo>
                    <a:pt x="73914" y="83820"/>
                  </a:lnTo>
                  <a:lnTo>
                    <a:pt x="113030" y="124333"/>
                  </a:lnTo>
                  <a:lnTo>
                    <a:pt x="129540" y="124333"/>
                  </a:lnTo>
                  <a:close/>
                </a:path>
                <a:path w="1581150" h="164464">
                  <a:moveTo>
                    <a:pt x="215392" y="124333"/>
                  </a:moveTo>
                  <a:lnTo>
                    <a:pt x="215341" y="67437"/>
                  </a:lnTo>
                  <a:lnTo>
                    <a:pt x="212979" y="59944"/>
                  </a:lnTo>
                  <a:lnTo>
                    <a:pt x="208559" y="54737"/>
                  </a:lnTo>
                  <a:lnTo>
                    <a:pt x="203073" y="48260"/>
                  </a:lnTo>
                  <a:lnTo>
                    <a:pt x="195834" y="45339"/>
                  </a:lnTo>
                  <a:lnTo>
                    <a:pt x="180594" y="45339"/>
                  </a:lnTo>
                  <a:lnTo>
                    <a:pt x="175387" y="46736"/>
                  </a:lnTo>
                  <a:lnTo>
                    <a:pt x="165481" y="52324"/>
                  </a:lnTo>
                  <a:lnTo>
                    <a:pt x="161925" y="56007"/>
                  </a:lnTo>
                  <a:lnTo>
                    <a:pt x="159766" y="60452"/>
                  </a:lnTo>
                  <a:lnTo>
                    <a:pt x="159385" y="60452"/>
                  </a:lnTo>
                  <a:lnTo>
                    <a:pt x="159258" y="56769"/>
                  </a:lnTo>
                  <a:lnTo>
                    <a:pt x="159131" y="51689"/>
                  </a:lnTo>
                  <a:lnTo>
                    <a:pt x="159004" y="49403"/>
                  </a:lnTo>
                  <a:lnTo>
                    <a:pt x="158851" y="48260"/>
                  </a:lnTo>
                  <a:lnTo>
                    <a:pt x="158750" y="47371"/>
                  </a:lnTo>
                  <a:lnTo>
                    <a:pt x="148082" y="47371"/>
                  </a:lnTo>
                  <a:lnTo>
                    <a:pt x="148209" y="50038"/>
                  </a:lnTo>
                  <a:lnTo>
                    <a:pt x="148348" y="51689"/>
                  </a:lnTo>
                  <a:lnTo>
                    <a:pt x="148463" y="52959"/>
                  </a:lnTo>
                  <a:lnTo>
                    <a:pt x="148590" y="59563"/>
                  </a:lnTo>
                  <a:lnTo>
                    <a:pt x="148717" y="124333"/>
                  </a:lnTo>
                  <a:lnTo>
                    <a:pt x="159893" y="124333"/>
                  </a:lnTo>
                  <a:lnTo>
                    <a:pt x="159893" y="79629"/>
                  </a:lnTo>
                  <a:lnTo>
                    <a:pt x="160528" y="75184"/>
                  </a:lnTo>
                  <a:lnTo>
                    <a:pt x="161925" y="71501"/>
                  </a:lnTo>
                  <a:lnTo>
                    <a:pt x="163195" y="67691"/>
                  </a:lnTo>
                  <a:lnTo>
                    <a:pt x="164896" y="64643"/>
                  </a:lnTo>
                  <a:lnTo>
                    <a:pt x="165188" y="64262"/>
                  </a:lnTo>
                  <a:lnTo>
                    <a:pt x="168617" y="60452"/>
                  </a:lnTo>
                  <a:lnTo>
                    <a:pt x="169418" y="59563"/>
                  </a:lnTo>
                  <a:lnTo>
                    <a:pt x="171831" y="57785"/>
                  </a:lnTo>
                  <a:lnTo>
                    <a:pt x="174625" y="56515"/>
                  </a:lnTo>
                  <a:lnTo>
                    <a:pt x="177419" y="55372"/>
                  </a:lnTo>
                  <a:lnTo>
                    <a:pt x="180340" y="54737"/>
                  </a:lnTo>
                  <a:lnTo>
                    <a:pt x="187325" y="54737"/>
                  </a:lnTo>
                  <a:lnTo>
                    <a:pt x="190754" y="55372"/>
                  </a:lnTo>
                  <a:lnTo>
                    <a:pt x="193421" y="56769"/>
                  </a:lnTo>
                  <a:lnTo>
                    <a:pt x="196088" y="58039"/>
                  </a:lnTo>
                  <a:lnTo>
                    <a:pt x="204089" y="77724"/>
                  </a:lnTo>
                  <a:lnTo>
                    <a:pt x="204089" y="124333"/>
                  </a:lnTo>
                  <a:lnTo>
                    <a:pt x="215392" y="124333"/>
                  </a:lnTo>
                  <a:close/>
                </a:path>
                <a:path w="1581150" h="164464">
                  <a:moveTo>
                    <a:pt x="306705" y="124333"/>
                  </a:moveTo>
                  <a:lnTo>
                    <a:pt x="306197" y="122174"/>
                  </a:lnTo>
                  <a:lnTo>
                    <a:pt x="305739" y="117094"/>
                  </a:lnTo>
                  <a:lnTo>
                    <a:pt x="305638" y="115824"/>
                  </a:lnTo>
                  <a:lnTo>
                    <a:pt x="305587" y="115062"/>
                  </a:lnTo>
                  <a:lnTo>
                    <a:pt x="305473" y="113665"/>
                  </a:lnTo>
                  <a:lnTo>
                    <a:pt x="305422" y="111887"/>
                  </a:lnTo>
                  <a:lnTo>
                    <a:pt x="305346" y="85852"/>
                  </a:lnTo>
                  <a:lnTo>
                    <a:pt x="305308" y="68580"/>
                  </a:lnTo>
                  <a:lnTo>
                    <a:pt x="304546" y="64516"/>
                  </a:lnTo>
                  <a:lnTo>
                    <a:pt x="303072" y="61087"/>
                  </a:lnTo>
                  <a:lnTo>
                    <a:pt x="301498" y="57531"/>
                  </a:lnTo>
                  <a:lnTo>
                    <a:pt x="299427" y="54737"/>
                  </a:lnTo>
                  <a:lnTo>
                    <a:pt x="296545" y="52324"/>
                  </a:lnTo>
                  <a:lnTo>
                    <a:pt x="293878" y="49911"/>
                  </a:lnTo>
                  <a:lnTo>
                    <a:pt x="290703" y="48260"/>
                  </a:lnTo>
                  <a:lnTo>
                    <a:pt x="287147" y="47117"/>
                  </a:lnTo>
                  <a:lnTo>
                    <a:pt x="283464" y="45974"/>
                  </a:lnTo>
                  <a:lnTo>
                    <a:pt x="279527" y="45339"/>
                  </a:lnTo>
                  <a:lnTo>
                    <a:pt x="268859" y="45339"/>
                  </a:lnTo>
                  <a:lnTo>
                    <a:pt x="262890" y="46355"/>
                  </a:lnTo>
                  <a:lnTo>
                    <a:pt x="257683" y="48514"/>
                  </a:lnTo>
                  <a:lnTo>
                    <a:pt x="252476" y="50546"/>
                  </a:lnTo>
                  <a:lnTo>
                    <a:pt x="248285" y="53213"/>
                  </a:lnTo>
                  <a:lnTo>
                    <a:pt x="245110" y="56388"/>
                  </a:lnTo>
                  <a:lnTo>
                    <a:pt x="251333" y="63754"/>
                  </a:lnTo>
                  <a:lnTo>
                    <a:pt x="254127" y="61087"/>
                  </a:lnTo>
                  <a:lnTo>
                    <a:pt x="257429" y="58801"/>
                  </a:lnTo>
                  <a:lnTo>
                    <a:pt x="261366" y="57277"/>
                  </a:lnTo>
                  <a:lnTo>
                    <a:pt x="265303" y="55626"/>
                  </a:lnTo>
                  <a:lnTo>
                    <a:pt x="269621" y="54737"/>
                  </a:lnTo>
                  <a:lnTo>
                    <a:pt x="280924" y="54737"/>
                  </a:lnTo>
                  <a:lnTo>
                    <a:pt x="286004" y="56388"/>
                  </a:lnTo>
                  <a:lnTo>
                    <a:pt x="289433" y="59690"/>
                  </a:lnTo>
                  <a:lnTo>
                    <a:pt x="292989" y="62992"/>
                  </a:lnTo>
                  <a:lnTo>
                    <a:pt x="294767" y="67945"/>
                  </a:lnTo>
                  <a:lnTo>
                    <a:pt x="294767" y="77089"/>
                  </a:lnTo>
                  <a:lnTo>
                    <a:pt x="294767" y="85852"/>
                  </a:lnTo>
                  <a:lnTo>
                    <a:pt x="294767" y="94996"/>
                  </a:lnTo>
                  <a:lnTo>
                    <a:pt x="294259" y="98298"/>
                  </a:lnTo>
                  <a:lnTo>
                    <a:pt x="293116" y="101346"/>
                  </a:lnTo>
                  <a:lnTo>
                    <a:pt x="292100" y="104394"/>
                  </a:lnTo>
                  <a:lnTo>
                    <a:pt x="274066" y="117094"/>
                  </a:lnTo>
                  <a:lnTo>
                    <a:pt x="267843" y="117094"/>
                  </a:lnTo>
                  <a:lnTo>
                    <a:pt x="265684" y="116840"/>
                  </a:lnTo>
                  <a:lnTo>
                    <a:pt x="261493" y="115824"/>
                  </a:lnTo>
                  <a:lnTo>
                    <a:pt x="259461" y="115062"/>
                  </a:lnTo>
                  <a:lnTo>
                    <a:pt x="257810" y="113919"/>
                  </a:lnTo>
                  <a:lnTo>
                    <a:pt x="256032" y="112776"/>
                  </a:lnTo>
                  <a:lnTo>
                    <a:pt x="254635" y="111252"/>
                  </a:lnTo>
                  <a:lnTo>
                    <a:pt x="253619" y="109347"/>
                  </a:lnTo>
                  <a:lnTo>
                    <a:pt x="252476" y="107569"/>
                  </a:lnTo>
                  <a:lnTo>
                    <a:pt x="251968" y="105283"/>
                  </a:lnTo>
                  <a:lnTo>
                    <a:pt x="251968" y="98806"/>
                  </a:lnTo>
                  <a:lnTo>
                    <a:pt x="277622" y="86487"/>
                  </a:lnTo>
                  <a:lnTo>
                    <a:pt x="282321" y="86106"/>
                  </a:lnTo>
                  <a:lnTo>
                    <a:pt x="286893" y="85852"/>
                  </a:lnTo>
                  <a:lnTo>
                    <a:pt x="294767" y="85852"/>
                  </a:lnTo>
                  <a:lnTo>
                    <a:pt x="294767" y="77089"/>
                  </a:lnTo>
                  <a:lnTo>
                    <a:pt x="287782" y="77089"/>
                  </a:lnTo>
                  <a:lnTo>
                    <a:pt x="280924" y="77343"/>
                  </a:lnTo>
                  <a:lnTo>
                    <a:pt x="242062" y="92329"/>
                  </a:lnTo>
                  <a:lnTo>
                    <a:pt x="240538" y="97028"/>
                  </a:lnTo>
                  <a:lnTo>
                    <a:pt x="240588" y="107569"/>
                  </a:lnTo>
                  <a:lnTo>
                    <a:pt x="241300" y="110871"/>
                  </a:lnTo>
                  <a:lnTo>
                    <a:pt x="242989" y="113665"/>
                  </a:lnTo>
                  <a:lnTo>
                    <a:pt x="244729" y="116840"/>
                  </a:lnTo>
                  <a:lnTo>
                    <a:pt x="246888" y="119253"/>
                  </a:lnTo>
                  <a:lnTo>
                    <a:pt x="249428" y="121031"/>
                  </a:lnTo>
                  <a:lnTo>
                    <a:pt x="251968" y="122936"/>
                  </a:lnTo>
                  <a:lnTo>
                    <a:pt x="254889" y="124333"/>
                  </a:lnTo>
                  <a:lnTo>
                    <a:pt x="258381" y="125222"/>
                  </a:lnTo>
                  <a:lnTo>
                    <a:pt x="261112" y="125984"/>
                  </a:lnTo>
                  <a:lnTo>
                    <a:pt x="264160" y="126365"/>
                  </a:lnTo>
                  <a:lnTo>
                    <a:pt x="273431" y="126365"/>
                  </a:lnTo>
                  <a:lnTo>
                    <a:pt x="278765" y="125222"/>
                  </a:lnTo>
                  <a:lnTo>
                    <a:pt x="283210" y="122936"/>
                  </a:lnTo>
                  <a:lnTo>
                    <a:pt x="287655" y="120777"/>
                  </a:lnTo>
                  <a:lnTo>
                    <a:pt x="291452" y="117094"/>
                  </a:lnTo>
                  <a:lnTo>
                    <a:pt x="291592" y="116967"/>
                  </a:lnTo>
                  <a:lnTo>
                    <a:pt x="295148" y="111887"/>
                  </a:lnTo>
                  <a:lnTo>
                    <a:pt x="295529" y="111887"/>
                  </a:lnTo>
                  <a:lnTo>
                    <a:pt x="295643" y="117094"/>
                  </a:lnTo>
                  <a:lnTo>
                    <a:pt x="296545" y="124333"/>
                  </a:lnTo>
                  <a:lnTo>
                    <a:pt x="306705" y="124333"/>
                  </a:lnTo>
                  <a:close/>
                </a:path>
                <a:path w="1581150" h="164464">
                  <a:moveTo>
                    <a:pt x="418211" y="80137"/>
                  </a:moveTo>
                  <a:lnTo>
                    <a:pt x="417195" y="74803"/>
                  </a:lnTo>
                  <a:lnTo>
                    <a:pt x="413385" y="64897"/>
                  </a:lnTo>
                  <a:lnTo>
                    <a:pt x="410718" y="60706"/>
                  </a:lnTo>
                  <a:lnTo>
                    <a:pt x="406273" y="56108"/>
                  </a:lnTo>
                  <a:lnTo>
                    <a:pt x="406273" y="81534"/>
                  </a:lnTo>
                  <a:lnTo>
                    <a:pt x="406247" y="90297"/>
                  </a:lnTo>
                  <a:lnTo>
                    <a:pt x="381762" y="116840"/>
                  </a:lnTo>
                  <a:lnTo>
                    <a:pt x="372872" y="116840"/>
                  </a:lnTo>
                  <a:lnTo>
                    <a:pt x="355981" y="107823"/>
                  </a:lnTo>
                  <a:lnTo>
                    <a:pt x="353314" y="105156"/>
                  </a:lnTo>
                  <a:lnTo>
                    <a:pt x="351282" y="101854"/>
                  </a:lnTo>
                  <a:lnTo>
                    <a:pt x="349758" y="98171"/>
                  </a:lnTo>
                  <a:lnTo>
                    <a:pt x="348234" y="94361"/>
                  </a:lnTo>
                  <a:lnTo>
                    <a:pt x="347599" y="90297"/>
                  </a:lnTo>
                  <a:lnTo>
                    <a:pt x="347599" y="81534"/>
                  </a:lnTo>
                  <a:lnTo>
                    <a:pt x="348183" y="77597"/>
                  </a:lnTo>
                  <a:lnTo>
                    <a:pt x="348234" y="77343"/>
                  </a:lnTo>
                  <a:lnTo>
                    <a:pt x="349694" y="73787"/>
                  </a:lnTo>
                  <a:lnTo>
                    <a:pt x="351218" y="69977"/>
                  </a:lnTo>
                  <a:lnTo>
                    <a:pt x="365379" y="57150"/>
                  </a:lnTo>
                  <a:lnTo>
                    <a:pt x="368935" y="55499"/>
                  </a:lnTo>
                  <a:lnTo>
                    <a:pt x="372872" y="54737"/>
                  </a:lnTo>
                  <a:lnTo>
                    <a:pt x="381762" y="54737"/>
                  </a:lnTo>
                  <a:lnTo>
                    <a:pt x="385953" y="55626"/>
                  </a:lnTo>
                  <a:lnTo>
                    <a:pt x="389509" y="57277"/>
                  </a:lnTo>
                  <a:lnTo>
                    <a:pt x="393192" y="58801"/>
                  </a:lnTo>
                  <a:lnTo>
                    <a:pt x="396240" y="61087"/>
                  </a:lnTo>
                  <a:lnTo>
                    <a:pt x="401066" y="66675"/>
                  </a:lnTo>
                  <a:lnTo>
                    <a:pt x="402894" y="69850"/>
                  </a:lnTo>
                  <a:lnTo>
                    <a:pt x="402971" y="69977"/>
                  </a:lnTo>
                  <a:lnTo>
                    <a:pt x="404368" y="73787"/>
                  </a:lnTo>
                  <a:lnTo>
                    <a:pt x="405549" y="77343"/>
                  </a:lnTo>
                  <a:lnTo>
                    <a:pt x="405638" y="77597"/>
                  </a:lnTo>
                  <a:lnTo>
                    <a:pt x="406273" y="81534"/>
                  </a:lnTo>
                  <a:lnTo>
                    <a:pt x="406273" y="56108"/>
                  </a:lnTo>
                  <a:lnTo>
                    <a:pt x="404952" y="54737"/>
                  </a:lnTo>
                  <a:lnTo>
                    <a:pt x="403733" y="53467"/>
                  </a:lnTo>
                  <a:lnTo>
                    <a:pt x="399542" y="50546"/>
                  </a:lnTo>
                  <a:lnTo>
                    <a:pt x="394716" y="48514"/>
                  </a:lnTo>
                  <a:lnTo>
                    <a:pt x="389890" y="46355"/>
                  </a:lnTo>
                  <a:lnTo>
                    <a:pt x="384429" y="45339"/>
                  </a:lnTo>
                  <a:lnTo>
                    <a:pt x="372872" y="45339"/>
                  </a:lnTo>
                  <a:lnTo>
                    <a:pt x="367411" y="46609"/>
                  </a:lnTo>
                  <a:lnTo>
                    <a:pt x="362077" y="49276"/>
                  </a:lnTo>
                  <a:lnTo>
                    <a:pt x="356743" y="51816"/>
                  </a:lnTo>
                  <a:lnTo>
                    <a:pt x="352552" y="55626"/>
                  </a:lnTo>
                  <a:lnTo>
                    <a:pt x="349288" y="60706"/>
                  </a:lnTo>
                  <a:lnTo>
                    <a:pt x="348869" y="60706"/>
                  </a:lnTo>
                  <a:lnTo>
                    <a:pt x="348869" y="47371"/>
                  </a:lnTo>
                  <a:lnTo>
                    <a:pt x="337693" y="47371"/>
                  </a:lnTo>
                  <a:lnTo>
                    <a:pt x="337693" y="163957"/>
                  </a:lnTo>
                  <a:lnTo>
                    <a:pt x="348869" y="163957"/>
                  </a:lnTo>
                  <a:lnTo>
                    <a:pt x="348869" y="111379"/>
                  </a:lnTo>
                  <a:lnTo>
                    <a:pt x="349377" y="111379"/>
                  </a:lnTo>
                  <a:lnTo>
                    <a:pt x="352552" y="116205"/>
                  </a:lnTo>
                  <a:lnTo>
                    <a:pt x="356743" y="119888"/>
                  </a:lnTo>
                  <a:lnTo>
                    <a:pt x="362077" y="122428"/>
                  </a:lnTo>
                  <a:lnTo>
                    <a:pt x="367411" y="125095"/>
                  </a:lnTo>
                  <a:lnTo>
                    <a:pt x="372872" y="126365"/>
                  </a:lnTo>
                  <a:lnTo>
                    <a:pt x="384429" y="126365"/>
                  </a:lnTo>
                  <a:lnTo>
                    <a:pt x="389890" y="125349"/>
                  </a:lnTo>
                  <a:lnTo>
                    <a:pt x="394716" y="123190"/>
                  </a:lnTo>
                  <a:lnTo>
                    <a:pt x="399542" y="121158"/>
                  </a:lnTo>
                  <a:lnTo>
                    <a:pt x="403733" y="118237"/>
                  </a:lnTo>
                  <a:lnTo>
                    <a:pt x="405079" y="116840"/>
                  </a:lnTo>
                  <a:lnTo>
                    <a:pt x="410718" y="110998"/>
                  </a:lnTo>
                  <a:lnTo>
                    <a:pt x="413385" y="106807"/>
                  </a:lnTo>
                  <a:lnTo>
                    <a:pt x="417195" y="96901"/>
                  </a:lnTo>
                  <a:lnTo>
                    <a:pt x="418211" y="91567"/>
                  </a:lnTo>
                  <a:lnTo>
                    <a:pt x="418211" y="80137"/>
                  </a:lnTo>
                  <a:close/>
                </a:path>
                <a:path w="1581150" h="164464">
                  <a:moveTo>
                    <a:pt x="511302" y="124333"/>
                  </a:moveTo>
                  <a:lnTo>
                    <a:pt x="511251" y="67437"/>
                  </a:lnTo>
                  <a:lnTo>
                    <a:pt x="508889" y="59944"/>
                  </a:lnTo>
                  <a:lnTo>
                    <a:pt x="504583" y="54737"/>
                  </a:lnTo>
                  <a:lnTo>
                    <a:pt x="499237" y="48260"/>
                  </a:lnTo>
                  <a:lnTo>
                    <a:pt x="491871" y="45339"/>
                  </a:lnTo>
                  <a:lnTo>
                    <a:pt x="476504" y="45339"/>
                  </a:lnTo>
                  <a:lnTo>
                    <a:pt x="456361" y="59563"/>
                  </a:lnTo>
                  <a:lnTo>
                    <a:pt x="456234" y="59817"/>
                  </a:lnTo>
                  <a:lnTo>
                    <a:pt x="456184" y="59944"/>
                  </a:lnTo>
                  <a:lnTo>
                    <a:pt x="455930" y="59944"/>
                  </a:lnTo>
                  <a:lnTo>
                    <a:pt x="455930" y="0"/>
                  </a:lnTo>
                  <a:lnTo>
                    <a:pt x="444627" y="0"/>
                  </a:lnTo>
                  <a:lnTo>
                    <a:pt x="444627" y="124333"/>
                  </a:lnTo>
                  <a:lnTo>
                    <a:pt x="455930" y="124333"/>
                  </a:lnTo>
                  <a:lnTo>
                    <a:pt x="455930" y="79629"/>
                  </a:lnTo>
                  <a:lnTo>
                    <a:pt x="456565" y="75184"/>
                  </a:lnTo>
                  <a:lnTo>
                    <a:pt x="457835" y="71501"/>
                  </a:lnTo>
                  <a:lnTo>
                    <a:pt x="459232" y="67691"/>
                  </a:lnTo>
                  <a:lnTo>
                    <a:pt x="460933" y="64643"/>
                  </a:lnTo>
                  <a:lnTo>
                    <a:pt x="463169" y="62103"/>
                  </a:lnTo>
                  <a:lnTo>
                    <a:pt x="464997" y="59944"/>
                  </a:lnTo>
                  <a:lnTo>
                    <a:pt x="476250" y="54737"/>
                  </a:lnTo>
                  <a:lnTo>
                    <a:pt x="483235" y="54737"/>
                  </a:lnTo>
                  <a:lnTo>
                    <a:pt x="486664" y="55372"/>
                  </a:lnTo>
                  <a:lnTo>
                    <a:pt x="489331" y="56769"/>
                  </a:lnTo>
                  <a:lnTo>
                    <a:pt x="492125" y="58039"/>
                  </a:lnTo>
                  <a:lnTo>
                    <a:pt x="500253" y="77724"/>
                  </a:lnTo>
                  <a:lnTo>
                    <a:pt x="500253" y="124333"/>
                  </a:lnTo>
                  <a:lnTo>
                    <a:pt x="511302" y="124333"/>
                  </a:lnTo>
                  <a:close/>
                </a:path>
                <a:path w="1581150" h="164464">
                  <a:moveTo>
                    <a:pt x="613537" y="78232"/>
                  </a:moveTo>
                  <a:lnTo>
                    <a:pt x="612787" y="73533"/>
                  </a:lnTo>
                  <a:lnTo>
                    <a:pt x="612775" y="73406"/>
                  </a:lnTo>
                  <a:lnTo>
                    <a:pt x="611124" y="68707"/>
                  </a:lnTo>
                  <a:lnTo>
                    <a:pt x="609600" y="64135"/>
                  </a:lnTo>
                  <a:lnTo>
                    <a:pt x="607187" y="60071"/>
                  </a:lnTo>
                  <a:lnTo>
                    <a:pt x="602437" y="54737"/>
                  </a:lnTo>
                  <a:lnTo>
                    <a:pt x="602107" y="54368"/>
                  </a:lnTo>
                  <a:lnTo>
                    <a:pt x="602107" y="79883"/>
                  </a:lnTo>
                  <a:lnTo>
                    <a:pt x="549656" y="79883"/>
                  </a:lnTo>
                  <a:lnTo>
                    <a:pt x="572897" y="54737"/>
                  </a:lnTo>
                  <a:lnTo>
                    <a:pt x="584708" y="54737"/>
                  </a:lnTo>
                  <a:lnTo>
                    <a:pt x="590931" y="57150"/>
                  </a:lnTo>
                  <a:lnTo>
                    <a:pt x="595249" y="61976"/>
                  </a:lnTo>
                  <a:lnTo>
                    <a:pt x="599567" y="66675"/>
                  </a:lnTo>
                  <a:lnTo>
                    <a:pt x="601853" y="72644"/>
                  </a:lnTo>
                  <a:lnTo>
                    <a:pt x="601878" y="73406"/>
                  </a:lnTo>
                  <a:lnTo>
                    <a:pt x="601992" y="76708"/>
                  </a:lnTo>
                  <a:lnTo>
                    <a:pt x="602107" y="79883"/>
                  </a:lnTo>
                  <a:lnTo>
                    <a:pt x="602107" y="54368"/>
                  </a:lnTo>
                  <a:lnTo>
                    <a:pt x="582676" y="45339"/>
                  </a:lnTo>
                  <a:lnTo>
                    <a:pt x="571246" y="45339"/>
                  </a:lnTo>
                  <a:lnTo>
                    <a:pt x="566039" y="46355"/>
                  </a:lnTo>
                  <a:lnTo>
                    <a:pt x="556641" y="50419"/>
                  </a:lnTo>
                  <a:lnTo>
                    <a:pt x="552450" y="53340"/>
                  </a:lnTo>
                  <a:lnTo>
                    <a:pt x="549021" y="56896"/>
                  </a:lnTo>
                  <a:lnTo>
                    <a:pt x="545465" y="60452"/>
                  </a:lnTo>
                  <a:lnTo>
                    <a:pt x="537845" y="91694"/>
                  </a:lnTo>
                  <a:lnTo>
                    <a:pt x="538861" y="97028"/>
                  </a:lnTo>
                  <a:lnTo>
                    <a:pt x="542925" y="106934"/>
                  </a:lnTo>
                  <a:lnTo>
                    <a:pt x="545592" y="111252"/>
                  </a:lnTo>
                  <a:lnTo>
                    <a:pt x="549148" y="114808"/>
                  </a:lnTo>
                  <a:lnTo>
                    <a:pt x="552704" y="118491"/>
                  </a:lnTo>
                  <a:lnTo>
                    <a:pt x="556895" y="121285"/>
                  </a:lnTo>
                  <a:lnTo>
                    <a:pt x="561848" y="123317"/>
                  </a:lnTo>
                  <a:lnTo>
                    <a:pt x="566674" y="125349"/>
                  </a:lnTo>
                  <a:lnTo>
                    <a:pt x="572008" y="126365"/>
                  </a:lnTo>
                  <a:lnTo>
                    <a:pt x="584073" y="126365"/>
                  </a:lnTo>
                  <a:lnTo>
                    <a:pt x="589915" y="125095"/>
                  </a:lnTo>
                  <a:lnTo>
                    <a:pt x="601091" y="120015"/>
                  </a:lnTo>
                  <a:lnTo>
                    <a:pt x="604939" y="116840"/>
                  </a:lnTo>
                  <a:lnTo>
                    <a:pt x="606171" y="115824"/>
                  </a:lnTo>
                  <a:lnTo>
                    <a:pt x="610743" y="110109"/>
                  </a:lnTo>
                  <a:lnTo>
                    <a:pt x="602361" y="103505"/>
                  </a:lnTo>
                  <a:lnTo>
                    <a:pt x="600202" y="106934"/>
                  </a:lnTo>
                  <a:lnTo>
                    <a:pt x="598474" y="108585"/>
                  </a:lnTo>
                  <a:lnTo>
                    <a:pt x="596823" y="110109"/>
                  </a:lnTo>
                  <a:lnTo>
                    <a:pt x="592709" y="112776"/>
                  </a:lnTo>
                  <a:lnTo>
                    <a:pt x="588518" y="115443"/>
                  </a:lnTo>
                  <a:lnTo>
                    <a:pt x="583438" y="116840"/>
                  </a:lnTo>
                  <a:lnTo>
                    <a:pt x="573786" y="116840"/>
                  </a:lnTo>
                  <a:lnTo>
                    <a:pt x="549529" y="88900"/>
                  </a:lnTo>
                  <a:lnTo>
                    <a:pt x="613410" y="88900"/>
                  </a:lnTo>
                  <a:lnTo>
                    <a:pt x="613537" y="87884"/>
                  </a:lnTo>
                  <a:lnTo>
                    <a:pt x="613537" y="79883"/>
                  </a:lnTo>
                  <a:lnTo>
                    <a:pt x="613537" y="78232"/>
                  </a:lnTo>
                  <a:close/>
                </a:path>
                <a:path w="1581150" h="164464">
                  <a:moveTo>
                    <a:pt x="715899" y="0"/>
                  </a:moveTo>
                  <a:lnTo>
                    <a:pt x="705993" y="0"/>
                  </a:lnTo>
                  <a:lnTo>
                    <a:pt x="705993" y="81534"/>
                  </a:lnTo>
                  <a:lnTo>
                    <a:pt x="705993" y="90297"/>
                  </a:lnTo>
                  <a:lnTo>
                    <a:pt x="705243" y="94234"/>
                  </a:lnTo>
                  <a:lnTo>
                    <a:pt x="705231" y="94361"/>
                  </a:lnTo>
                  <a:lnTo>
                    <a:pt x="703795" y="97917"/>
                  </a:lnTo>
                  <a:lnTo>
                    <a:pt x="702348" y="101727"/>
                  </a:lnTo>
                  <a:lnTo>
                    <a:pt x="702310" y="101854"/>
                  </a:lnTo>
                  <a:lnTo>
                    <a:pt x="700278" y="105156"/>
                  </a:lnTo>
                  <a:lnTo>
                    <a:pt x="697611" y="107823"/>
                  </a:lnTo>
                  <a:lnTo>
                    <a:pt x="694944" y="110617"/>
                  </a:lnTo>
                  <a:lnTo>
                    <a:pt x="691896" y="112776"/>
                  </a:lnTo>
                  <a:lnTo>
                    <a:pt x="688213" y="114427"/>
                  </a:lnTo>
                  <a:lnTo>
                    <a:pt x="684657" y="115951"/>
                  </a:lnTo>
                  <a:lnTo>
                    <a:pt x="680720" y="116840"/>
                  </a:lnTo>
                  <a:lnTo>
                    <a:pt x="671830" y="116840"/>
                  </a:lnTo>
                  <a:lnTo>
                    <a:pt x="649300" y="98171"/>
                  </a:lnTo>
                  <a:lnTo>
                    <a:pt x="647865" y="94361"/>
                  </a:lnTo>
                  <a:lnTo>
                    <a:pt x="647827" y="94234"/>
                  </a:lnTo>
                  <a:lnTo>
                    <a:pt x="647204" y="90297"/>
                  </a:lnTo>
                  <a:lnTo>
                    <a:pt x="647192" y="81534"/>
                  </a:lnTo>
                  <a:lnTo>
                    <a:pt x="647827" y="77597"/>
                  </a:lnTo>
                  <a:lnTo>
                    <a:pt x="649224" y="73787"/>
                  </a:lnTo>
                  <a:lnTo>
                    <a:pt x="650494" y="69977"/>
                  </a:lnTo>
                  <a:lnTo>
                    <a:pt x="663956" y="57277"/>
                  </a:lnTo>
                  <a:lnTo>
                    <a:pt x="667639" y="55626"/>
                  </a:lnTo>
                  <a:lnTo>
                    <a:pt x="671830" y="54737"/>
                  </a:lnTo>
                  <a:lnTo>
                    <a:pt x="680720" y="54737"/>
                  </a:lnTo>
                  <a:lnTo>
                    <a:pt x="684657" y="55499"/>
                  </a:lnTo>
                  <a:lnTo>
                    <a:pt x="688213" y="57150"/>
                  </a:lnTo>
                  <a:lnTo>
                    <a:pt x="691896" y="58674"/>
                  </a:lnTo>
                  <a:lnTo>
                    <a:pt x="703757" y="73787"/>
                  </a:lnTo>
                  <a:lnTo>
                    <a:pt x="705231" y="77343"/>
                  </a:lnTo>
                  <a:lnTo>
                    <a:pt x="705993" y="81534"/>
                  </a:lnTo>
                  <a:lnTo>
                    <a:pt x="705993" y="0"/>
                  </a:lnTo>
                  <a:lnTo>
                    <a:pt x="704723" y="0"/>
                  </a:lnTo>
                  <a:lnTo>
                    <a:pt x="704723" y="60706"/>
                  </a:lnTo>
                  <a:lnTo>
                    <a:pt x="704418" y="60706"/>
                  </a:lnTo>
                  <a:lnTo>
                    <a:pt x="701040" y="55626"/>
                  </a:lnTo>
                  <a:lnTo>
                    <a:pt x="700024" y="54737"/>
                  </a:lnTo>
                  <a:lnTo>
                    <a:pt x="696722" y="51816"/>
                  </a:lnTo>
                  <a:lnTo>
                    <a:pt x="691515" y="49276"/>
                  </a:lnTo>
                  <a:lnTo>
                    <a:pt x="686181" y="46609"/>
                  </a:lnTo>
                  <a:lnTo>
                    <a:pt x="680847" y="45339"/>
                  </a:lnTo>
                  <a:lnTo>
                    <a:pt x="669163" y="45339"/>
                  </a:lnTo>
                  <a:lnTo>
                    <a:pt x="663702" y="46355"/>
                  </a:lnTo>
                  <a:lnTo>
                    <a:pt x="658876" y="48514"/>
                  </a:lnTo>
                  <a:lnTo>
                    <a:pt x="653923" y="50546"/>
                  </a:lnTo>
                  <a:lnTo>
                    <a:pt x="635381" y="80137"/>
                  </a:lnTo>
                  <a:lnTo>
                    <a:pt x="635381" y="91567"/>
                  </a:lnTo>
                  <a:lnTo>
                    <a:pt x="658876" y="123190"/>
                  </a:lnTo>
                  <a:lnTo>
                    <a:pt x="663702" y="125349"/>
                  </a:lnTo>
                  <a:lnTo>
                    <a:pt x="669163" y="126365"/>
                  </a:lnTo>
                  <a:lnTo>
                    <a:pt x="680847" y="126365"/>
                  </a:lnTo>
                  <a:lnTo>
                    <a:pt x="686181" y="125095"/>
                  </a:lnTo>
                  <a:lnTo>
                    <a:pt x="691515" y="122555"/>
                  </a:lnTo>
                  <a:lnTo>
                    <a:pt x="696722" y="120015"/>
                  </a:lnTo>
                  <a:lnTo>
                    <a:pt x="700443" y="116840"/>
                  </a:lnTo>
                  <a:lnTo>
                    <a:pt x="701040" y="116332"/>
                  </a:lnTo>
                  <a:lnTo>
                    <a:pt x="704342" y="111379"/>
                  </a:lnTo>
                  <a:lnTo>
                    <a:pt x="704723" y="111379"/>
                  </a:lnTo>
                  <a:lnTo>
                    <a:pt x="704723" y="124333"/>
                  </a:lnTo>
                  <a:lnTo>
                    <a:pt x="715899" y="124333"/>
                  </a:lnTo>
                  <a:lnTo>
                    <a:pt x="715899" y="111379"/>
                  </a:lnTo>
                  <a:lnTo>
                    <a:pt x="715899" y="60706"/>
                  </a:lnTo>
                  <a:lnTo>
                    <a:pt x="715899" y="0"/>
                  </a:lnTo>
                  <a:close/>
                </a:path>
                <a:path w="1581150" h="164464">
                  <a:moveTo>
                    <a:pt x="798703" y="47371"/>
                  </a:moveTo>
                  <a:lnTo>
                    <a:pt x="787400" y="47371"/>
                  </a:lnTo>
                  <a:lnTo>
                    <a:pt x="787400" y="124333"/>
                  </a:lnTo>
                  <a:lnTo>
                    <a:pt x="798703" y="124333"/>
                  </a:lnTo>
                  <a:lnTo>
                    <a:pt x="798703" y="47371"/>
                  </a:lnTo>
                  <a:close/>
                </a:path>
                <a:path w="1581150" h="164464">
                  <a:moveTo>
                    <a:pt x="800862" y="15367"/>
                  </a:moveTo>
                  <a:lnTo>
                    <a:pt x="800100" y="13462"/>
                  </a:lnTo>
                  <a:lnTo>
                    <a:pt x="798449" y="12065"/>
                  </a:lnTo>
                  <a:lnTo>
                    <a:pt x="796798" y="10541"/>
                  </a:lnTo>
                  <a:lnTo>
                    <a:pt x="795020" y="9779"/>
                  </a:lnTo>
                  <a:lnTo>
                    <a:pt x="791083" y="9779"/>
                  </a:lnTo>
                  <a:lnTo>
                    <a:pt x="789178" y="10541"/>
                  </a:lnTo>
                  <a:lnTo>
                    <a:pt x="787654" y="12065"/>
                  </a:lnTo>
                  <a:lnTo>
                    <a:pt x="786003" y="13462"/>
                  </a:lnTo>
                  <a:lnTo>
                    <a:pt x="785114" y="15367"/>
                  </a:lnTo>
                  <a:lnTo>
                    <a:pt x="785114" y="20066"/>
                  </a:lnTo>
                  <a:lnTo>
                    <a:pt x="786003" y="21844"/>
                  </a:lnTo>
                  <a:lnTo>
                    <a:pt x="787654" y="23368"/>
                  </a:lnTo>
                  <a:lnTo>
                    <a:pt x="789178" y="24892"/>
                  </a:lnTo>
                  <a:lnTo>
                    <a:pt x="791083" y="25654"/>
                  </a:lnTo>
                  <a:lnTo>
                    <a:pt x="795020" y="25654"/>
                  </a:lnTo>
                  <a:lnTo>
                    <a:pt x="796798" y="24892"/>
                  </a:lnTo>
                  <a:lnTo>
                    <a:pt x="800100" y="21844"/>
                  </a:lnTo>
                  <a:lnTo>
                    <a:pt x="800862" y="20066"/>
                  </a:lnTo>
                  <a:lnTo>
                    <a:pt x="800862" y="15367"/>
                  </a:lnTo>
                  <a:close/>
                </a:path>
                <a:path w="1581150" h="164464">
                  <a:moveTo>
                    <a:pt x="937006" y="47371"/>
                  </a:moveTo>
                  <a:lnTo>
                    <a:pt x="924941" y="47371"/>
                  </a:lnTo>
                  <a:lnTo>
                    <a:pt x="899795" y="112522"/>
                  </a:lnTo>
                  <a:lnTo>
                    <a:pt x="899541" y="112522"/>
                  </a:lnTo>
                  <a:lnTo>
                    <a:pt x="874395" y="47371"/>
                  </a:lnTo>
                  <a:lnTo>
                    <a:pt x="861949" y="47371"/>
                  </a:lnTo>
                  <a:lnTo>
                    <a:pt x="893445" y="124333"/>
                  </a:lnTo>
                  <a:lnTo>
                    <a:pt x="905764" y="124333"/>
                  </a:lnTo>
                  <a:lnTo>
                    <a:pt x="910551" y="112522"/>
                  </a:lnTo>
                  <a:lnTo>
                    <a:pt x="937006" y="47371"/>
                  </a:lnTo>
                  <a:close/>
                </a:path>
                <a:path w="1581150" h="164464">
                  <a:moveTo>
                    <a:pt x="1028065" y="78232"/>
                  </a:moveTo>
                  <a:lnTo>
                    <a:pt x="1027315" y="73533"/>
                  </a:lnTo>
                  <a:lnTo>
                    <a:pt x="1027303" y="73406"/>
                  </a:lnTo>
                  <a:lnTo>
                    <a:pt x="1025652" y="68707"/>
                  </a:lnTo>
                  <a:lnTo>
                    <a:pt x="1024128" y="64135"/>
                  </a:lnTo>
                  <a:lnTo>
                    <a:pt x="1021715" y="60071"/>
                  </a:lnTo>
                  <a:lnTo>
                    <a:pt x="1016965" y="54737"/>
                  </a:lnTo>
                  <a:lnTo>
                    <a:pt x="1016635" y="54368"/>
                  </a:lnTo>
                  <a:lnTo>
                    <a:pt x="1016635" y="79883"/>
                  </a:lnTo>
                  <a:lnTo>
                    <a:pt x="964184" y="79883"/>
                  </a:lnTo>
                  <a:lnTo>
                    <a:pt x="987425" y="54737"/>
                  </a:lnTo>
                  <a:lnTo>
                    <a:pt x="999236" y="54737"/>
                  </a:lnTo>
                  <a:lnTo>
                    <a:pt x="1005459" y="57150"/>
                  </a:lnTo>
                  <a:lnTo>
                    <a:pt x="1009777" y="61976"/>
                  </a:lnTo>
                  <a:lnTo>
                    <a:pt x="1014095" y="66675"/>
                  </a:lnTo>
                  <a:lnTo>
                    <a:pt x="1016381" y="72644"/>
                  </a:lnTo>
                  <a:lnTo>
                    <a:pt x="1016406" y="73406"/>
                  </a:lnTo>
                  <a:lnTo>
                    <a:pt x="1016520" y="76708"/>
                  </a:lnTo>
                  <a:lnTo>
                    <a:pt x="1016635" y="79883"/>
                  </a:lnTo>
                  <a:lnTo>
                    <a:pt x="1016635" y="54368"/>
                  </a:lnTo>
                  <a:lnTo>
                    <a:pt x="997204" y="45339"/>
                  </a:lnTo>
                  <a:lnTo>
                    <a:pt x="985774" y="45339"/>
                  </a:lnTo>
                  <a:lnTo>
                    <a:pt x="980567" y="46355"/>
                  </a:lnTo>
                  <a:lnTo>
                    <a:pt x="971169" y="50419"/>
                  </a:lnTo>
                  <a:lnTo>
                    <a:pt x="966978" y="53340"/>
                  </a:lnTo>
                  <a:lnTo>
                    <a:pt x="963549" y="56896"/>
                  </a:lnTo>
                  <a:lnTo>
                    <a:pt x="959993" y="60452"/>
                  </a:lnTo>
                  <a:lnTo>
                    <a:pt x="952373" y="91694"/>
                  </a:lnTo>
                  <a:lnTo>
                    <a:pt x="953389" y="97028"/>
                  </a:lnTo>
                  <a:lnTo>
                    <a:pt x="957453" y="106934"/>
                  </a:lnTo>
                  <a:lnTo>
                    <a:pt x="960120" y="111252"/>
                  </a:lnTo>
                  <a:lnTo>
                    <a:pt x="963676" y="114808"/>
                  </a:lnTo>
                  <a:lnTo>
                    <a:pt x="967232" y="118491"/>
                  </a:lnTo>
                  <a:lnTo>
                    <a:pt x="971423" y="121285"/>
                  </a:lnTo>
                  <a:lnTo>
                    <a:pt x="976376" y="123317"/>
                  </a:lnTo>
                  <a:lnTo>
                    <a:pt x="981202" y="125349"/>
                  </a:lnTo>
                  <a:lnTo>
                    <a:pt x="986536" y="126365"/>
                  </a:lnTo>
                  <a:lnTo>
                    <a:pt x="998601" y="126365"/>
                  </a:lnTo>
                  <a:lnTo>
                    <a:pt x="1004443" y="125095"/>
                  </a:lnTo>
                  <a:lnTo>
                    <a:pt x="1015619" y="120015"/>
                  </a:lnTo>
                  <a:lnTo>
                    <a:pt x="1019467" y="116840"/>
                  </a:lnTo>
                  <a:lnTo>
                    <a:pt x="1020699" y="115824"/>
                  </a:lnTo>
                  <a:lnTo>
                    <a:pt x="1025271" y="110109"/>
                  </a:lnTo>
                  <a:lnTo>
                    <a:pt x="1016889" y="103505"/>
                  </a:lnTo>
                  <a:lnTo>
                    <a:pt x="1014730" y="106934"/>
                  </a:lnTo>
                  <a:lnTo>
                    <a:pt x="1013002" y="108585"/>
                  </a:lnTo>
                  <a:lnTo>
                    <a:pt x="1011351" y="110109"/>
                  </a:lnTo>
                  <a:lnTo>
                    <a:pt x="1007237" y="112776"/>
                  </a:lnTo>
                  <a:lnTo>
                    <a:pt x="1003046" y="115443"/>
                  </a:lnTo>
                  <a:lnTo>
                    <a:pt x="997966" y="116840"/>
                  </a:lnTo>
                  <a:lnTo>
                    <a:pt x="988314" y="116840"/>
                  </a:lnTo>
                  <a:lnTo>
                    <a:pt x="964057" y="88900"/>
                  </a:lnTo>
                  <a:lnTo>
                    <a:pt x="1027938" y="88900"/>
                  </a:lnTo>
                  <a:lnTo>
                    <a:pt x="1028039" y="79883"/>
                  </a:lnTo>
                  <a:lnTo>
                    <a:pt x="1028065" y="78232"/>
                  </a:lnTo>
                  <a:close/>
                </a:path>
                <a:path w="1581150" h="164464">
                  <a:moveTo>
                    <a:pt x="1098677" y="46228"/>
                  </a:moveTo>
                  <a:lnTo>
                    <a:pt x="1097407" y="45847"/>
                  </a:lnTo>
                  <a:lnTo>
                    <a:pt x="1096137" y="45593"/>
                  </a:lnTo>
                  <a:lnTo>
                    <a:pt x="1095108" y="45593"/>
                  </a:lnTo>
                  <a:lnTo>
                    <a:pt x="1092581" y="45339"/>
                  </a:lnTo>
                  <a:lnTo>
                    <a:pt x="1085723" y="45339"/>
                  </a:lnTo>
                  <a:lnTo>
                    <a:pt x="1080770" y="46736"/>
                  </a:lnTo>
                  <a:lnTo>
                    <a:pt x="1066546" y="60452"/>
                  </a:lnTo>
                  <a:lnTo>
                    <a:pt x="1066165" y="60452"/>
                  </a:lnTo>
                  <a:lnTo>
                    <a:pt x="1066038" y="56769"/>
                  </a:lnTo>
                  <a:lnTo>
                    <a:pt x="1065911" y="51689"/>
                  </a:lnTo>
                  <a:lnTo>
                    <a:pt x="1065784" y="49530"/>
                  </a:lnTo>
                  <a:lnTo>
                    <a:pt x="1065530" y="47371"/>
                  </a:lnTo>
                  <a:lnTo>
                    <a:pt x="1054862" y="47371"/>
                  </a:lnTo>
                  <a:lnTo>
                    <a:pt x="1054989" y="50038"/>
                  </a:lnTo>
                  <a:lnTo>
                    <a:pt x="1055128" y="51689"/>
                  </a:lnTo>
                  <a:lnTo>
                    <a:pt x="1055243" y="52959"/>
                  </a:lnTo>
                  <a:lnTo>
                    <a:pt x="1055370" y="59563"/>
                  </a:lnTo>
                  <a:lnTo>
                    <a:pt x="1055497" y="124333"/>
                  </a:lnTo>
                  <a:lnTo>
                    <a:pt x="1066673" y="124333"/>
                  </a:lnTo>
                  <a:lnTo>
                    <a:pt x="1066673" y="79629"/>
                  </a:lnTo>
                  <a:lnTo>
                    <a:pt x="1067308" y="75311"/>
                  </a:lnTo>
                  <a:lnTo>
                    <a:pt x="1069848" y="67945"/>
                  </a:lnTo>
                  <a:lnTo>
                    <a:pt x="1071499" y="64897"/>
                  </a:lnTo>
                  <a:lnTo>
                    <a:pt x="1073531" y="62611"/>
                  </a:lnTo>
                  <a:lnTo>
                    <a:pt x="1075347" y="60452"/>
                  </a:lnTo>
                  <a:lnTo>
                    <a:pt x="1075563" y="60198"/>
                  </a:lnTo>
                  <a:lnTo>
                    <a:pt x="1077849" y="58420"/>
                  </a:lnTo>
                  <a:lnTo>
                    <a:pt x="1080643" y="57404"/>
                  </a:lnTo>
                  <a:lnTo>
                    <a:pt x="1083437" y="56261"/>
                  </a:lnTo>
                  <a:lnTo>
                    <a:pt x="1086231" y="55753"/>
                  </a:lnTo>
                  <a:lnTo>
                    <a:pt x="1090803" y="55753"/>
                  </a:lnTo>
                  <a:lnTo>
                    <a:pt x="1093851" y="56007"/>
                  </a:lnTo>
                  <a:lnTo>
                    <a:pt x="1095375" y="56261"/>
                  </a:lnTo>
                  <a:lnTo>
                    <a:pt x="1096391" y="56515"/>
                  </a:lnTo>
                  <a:lnTo>
                    <a:pt x="1097153" y="56642"/>
                  </a:lnTo>
                  <a:lnTo>
                    <a:pt x="1097241" y="56007"/>
                  </a:lnTo>
                  <a:lnTo>
                    <a:pt x="1097280" y="55753"/>
                  </a:lnTo>
                  <a:lnTo>
                    <a:pt x="1098499" y="47371"/>
                  </a:lnTo>
                  <a:lnTo>
                    <a:pt x="1098600" y="46736"/>
                  </a:lnTo>
                  <a:lnTo>
                    <a:pt x="1098677" y="46228"/>
                  </a:lnTo>
                  <a:close/>
                </a:path>
                <a:path w="1581150" h="164464">
                  <a:moveTo>
                    <a:pt x="1189863" y="0"/>
                  </a:moveTo>
                  <a:lnTo>
                    <a:pt x="1179957" y="0"/>
                  </a:lnTo>
                  <a:lnTo>
                    <a:pt x="1179957" y="81534"/>
                  </a:lnTo>
                  <a:lnTo>
                    <a:pt x="1179957" y="90297"/>
                  </a:lnTo>
                  <a:lnTo>
                    <a:pt x="1179207" y="94234"/>
                  </a:lnTo>
                  <a:lnTo>
                    <a:pt x="1179195" y="94361"/>
                  </a:lnTo>
                  <a:lnTo>
                    <a:pt x="1177759" y="97917"/>
                  </a:lnTo>
                  <a:lnTo>
                    <a:pt x="1176312" y="101727"/>
                  </a:lnTo>
                  <a:lnTo>
                    <a:pt x="1176274" y="101854"/>
                  </a:lnTo>
                  <a:lnTo>
                    <a:pt x="1174242" y="105156"/>
                  </a:lnTo>
                  <a:lnTo>
                    <a:pt x="1171575" y="107823"/>
                  </a:lnTo>
                  <a:lnTo>
                    <a:pt x="1168908" y="110617"/>
                  </a:lnTo>
                  <a:lnTo>
                    <a:pt x="1165860" y="112776"/>
                  </a:lnTo>
                  <a:lnTo>
                    <a:pt x="1162177" y="114427"/>
                  </a:lnTo>
                  <a:lnTo>
                    <a:pt x="1158621" y="115951"/>
                  </a:lnTo>
                  <a:lnTo>
                    <a:pt x="1154684" y="116840"/>
                  </a:lnTo>
                  <a:lnTo>
                    <a:pt x="1145794" y="116840"/>
                  </a:lnTo>
                  <a:lnTo>
                    <a:pt x="1123264" y="98171"/>
                  </a:lnTo>
                  <a:lnTo>
                    <a:pt x="1121829" y="94361"/>
                  </a:lnTo>
                  <a:lnTo>
                    <a:pt x="1121791" y="94234"/>
                  </a:lnTo>
                  <a:lnTo>
                    <a:pt x="1121168" y="90297"/>
                  </a:lnTo>
                  <a:lnTo>
                    <a:pt x="1121156" y="81534"/>
                  </a:lnTo>
                  <a:lnTo>
                    <a:pt x="1121791" y="77597"/>
                  </a:lnTo>
                  <a:lnTo>
                    <a:pt x="1123188" y="73787"/>
                  </a:lnTo>
                  <a:lnTo>
                    <a:pt x="1124458" y="69977"/>
                  </a:lnTo>
                  <a:lnTo>
                    <a:pt x="1137920" y="57277"/>
                  </a:lnTo>
                  <a:lnTo>
                    <a:pt x="1141603" y="55626"/>
                  </a:lnTo>
                  <a:lnTo>
                    <a:pt x="1145794" y="54737"/>
                  </a:lnTo>
                  <a:lnTo>
                    <a:pt x="1154684" y="54737"/>
                  </a:lnTo>
                  <a:lnTo>
                    <a:pt x="1158621" y="55499"/>
                  </a:lnTo>
                  <a:lnTo>
                    <a:pt x="1162177" y="57150"/>
                  </a:lnTo>
                  <a:lnTo>
                    <a:pt x="1165860" y="58674"/>
                  </a:lnTo>
                  <a:lnTo>
                    <a:pt x="1177721" y="73787"/>
                  </a:lnTo>
                  <a:lnTo>
                    <a:pt x="1179195" y="77343"/>
                  </a:lnTo>
                  <a:lnTo>
                    <a:pt x="1179957" y="81534"/>
                  </a:lnTo>
                  <a:lnTo>
                    <a:pt x="1179957" y="0"/>
                  </a:lnTo>
                  <a:lnTo>
                    <a:pt x="1178687" y="0"/>
                  </a:lnTo>
                  <a:lnTo>
                    <a:pt x="1178687" y="60706"/>
                  </a:lnTo>
                  <a:lnTo>
                    <a:pt x="1178382" y="60706"/>
                  </a:lnTo>
                  <a:lnTo>
                    <a:pt x="1175004" y="55626"/>
                  </a:lnTo>
                  <a:lnTo>
                    <a:pt x="1173988" y="54737"/>
                  </a:lnTo>
                  <a:lnTo>
                    <a:pt x="1170686" y="51816"/>
                  </a:lnTo>
                  <a:lnTo>
                    <a:pt x="1165479" y="49276"/>
                  </a:lnTo>
                  <a:lnTo>
                    <a:pt x="1160145" y="46609"/>
                  </a:lnTo>
                  <a:lnTo>
                    <a:pt x="1154811" y="45339"/>
                  </a:lnTo>
                  <a:lnTo>
                    <a:pt x="1143127" y="45339"/>
                  </a:lnTo>
                  <a:lnTo>
                    <a:pt x="1137666" y="46355"/>
                  </a:lnTo>
                  <a:lnTo>
                    <a:pt x="1132840" y="48514"/>
                  </a:lnTo>
                  <a:lnTo>
                    <a:pt x="1127887" y="50546"/>
                  </a:lnTo>
                  <a:lnTo>
                    <a:pt x="1109345" y="80137"/>
                  </a:lnTo>
                  <a:lnTo>
                    <a:pt x="1109345" y="91567"/>
                  </a:lnTo>
                  <a:lnTo>
                    <a:pt x="1132840" y="123190"/>
                  </a:lnTo>
                  <a:lnTo>
                    <a:pt x="1137666" y="125349"/>
                  </a:lnTo>
                  <a:lnTo>
                    <a:pt x="1143127" y="126365"/>
                  </a:lnTo>
                  <a:lnTo>
                    <a:pt x="1154811" y="126365"/>
                  </a:lnTo>
                  <a:lnTo>
                    <a:pt x="1160145" y="125095"/>
                  </a:lnTo>
                  <a:lnTo>
                    <a:pt x="1165479" y="122555"/>
                  </a:lnTo>
                  <a:lnTo>
                    <a:pt x="1170686" y="120015"/>
                  </a:lnTo>
                  <a:lnTo>
                    <a:pt x="1174407" y="116840"/>
                  </a:lnTo>
                  <a:lnTo>
                    <a:pt x="1175004" y="116332"/>
                  </a:lnTo>
                  <a:lnTo>
                    <a:pt x="1178306" y="111379"/>
                  </a:lnTo>
                  <a:lnTo>
                    <a:pt x="1178687" y="111379"/>
                  </a:lnTo>
                  <a:lnTo>
                    <a:pt x="1178687" y="124333"/>
                  </a:lnTo>
                  <a:lnTo>
                    <a:pt x="1189863" y="124333"/>
                  </a:lnTo>
                  <a:lnTo>
                    <a:pt x="1189863" y="111379"/>
                  </a:lnTo>
                  <a:lnTo>
                    <a:pt x="1189863" y="60706"/>
                  </a:lnTo>
                  <a:lnTo>
                    <a:pt x="1189863" y="0"/>
                  </a:lnTo>
                  <a:close/>
                </a:path>
                <a:path w="1581150" h="164464">
                  <a:moveTo>
                    <a:pt x="1293241" y="78232"/>
                  </a:moveTo>
                  <a:lnTo>
                    <a:pt x="1292491" y="73533"/>
                  </a:lnTo>
                  <a:lnTo>
                    <a:pt x="1292479" y="73406"/>
                  </a:lnTo>
                  <a:lnTo>
                    <a:pt x="1290828" y="68707"/>
                  </a:lnTo>
                  <a:lnTo>
                    <a:pt x="1289304" y="64135"/>
                  </a:lnTo>
                  <a:lnTo>
                    <a:pt x="1286891" y="60071"/>
                  </a:lnTo>
                  <a:lnTo>
                    <a:pt x="1282141" y="54737"/>
                  </a:lnTo>
                  <a:lnTo>
                    <a:pt x="1281811" y="54368"/>
                  </a:lnTo>
                  <a:lnTo>
                    <a:pt x="1281811" y="79883"/>
                  </a:lnTo>
                  <a:lnTo>
                    <a:pt x="1229360" y="79883"/>
                  </a:lnTo>
                  <a:lnTo>
                    <a:pt x="1252601" y="54737"/>
                  </a:lnTo>
                  <a:lnTo>
                    <a:pt x="1264412" y="54737"/>
                  </a:lnTo>
                  <a:lnTo>
                    <a:pt x="1270635" y="57150"/>
                  </a:lnTo>
                  <a:lnTo>
                    <a:pt x="1274953" y="61976"/>
                  </a:lnTo>
                  <a:lnTo>
                    <a:pt x="1279271" y="66675"/>
                  </a:lnTo>
                  <a:lnTo>
                    <a:pt x="1281557" y="72644"/>
                  </a:lnTo>
                  <a:lnTo>
                    <a:pt x="1281582" y="73406"/>
                  </a:lnTo>
                  <a:lnTo>
                    <a:pt x="1281696" y="76708"/>
                  </a:lnTo>
                  <a:lnTo>
                    <a:pt x="1281811" y="79883"/>
                  </a:lnTo>
                  <a:lnTo>
                    <a:pt x="1281811" y="54368"/>
                  </a:lnTo>
                  <a:lnTo>
                    <a:pt x="1262380" y="45339"/>
                  </a:lnTo>
                  <a:lnTo>
                    <a:pt x="1250950" y="45339"/>
                  </a:lnTo>
                  <a:lnTo>
                    <a:pt x="1245743" y="46355"/>
                  </a:lnTo>
                  <a:lnTo>
                    <a:pt x="1236345" y="50419"/>
                  </a:lnTo>
                  <a:lnTo>
                    <a:pt x="1232154" y="53340"/>
                  </a:lnTo>
                  <a:lnTo>
                    <a:pt x="1228725" y="56896"/>
                  </a:lnTo>
                  <a:lnTo>
                    <a:pt x="1225169" y="60452"/>
                  </a:lnTo>
                  <a:lnTo>
                    <a:pt x="1217549" y="91694"/>
                  </a:lnTo>
                  <a:lnTo>
                    <a:pt x="1218565" y="97028"/>
                  </a:lnTo>
                  <a:lnTo>
                    <a:pt x="1222629" y="106934"/>
                  </a:lnTo>
                  <a:lnTo>
                    <a:pt x="1225296" y="111252"/>
                  </a:lnTo>
                  <a:lnTo>
                    <a:pt x="1228852" y="114808"/>
                  </a:lnTo>
                  <a:lnTo>
                    <a:pt x="1232408" y="118491"/>
                  </a:lnTo>
                  <a:lnTo>
                    <a:pt x="1236599" y="121285"/>
                  </a:lnTo>
                  <a:lnTo>
                    <a:pt x="1241552" y="123317"/>
                  </a:lnTo>
                  <a:lnTo>
                    <a:pt x="1246378" y="125349"/>
                  </a:lnTo>
                  <a:lnTo>
                    <a:pt x="1251712" y="126365"/>
                  </a:lnTo>
                  <a:lnTo>
                    <a:pt x="1263777" y="126365"/>
                  </a:lnTo>
                  <a:lnTo>
                    <a:pt x="1269619" y="125095"/>
                  </a:lnTo>
                  <a:lnTo>
                    <a:pt x="1280795" y="120015"/>
                  </a:lnTo>
                  <a:lnTo>
                    <a:pt x="1284643" y="116840"/>
                  </a:lnTo>
                  <a:lnTo>
                    <a:pt x="1285875" y="115824"/>
                  </a:lnTo>
                  <a:lnTo>
                    <a:pt x="1290447" y="110109"/>
                  </a:lnTo>
                  <a:lnTo>
                    <a:pt x="1282065" y="103505"/>
                  </a:lnTo>
                  <a:lnTo>
                    <a:pt x="1279906" y="106934"/>
                  </a:lnTo>
                  <a:lnTo>
                    <a:pt x="1278178" y="108585"/>
                  </a:lnTo>
                  <a:lnTo>
                    <a:pt x="1276527" y="110109"/>
                  </a:lnTo>
                  <a:lnTo>
                    <a:pt x="1272413" y="112776"/>
                  </a:lnTo>
                  <a:lnTo>
                    <a:pt x="1268222" y="115443"/>
                  </a:lnTo>
                  <a:lnTo>
                    <a:pt x="1263142" y="116840"/>
                  </a:lnTo>
                  <a:lnTo>
                    <a:pt x="1253490" y="116840"/>
                  </a:lnTo>
                  <a:lnTo>
                    <a:pt x="1229233" y="88900"/>
                  </a:lnTo>
                  <a:lnTo>
                    <a:pt x="1293114" y="88900"/>
                  </a:lnTo>
                  <a:lnTo>
                    <a:pt x="1293215" y="79883"/>
                  </a:lnTo>
                  <a:lnTo>
                    <a:pt x="1293241" y="78232"/>
                  </a:lnTo>
                  <a:close/>
                </a:path>
                <a:path w="1581150" h="164464">
                  <a:moveTo>
                    <a:pt x="1387348" y="124333"/>
                  </a:moveTo>
                  <a:lnTo>
                    <a:pt x="1387297" y="67437"/>
                  </a:lnTo>
                  <a:lnTo>
                    <a:pt x="1384935" y="59944"/>
                  </a:lnTo>
                  <a:lnTo>
                    <a:pt x="1380515" y="54737"/>
                  </a:lnTo>
                  <a:lnTo>
                    <a:pt x="1375029" y="48260"/>
                  </a:lnTo>
                  <a:lnTo>
                    <a:pt x="1367790" y="45339"/>
                  </a:lnTo>
                  <a:lnTo>
                    <a:pt x="1352550" y="45339"/>
                  </a:lnTo>
                  <a:lnTo>
                    <a:pt x="1347343" y="46736"/>
                  </a:lnTo>
                  <a:lnTo>
                    <a:pt x="1337437" y="52324"/>
                  </a:lnTo>
                  <a:lnTo>
                    <a:pt x="1333881" y="56007"/>
                  </a:lnTo>
                  <a:lnTo>
                    <a:pt x="1331722" y="60452"/>
                  </a:lnTo>
                  <a:lnTo>
                    <a:pt x="1331341" y="60452"/>
                  </a:lnTo>
                  <a:lnTo>
                    <a:pt x="1331214" y="56769"/>
                  </a:lnTo>
                  <a:lnTo>
                    <a:pt x="1331087" y="51689"/>
                  </a:lnTo>
                  <a:lnTo>
                    <a:pt x="1330985" y="50038"/>
                  </a:lnTo>
                  <a:lnTo>
                    <a:pt x="1330960" y="49403"/>
                  </a:lnTo>
                  <a:lnTo>
                    <a:pt x="1330807" y="48260"/>
                  </a:lnTo>
                  <a:lnTo>
                    <a:pt x="1330706" y="47371"/>
                  </a:lnTo>
                  <a:lnTo>
                    <a:pt x="1320038" y="47371"/>
                  </a:lnTo>
                  <a:lnTo>
                    <a:pt x="1320165" y="50038"/>
                  </a:lnTo>
                  <a:lnTo>
                    <a:pt x="1320304" y="51689"/>
                  </a:lnTo>
                  <a:lnTo>
                    <a:pt x="1320419" y="52959"/>
                  </a:lnTo>
                  <a:lnTo>
                    <a:pt x="1320546" y="59563"/>
                  </a:lnTo>
                  <a:lnTo>
                    <a:pt x="1320673" y="124333"/>
                  </a:lnTo>
                  <a:lnTo>
                    <a:pt x="1331849" y="124333"/>
                  </a:lnTo>
                  <a:lnTo>
                    <a:pt x="1331849" y="79629"/>
                  </a:lnTo>
                  <a:lnTo>
                    <a:pt x="1332484" y="75184"/>
                  </a:lnTo>
                  <a:lnTo>
                    <a:pt x="1333881" y="71501"/>
                  </a:lnTo>
                  <a:lnTo>
                    <a:pt x="1335151" y="67691"/>
                  </a:lnTo>
                  <a:lnTo>
                    <a:pt x="1336852" y="64643"/>
                  </a:lnTo>
                  <a:lnTo>
                    <a:pt x="1337144" y="64262"/>
                  </a:lnTo>
                  <a:lnTo>
                    <a:pt x="1340573" y="60452"/>
                  </a:lnTo>
                  <a:lnTo>
                    <a:pt x="1341374" y="59563"/>
                  </a:lnTo>
                  <a:lnTo>
                    <a:pt x="1343787" y="57785"/>
                  </a:lnTo>
                  <a:lnTo>
                    <a:pt x="1346581" y="56515"/>
                  </a:lnTo>
                  <a:lnTo>
                    <a:pt x="1349375" y="55372"/>
                  </a:lnTo>
                  <a:lnTo>
                    <a:pt x="1352296" y="54737"/>
                  </a:lnTo>
                  <a:lnTo>
                    <a:pt x="1359281" y="54737"/>
                  </a:lnTo>
                  <a:lnTo>
                    <a:pt x="1362710" y="55372"/>
                  </a:lnTo>
                  <a:lnTo>
                    <a:pt x="1365377" y="56769"/>
                  </a:lnTo>
                  <a:lnTo>
                    <a:pt x="1368044" y="58039"/>
                  </a:lnTo>
                  <a:lnTo>
                    <a:pt x="1376045" y="77724"/>
                  </a:lnTo>
                  <a:lnTo>
                    <a:pt x="1376045" y="124333"/>
                  </a:lnTo>
                  <a:lnTo>
                    <a:pt x="1387348" y="124333"/>
                  </a:lnTo>
                  <a:close/>
                </a:path>
                <a:path w="1581150" h="164464">
                  <a:moveTo>
                    <a:pt x="1488313" y="78232"/>
                  </a:moveTo>
                  <a:lnTo>
                    <a:pt x="1487563" y="73533"/>
                  </a:lnTo>
                  <a:lnTo>
                    <a:pt x="1487551" y="73406"/>
                  </a:lnTo>
                  <a:lnTo>
                    <a:pt x="1485900" y="68707"/>
                  </a:lnTo>
                  <a:lnTo>
                    <a:pt x="1484376" y="64135"/>
                  </a:lnTo>
                  <a:lnTo>
                    <a:pt x="1481963" y="60071"/>
                  </a:lnTo>
                  <a:lnTo>
                    <a:pt x="1477213" y="54737"/>
                  </a:lnTo>
                  <a:lnTo>
                    <a:pt x="1476883" y="54368"/>
                  </a:lnTo>
                  <a:lnTo>
                    <a:pt x="1476883" y="79883"/>
                  </a:lnTo>
                  <a:lnTo>
                    <a:pt x="1424432" y="79883"/>
                  </a:lnTo>
                  <a:lnTo>
                    <a:pt x="1447673" y="54737"/>
                  </a:lnTo>
                  <a:lnTo>
                    <a:pt x="1459484" y="54737"/>
                  </a:lnTo>
                  <a:lnTo>
                    <a:pt x="1465707" y="57150"/>
                  </a:lnTo>
                  <a:lnTo>
                    <a:pt x="1470025" y="61976"/>
                  </a:lnTo>
                  <a:lnTo>
                    <a:pt x="1474343" y="66675"/>
                  </a:lnTo>
                  <a:lnTo>
                    <a:pt x="1476629" y="72644"/>
                  </a:lnTo>
                  <a:lnTo>
                    <a:pt x="1476654" y="73406"/>
                  </a:lnTo>
                  <a:lnTo>
                    <a:pt x="1476768" y="76708"/>
                  </a:lnTo>
                  <a:lnTo>
                    <a:pt x="1476883" y="79883"/>
                  </a:lnTo>
                  <a:lnTo>
                    <a:pt x="1476883" y="54368"/>
                  </a:lnTo>
                  <a:lnTo>
                    <a:pt x="1457452" y="45339"/>
                  </a:lnTo>
                  <a:lnTo>
                    <a:pt x="1446022" y="45339"/>
                  </a:lnTo>
                  <a:lnTo>
                    <a:pt x="1440815" y="46355"/>
                  </a:lnTo>
                  <a:lnTo>
                    <a:pt x="1431417" y="50419"/>
                  </a:lnTo>
                  <a:lnTo>
                    <a:pt x="1427226" y="53340"/>
                  </a:lnTo>
                  <a:lnTo>
                    <a:pt x="1423797" y="56896"/>
                  </a:lnTo>
                  <a:lnTo>
                    <a:pt x="1420241" y="60452"/>
                  </a:lnTo>
                  <a:lnTo>
                    <a:pt x="1412621" y="91694"/>
                  </a:lnTo>
                  <a:lnTo>
                    <a:pt x="1413637" y="97028"/>
                  </a:lnTo>
                  <a:lnTo>
                    <a:pt x="1417701" y="106934"/>
                  </a:lnTo>
                  <a:lnTo>
                    <a:pt x="1420368" y="111252"/>
                  </a:lnTo>
                  <a:lnTo>
                    <a:pt x="1423924" y="114808"/>
                  </a:lnTo>
                  <a:lnTo>
                    <a:pt x="1427480" y="118491"/>
                  </a:lnTo>
                  <a:lnTo>
                    <a:pt x="1431671" y="121285"/>
                  </a:lnTo>
                  <a:lnTo>
                    <a:pt x="1436624" y="123317"/>
                  </a:lnTo>
                  <a:lnTo>
                    <a:pt x="1441450" y="125349"/>
                  </a:lnTo>
                  <a:lnTo>
                    <a:pt x="1446784" y="126365"/>
                  </a:lnTo>
                  <a:lnTo>
                    <a:pt x="1458849" y="126365"/>
                  </a:lnTo>
                  <a:lnTo>
                    <a:pt x="1464691" y="125095"/>
                  </a:lnTo>
                  <a:lnTo>
                    <a:pt x="1475867" y="120015"/>
                  </a:lnTo>
                  <a:lnTo>
                    <a:pt x="1479715" y="116840"/>
                  </a:lnTo>
                  <a:lnTo>
                    <a:pt x="1480947" y="115824"/>
                  </a:lnTo>
                  <a:lnTo>
                    <a:pt x="1485519" y="110109"/>
                  </a:lnTo>
                  <a:lnTo>
                    <a:pt x="1477137" y="103505"/>
                  </a:lnTo>
                  <a:lnTo>
                    <a:pt x="1474978" y="106934"/>
                  </a:lnTo>
                  <a:lnTo>
                    <a:pt x="1473250" y="108585"/>
                  </a:lnTo>
                  <a:lnTo>
                    <a:pt x="1471599" y="110109"/>
                  </a:lnTo>
                  <a:lnTo>
                    <a:pt x="1467485" y="112776"/>
                  </a:lnTo>
                  <a:lnTo>
                    <a:pt x="1463294" y="115443"/>
                  </a:lnTo>
                  <a:lnTo>
                    <a:pt x="1458214" y="116840"/>
                  </a:lnTo>
                  <a:lnTo>
                    <a:pt x="1448562" y="116840"/>
                  </a:lnTo>
                  <a:lnTo>
                    <a:pt x="1424305" y="88900"/>
                  </a:lnTo>
                  <a:lnTo>
                    <a:pt x="1488186" y="88900"/>
                  </a:lnTo>
                  <a:lnTo>
                    <a:pt x="1488287" y="79883"/>
                  </a:lnTo>
                  <a:lnTo>
                    <a:pt x="1488313" y="78232"/>
                  </a:lnTo>
                  <a:close/>
                </a:path>
                <a:path w="1581150" h="164464">
                  <a:moveTo>
                    <a:pt x="1580896" y="124333"/>
                  </a:moveTo>
                  <a:lnTo>
                    <a:pt x="1580845" y="67437"/>
                  </a:lnTo>
                  <a:lnTo>
                    <a:pt x="1578483" y="59944"/>
                  </a:lnTo>
                  <a:lnTo>
                    <a:pt x="1574063" y="54737"/>
                  </a:lnTo>
                  <a:lnTo>
                    <a:pt x="1568577" y="48260"/>
                  </a:lnTo>
                  <a:lnTo>
                    <a:pt x="1561338" y="45339"/>
                  </a:lnTo>
                  <a:lnTo>
                    <a:pt x="1546098" y="45339"/>
                  </a:lnTo>
                  <a:lnTo>
                    <a:pt x="1540891" y="46736"/>
                  </a:lnTo>
                  <a:lnTo>
                    <a:pt x="1530985" y="52324"/>
                  </a:lnTo>
                  <a:lnTo>
                    <a:pt x="1527429" y="56007"/>
                  </a:lnTo>
                  <a:lnTo>
                    <a:pt x="1525270" y="60452"/>
                  </a:lnTo>
                  <a:lnTo>
                    <a:pt x="1524889" y="60452"/>
                  </a:lnTo>
                  <a:lnTo>
                    <a:pt x="1524762" y="54229"/>
                  </a:lnTo>
                  <a:lnTo>
                    <a:pt x="1524660" y="52324"/>
                  </a:lnTo>
                  <a:lnTo>
                    <a:pt x="1524533" y="50038"/>
                  </a:lnTo>
                  <a:lnTo>
                    <a:pt x="1524508" y="49403"/>
                  </a:lnTo>
                  <a:lnTo>
                    <a:pt x="1524355" y="48260"/>
                  </a:lnTo>
                  <a:lnTo>
                    <a:pt x="1524254" y="47371"/>
                  </a:lnTo>
                  <a:lnTo>
                    <a:pt x="1513586" y="47371"/>
                  </a:lnTo>
                  <a:lnTo>
                    <a:pt x="1513713" y="50038"/>
                  </a:lnTo>
                  <a:lnTo>
                    <a:pt x="1513903" y="52324"/>
                  </a:lnTo>
                  <a:lnTo>
                    <a:pt x="1513967" y="52959"/>
                  </a:lnTo>
                  <a:lnTo>
                    <a:pt x="1514094" y="59563"/>
                  </a:lnTo>
                  <a:lnTo>
                    <a:pt x="1514221" y="124333"/>
                  </a:lnTo>
                  <a:lnTo>
                    <a:pt x="1525397" y="124333"/>
                  </a:lnTo>
                  <a:lnTo>
                    <a:pt x="1525397" y="79629"/>
                  </a:lnTo>
                  <a:lnTo>
                    <a:pt x="1526032" y="75184"/>
                  </a:lnTo>
                  <a:lnTo>
                    <a:pt x="1527429" y="71501"/>
                  </a:lnTo>
                  <a:lnTo>
                    <a:pt x="1528699" y="67691"/>
                  </a:lnTo>
                  <a:lnTo>
                    <a:pt x="1530400" y="64643"/>
                  </a:lnTo>
                  <a:lnTo>
                    <a:pt x="1530692" y="64262"/>
                  </a:lnTo>
                  <a:lnTo>
                    <a:pt x="1534121" y="60452"/>
                  </a:lnTo>
                  <a:lnTo>
                    <a:pt x="1534922" y="59563"/>
                  </a:lnTo>
                  <a:lnTo>
                    <a:pt x="1537335" y="57785"/>
                  </a:lnTo>
                  <a:lnTo>
                    <a:pt x="1540129" y="56515"/>
                  </a:lnTo>
                  <a:lnTo>
                    <a:pt x="1542923" y="55372"/>
                  </a:lnTo>
                  <a:lnTo>
                    <a:pt x="1545844" y="54737"/>
                  </a:lnTo>
                  <a:lnTo>
                    <a:pt x="1552829" y="54737"/>
                  </a:lnTo>
                  <a:lnTo>
                    <a:pt x="1556258" y="55372"/>
                  </a:lnTo>
                  <a:lnTo>
                    <a:pt x="1558925" y="56769"/>
                  </a:lnTo>
                  <a:lnTo>
                    <a:pt x="1561592" y="58039"/>
                  </a:lnTo>
                  <a:lnTo>
                    <a:pt x="1569593" y="77724"/>
                  </a:lnTo>
                  <a:lnTo>
                    <a:pt x="1569593" y="124333"/>
                  </a:lnTo>
                  <a:lnTo>
                    <a:pt x="1580896" y="124333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53158" y="1852929"/>
            <a:ext cx="7356475" cy="2463800"/>
            <a:chOff x="1653158" y="1852929"/>
            <a:chExt cx="7356475" cy="246380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3158" y="1852929"/>
              <a:ext cx="4963033" cy="16395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1677" y="2826257"/>
              <a:ext cx="3018028" cy="1659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62632" y="3475481"/>
              <a:ext cx="2710561" cy="1659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54955" y="3801617"/>
              <a:ext cx="3654552" cy="1659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8916" y="4126229"/>
              <a:ext cx="4561078" cy="1659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67225" y="2025522"/>
              <a:ext cx="838200" cy="2284730"/>
            </a:xfrm>
            <a:custGeom>
              <a:avLst/>
              <a:gdLst/>
              <a:ahLst/>
              <a:cxnLst/>
              <a:rect l="l" t="t" r="r" b="b"/>
              <a:pathLst>
                <a:path w="838200" h="2284729">
                  <a:moveTo>
                    <a:pt x="0" y="0"/>
                  </a:moveTo>
                  <a:lnTo>
                    <a:pt x="80242" y="2154"/>
                  </a:lnTo>
                  <a:lnTo>
                    <a:pt x="149933" y="8156"/>
                  </a:lnTo>
                  <a:lnTo>
                    <a:pt x="204889" y="17309"/>
                  </a:lnTo>
                  <a:lnTo>
                    <a:pt x="253873" y="42290"/>
                  </a:lnTo>
                  <a:lnTo>
                    <a:pt x="253873" y="881126"/>
                  </a:lnTo>
                  <a:lnTo>
                    <a:pt x="266829" y="894497"/>
                  </a:lnTo>
                  <a:lnTo>
                    <a:pt x="302901" y="906107"/>
                  </a:lnTo>
                  <a:lnTo>
                    <a:pt x="357895" y="915260"/>
                  </a:lnTo>
                  <a:lnTo>
                    <a:pt x="427617" y="921262"/>
                  </a:lnTo>
                  <a:lnTo>
                    <a:pt x="507873" y="923416"/>
                  </a:lnTo>
                  <a:lnTo>
                    <a:pt x="427617" y="925571"/>
                  </a:lnTo>
                  <a:lnTo>
                    <a:pt x="357895" y="931573"/>
                  </a:lnTo>
                  <a:lnTo>
                    <a:pt x="302901" y="940726"/>
                  </a:lnTo>
                  <a:lnTo>
                    <a:pt x="266829" y="952336"/>
                  </a:lnTo>
                  <a:lnTo>
                    <a:pt x="253873" y="965707"/>
                  </a:lnTo>
                  <a:lnTo>
                    <a:pt x="253873" y="1804415"/>
                  </a:lnTo>
                  <a:lnTo>
                    <a:pt x="240930" y="1817849"/>
                  </a:lnTo>
                  <a:lnTo>
                    <a:pt x="204889" y="1829496"/>
                  </a:lnTo>
                  <a:lnTo>
                    <a:pt x="149933" y="1838669"/>
                  </a:lnTo>
                  <a:lnTo>
                    <a:pt x="80242" y="1844678"/>
                  </a:lnTo>
                  <a:lnTo>
                    <a:pt x="0" y="1846833"/>
                  </a:lnTo>
                </a:path>
                <a:path w="838200" h="2284729">
                  <a:moveTo>
                    <a:pt x="177673" y="1132966"/>
                  </a:moveTo>
                  <a:lnTo>
                    <a:pt x="253387" y="1134420"/>
                  </a:lnTo>
                  <a:lnTo>
                    <a:pt x="322889" y="1138559"/>
                  </a:lnTo>
                  <a:lnTo>
                    <a:pt x="384199" y="1145053"/>
                  </a:lnTo>
                  <a:lnTo>
                    <a:pt x="435334" y="1153571"/>
                  </a:lnTo>
                  <a:lnTo>
                    <a:pt x="474312" y="1163782"/>
                  </a:lnTo>
                  <a:lnTo>
                    <a:pt x="507873" y="1187957"/>
                  </a:lnTo>
                  <a:lnTo>
                    <a:pt x="507873" y="1547240"/>
                  </a:lnTo>
                  <a:lnTo>
                    <a:pt x="516593" y="1559844"/>
                  </a:lnTo>
                  <a:lnTo>
                    <a:pt x="580401" y="1581627"/>
                  </a:lnTo>
                  <a:lnTo>
                    <a:pt x="631522" y="1590145"/>
                  </a:lnTo>
                  <a:lnTo>
                    <a:pt x="692809" y="1596639"/>
                  </a:lnTo>
                  <a:lnTo>
                    <a:pt x="762278" y="1600778"/>
                  </a:lnTo>
                  <a:lnTo>
                    <a:pt x="837946" y="1602232"/>
                  </a:lnTo>
                  <a:lnTo>
                    <a:pt x="762278" y="1603685"/>
                  </a:lnTo>
                  <a:lnTo>
                    <a:pt x="692809" y="1607824"/>
                  </a:lnTo>
                  <a:lnTo>
                    <a:pt x="631522" y="1614318"/>
                  </a:lnTo>
                  <a:lnTo>
                    <a:pt x="580401" y="1622836"/>
                  </a:lnTo>
                  <a:lnTo>
                    <a:pt x="541430" y="1633047"/>
                  </a:lnTo>
                  <a:lnTo>
                    <a:pt x="507873" y="1657222"/>
                  </a:lnTo>
                  <a:lnTo>
                    <a:pt x="507873" y="2016506"/>
                  </a:lnTo>
                  <a:lnTo>
                    <a:pt x="499152" y="2029149"/>
                  </a:lnTo>
                  <a:lnTo>
                    <a:pt x="435334" y="2050945"/>
                  </a:lnTo>
                  <a:lnTo>
                    <a:pt x="384199" y="2059450"/>
                  </a:lnTo>
                  <a:lnTo>
                    <a:pt x="322889" y="2065926"/>
                  </a:lnTo>
                  <a:lnTo>
                    <a:pt x="253387" y="2070050"/>
                  </a:lnTo>
                  <a:lnTo>
                    <a:pt x="177673" y="2071496"/>
                  </a:lnTo>
                </a:path>
                <a:path w="838200" h="2284729">
                  <a:moveTo>
                    <a:pt x="253873" y="1611121"/>
                  </a:moveTo>
                  <a:lnTo>
                    <a:pt x="329852" y="1612824"/>
                  </a:lnTo>
                  <a:lnTo>
                    <a:pt x="398116" y="1617627"/>
                  </a:lnTo>
                  <a:lnTo>
                    <a:pt x="455945" y="1625076"/>
                  </a:lnTo>
                  <a:lnTo>
                    <a:pt x="500619" y="1634715"/>
                  </a:lnTo>
                  <a:lnTo>
                    <a:pt x="539623" y="1658746"/>
                  </a:lnTo>
                  <a:lnTo>
                    <a:pt x="539623" y="1900174"/>
                  </a:lnTo>
                  <a:lnTo>
                    <a:pt x="549826" y="1912829"/>
                  </a:lnTo>
                  <a:lnTo>
                    <a:pt x="623284" y="1933844"/>
                  </a:lnTo>
                  <a:lnTo>
                    <a:pt x="681091" y="1941293"/>
                  </a:lnTo>
                  <a:lnTo>
                    <a:pt x="749319" y="1946096"/>
                  </a:lnTo>
                  <a:lnTo>
                    <a:pt x="825246" y="1947799"/>
                  </a:lnTo>
                  <a:lnTo>
                    <a:pt x="749319" y="1949501"/>
                  </a:lnTo>
                  <a:lnTo>
                    <a:pt x="681091" y="1954304"/>
                  </a:lnTo>
                  <a:lnTo>
                    <a:pt x="623284" y="1961753"/>
                  </a:lnTo>
                  <a:lnTo>
                    <a:pt x="578621" y="1971392"/>
                  </a:lnTo>
                  <a:lnTo>
                    <a:pt x="539623" y="1995424"/>
                  </a:lnTo>
                  <a:lnTo>
                    <a:pt x="539623" y="2236978"/>
                  </a:lnTo>
                  <a:lnTo>
                    <a:pt x="529418" y="2249624"/>
                  </a:lnTo>
                  <a:lnTo>
                    <a:pt x="500619" y="2260976"/>
                  </a:lnTo>
                  <a:lnTo>
                    <a:pt x="455945" y="2270585"/>
                  </a:lnTo>
                  <a:lnTo>
                    <a:pt x="398116" y="2278003"/>
                  </a:lnTo>
                  <a:lnTo>
                    <a:pt x="329852" y="2282783"/>
                  </a:lnTo>
                  <a:lnTo>
                    <a:pt x="253873" y="2284476"/>
                  </a:lnTo>
                </a:path>
              </a:pathLst>
            </a:custGeom>
            <a:ln w="1270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7542" y="5574284"/>
            <a:ext cx="920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6264" y="5626303"/>
            <a:ext cx="2276233" cy="13148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53158" y="5950508"/>
            <a:ext cx="4260723" cy="16588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642745" y="6275120"/>
            <a:ext cx="2179320" cy="166370"/>
            <a:chOff x="1642745" y="6275120"/>
            <a:chExt cx="2179320" cy="166370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2745" y="6275120"/>
              <a:ext cx="2123313" cy="1658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784980" y="6356865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6888" y="0"/>
                  </a:moveTo>
                  <a:lnTo>
                    <a:pt x="0" y="0"/>
                  </a:lnTo>
                  <a:lnTo>
                    <a:pt x="0" y="9402"/>
                  </a:lnTo>
                  <a:lnTo>
                    <a:pt x="36888" y="9402"/>
                  </a:lnTo>
                  <a:lnTo>
                    <a:pt x="36888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80865" y="6277051"/>
            <a:ext cx="3027934" cy="16395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42491" y="6599732"/>
            <a:ext cx="2948559" cy="16588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649342" y="6611556"/>
            <a:ext cx="844550" cy="11652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57901" y="6601662"/>
            <a:ext cx="1308227" cy="16395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666476" y="5608320"/>
            <a:ext cx="1525524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 marR="5080" indent="20955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275" baseline="0"/>
              <a:t>Kiitos</a:t>
            </a:r>
            <a:r>
              <a:rPr lang="fi" b="0" i="0" u="none" spc="-440" baseline="0"/>
              <a:t> </a:t>
            </a:r>
            <a:r>
              <a:rPr lang="fi" b="0" i="0" u="none" spc="280" baseline="0"/>
              <a:t>huomioistanne</a:t>
            </a:r>
            <a:r>
              <a:rPr lang="fi" b="0" i="0" u="none" spc="-440" baseline="0"/>
              <a:t> </a:t>
            </a:r>
            <a:r>
              <a:rPr lang="fi" b="0" i="0" u="none" spc="-50" baseline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235" y="3865371"/>
            <a:ext cx="1826260" cy="2019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1564" y="4284471"/>
            <a:ext cx="1894839" cy="1568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391152" y="4705095"/>
            <a:ext cx="615315" cy="156210"/>
          </a:xfrm>
          <a:custGeom>
            <a:avLst/>
            <a:gdLst/>
            <a:ahLst/>
            <a:cxnLst/>
            <a:rect l="l" t="t" r="r" b="b"/>
            <a:pathLst>
              <a:path w="615314" h="156210">
                <a:moveTo>
                  <a:pt x="91313" y="139954"/>
                </a:moveTo>
                <a:lnTo>
                  <a:pt x="14605" y="139954"/>
                </a:lnTo>
                <a:lnTo>
                  <a:pt x="14605" y="85344"/>
                </a:lnTo>
                <a:lnTo>
                  <a:pt x="84074" y="85344"/>
                </a:lnTo>
                <a:lnTo>
                  <a:pt x="84074" y="72644"/>
                </a:lnTo>
                <a:lnTo>
                  <a:pt x="14605" y="72644"/>
                </a:lnTo>
                <a:lnTo>
                  <a:pt x="14605" y="23114"/>
                </a:lnTo>
                <a:lnTo>
                  <a:pt x="89027" y="23114"/>
                </a:lnTo>
                <a:lnTo>
                  <a:pt x="89027" y="9144"/>
                </a:lnTo>
                <a:lnTo>
                  <a:pt x="0" y="9144"/>
                </a:lnTo>
                <a:lnTo>
                  <a:pt x="0" y="23114"/>
                </a:lnTo>
                <a:lnTo>
                  <a:pt x="0" y="72644"/>
                </a:lnTo>
                <a:lnTo>
                  <a:pt x="0" y="85344"/>
                </a:lnTo>
                <a:lnTo>
                  <a:pt x="0" y="139954"/>
                </a:lnTo>
                <a:lnTo>
                  <a:pt x="0" y="152654"/>
                </a:lnTo>
                <a:lnTo>
                  <a:pt x="91313" y="152654"/>
                </a:lnTo>
                <a:lnTo>
                  <a:pt x="91313" y="139954"/>
                </a:lnTo>
                <a:close/>
              </a:path>
              <a:path w="615314" h="156210">
                <a:moveTo>
                  <a:pt x="159473" y="98285"/>
                </a:moveTo>
                <a:lnTo>
                  <a:pt x="114046" y="98285"/>
                </a:lnTo>
                <a:lnTo>
                  <a:pt x="114046" y="109855"/>
                </a:lnTo>
                <a:lnTo>
                  <a:pt x="159473" y="109855"/>
                </a:lnTo>
                <a:lnTo>
                  <a:pt x="159473" y="98285"/>
                </a:lnTo>
                <a:close/>
              </a:path>
              <a:path w="615314" h="156210">
                <a:moveTo>
                  <a:pt x="334518" y="153162"/>
                </a:moveTo>
                <a:lnTo>
                  <a:pt x="334391" y="93218"/>
                </a:lnTo>
                <a:lnTo>
                  <a:pt x="334213" y="90678"/>
                </a:lnTo>
                <a:lnTo>
                  <a:pt x="334098" y="89027"/>
                </a:lnTo>
                <a:lnTo>
                  <a:pt x="325577" y="66802"/>
                </a:lnTo>
                <a:lnTo>
                  <a:pt x="325501" y="66675"/>
                </a:lnTo>
                <a:lnTo>
                  <a:pt x="320370" y="61988"/>
                </a:lnTo>
                <a:lnTo>
                  <a:pt x="314159" y="58610"/>
                </a:lnTo>
                <a:lnTo>
                  <a:pt x="306844" y="56578"/>
                </a:lnTo>
                <a:lnTo>
                  <a:pt x="298450" y="55880"/>
                </a:lnTo>
                <a:lnTo>
                  <a:pt x="290703" y="55880"/>
                </a:lnTo>
                <a:lnTo>
                  <a:pt x="265176" y="76073"/>
                </a:lnTo>
                <a:lnTo>
                  <a:pt x="263525" y="71882"/>
                </a:lnTo>
                <a:lnTo>
                  <a:pt x="261620" y="68580"/>
                </a:lnTo>
                <a:lnTo>
                  <a:pt x="260705" y="67564"/>
                </a:lnTo>
                <a:lnTo>
                  <a:pt x="259334" y="66040"/>
                </a:lnTo>
                <a:lnTo>
                  <a:pt x="243967" y="56769"/>
                </a:lnTo>
                <a:lnTo>
                  <a:pt x="241173" y="56134"/>
                </a:lnTo>
                <a:lnTo>
                  <a:pt x="238506" y="55880"/>
                </a:lnTo>
                <a:lnTo>
                  <a:pt x="229108" y="55880"/>
                </a:lnTo>
                <a:lnTo>
                  <a:pt x="222758" y="57658"/>
                </a:lnTo>
                <a:lnTo>
                  <a:pt x="211582" y="64516"/>
                </a:lnTo>
                <a:lnTo>
                  <a:pt x="207391" y="68961"/>
                </a:lnTo>
                <a:lnTo>
                  <a:pt x="204851" y="74549"/>
                </a:lnTo>
                <a:lnTo>
                  <a:pt x="204343" y="74549"/>
                </a:lnTo>
                <a:lnTo>
                  <a:pt x="204241" y="70485"/>
                </a:lnTo>
                <a:lnTo>
                  <a:pt x="204114" y="67564"/>
                </a:lnTo>
                <a:lnTo>
                  <a:pt x="203987" y="64516"/>
                </a:lnTo>
                <a:lnTo>
                  <a:pt x="203873" y="61988"/>
                </a:lnTo>
                <a:lnTo>
                  <a:pt x="203835" y="61087"/>
                </a:lnTo>
                <a:lnTo>
                  <a:pt x="203593" y="58610"/>
                </a:lnTo>
                <a:lnTo>
                  <a:pt x="203581" y="58420"/>
                </a:lnTo>
                <a:lnTo>
                  <a:pt x="190373" y="58420"/>
                </a:lnTo>
                <a:lnTo>
                  <a:pt x="190576" y="61087"/>
                </a:lnTo>
                <a:lnTo>
                  <a:pt x="190652" y="61988"/>
                </a:lnTo>
                <a:lnTo>
                  <a:pt x="190754" y="63500"/>
                </a:lnTo>
                <a:lnTo>
                  <a:pt x="190817" y="64516"/>
                </a:lnTo>
                <a:lnTo>
                  <a:pt x="190893" y="66040"/>
                </a:lnTo>
                <a:lnTo>
                  <a:pt x="191008" y="69469"/>
                </a:lnTo>
                <a:lnTo>
                  <a:pt x="191135" y="153162"/>
                </a:lnTo>
                <a:lnTo>
                  <a:pt x="204978" y="153162"/>
                </a:lnTo>
                <a:lnTo>
                  <a:pt x="204978" y="98298"/>
                </a:lnTo>
                <a:lnTo>
                  <a:pt x="205651" y="93980"/>
                </a:lnTo>
                <a:lnTo>
                  <a:pt x="229235" y="67564"/>
                </a:lnTo>
                <a:lnTo>
                  <a:pt x="237109" y="67564"/>
                </a:lnTo>
                <a:lnTo>
                  <a:pt x="240919" y="68199"/>
                </a:lnTo>
                <a:lnTo>
                  <a:pt x="243840" y="69596"/>
                </a:lnTo>
                <a:lnTo>
                  <a:pt x="246888" y="70993"/>
                </a:lnTo>
                <a:lnTo>
                  <a:pt x="249174" y="73025"/>
                </a:lnTo>
                <a:lnTo>
                  <a:pt x="250825" y="75692"/>
                </a:lnTo>
                <a:lnTo>
                  <a:pt x="252641" y="78486"/>
                </a:lnTo>
                <a:lnTo>
                  <a:pt x="253746" y="81534"/>
                </a:lnTo>
                <a:lnTo>
                  <a:pt x="254381" y="85344"/>
                </a:lnTo>
                <a:lnTo>
                  <a:pt x="255143" y="89027"/>
                </a:lnTo>
                <a:lnTo>
                  <a:pt x="255473" y="92710"/>
                </a:lnTo>
                <a:lnTo>
                  <a:pt x="255524" y="153162"/>
                </a:lnTo>
                <a:lnTo>
                  <a:pt x="269240" y="153162"/>
                </a:lnTo>
                <a:lnTo>
                  <a:pt x="269240" y="98298"/>
                </a:lnTo>
                <a:lnTo>
                  <a:pt x="269621" y="94996"/>
                </a:lnTo>
                <a:lnTo>
                  <a:pt x="269748" y="93980"/>
                </a:lnTo>
                <a:lnTo>
                  <a:pt x="271526" y="85598"/>
                </a:lnTo>
                <a:lnTo>
                  <a:pt x="273050" y="81788"/>
                </a:lnTo>
                <a:lnTo>
                  <a:pt x="275209" y="78486"/>
                </a:lnTo>
                <a:lnTo>
                  <a:pt x="276682" y="76073"/>
                </a:lnTo>
                <a:lnTo>
                  <a:pt x="277241" y="75184"/>
                </a:lnTo>
                <a:lnTo>
                  <a:pt x="280035" y="72517"/>
                </a:lnTo>
                <a:lnTo>
                  <a:pt x="286677" y="68580"/>
                </a:lnTo>
                <a:lnTo>
                  <a:pt x="286283" y="68580"/>
                </a:lnTo>
                <a:lnTo>
                  <a:pt x="291084" y="67564"/>
                </a:lnTo>
                <a:lnTo>
                  <a:pt x="305054" y="67564"/>
                </a:lnTo>
                <a:lnTo>
                  <a:pt x="311404" y="70485"/>
                </a:lnTo>
                <a:lnTo>
                  <a:pt x="315087" y="76581"/>
                </a:lnTo>
                <a:lnTo>
                  <a:pt x="318897" y="82677"/>
                </a:lnTo>
                <a:lnTo>
                  <a:pt x="320675" y="90678"/>
                </a:lnTo>
                <a:lnTo>
                  <a:pt x="320675" y="153162"/>
                </a:lnTo>
                <a:lnTo>
                  <a:pt x="334518" y="153162"/>
                </a:lnTo>
                <a:close/>
              </a:path>
              <a:path w="615314" h="156210">
                <a:moveTo>
                  <a:pt x="446913" y="153162"/>
                </a:moveTo>
                <a:lnTo>
                  <a:pt x="446405" y="150495"/>
                </a:lnTo>
                <a:lnTo>
                  <a:pt x="446024" y="147193"/>
                </a:lnTo>
                <a:lnTo>
                  <a:pt x="445833" y="144272"/>
                </a:lnTo>
                <a:lnTo>
                  <a:pt x="445731" y="142748"/>
                </a:lnTo>
                <a:lnTo>
                  <a:pt x="445668" y="141732"/>
                </a:lnTo>
                <a:lnTo>
                  <a:pt x="445554" y="140081"/>
                </a:lnTo>
                <a:lnTo>
                  <a:pt x="445503" y="137795"/>
                </a:lnTo>
                <a:lnTo>
                  <a:pt x="445427" y="105791"/>
                </a:lnTo>
                <a:lnTo>
                  <a:pt x="445389" y="84582"/>
                </a:lnTo>
                <a:lnTo>
                  <a:pt x="444373" y="79502"/>
                </a:lnTo>
                <a:lnTo>
                  <a:pt x="440563" y="70866"/>
                </a:lnTo>
                <a:lnTo>
                  <a:pt x="438086" y="67564"/>
                </a:lnTo>
                <a:lnTo>
                  <a:pt x="437896" y="67310"/>
                </a:lnTo>
                <a:lnTo>
                  <a:pt x="413639" y="55880"/>
                </a:lnTo>
                <a:lnTo>
                  <a:pt x="400304" y="55880"/>
                </a:lnTo>
                <a:lnTo>
                  <a:pt x="393065" y="57277"/>
                </a:lnTo>
                <a:lnTo>
                  <a:pt x="380238" y="62357"/>
                </a:lnTo>
                <a:lnTo>
                  <a:pt x="375031" y="65532"/>
                </a:lnTo>
                <a:lnTo>
                  <a:pt x="371094" y="69469"/>
                </a:lnTo>
                <a:lnTo>
                  <a:pt x="378841" y="78613"/>
                </a:lnTo>
                <a:lnTo>
                  <a:pt x="382270" y="75184"/>
                </a:lnTo>
                <a:lnTo>
                  <a:pt x="386334" y="72517"/>
                </a:lnTo>
                <a:lnTo>
                  <a:pt x="395986" y="68453"/>
                </a:lnTo>
                <a:lnTo>
                  <a:pt x="401320" y="67564"/>
                </a:lnTo>
                <a:lnTo>
                  <a:pt x="415163" y="67564"/>
                </a:lnTo>
                <a:lnTo>
                  <a:pt x="421513" y="69596"/>
                </a:lnTo>
                <a:lnTo>
                  <a:pt x="425831" y="73533"/>
                </a:lnTo>
                <a:lnTo>
                  <a:pt x="430149" y="77597"/>
                </a:lnTo>
                <a:lnTo>
                  <a:pt x="432308" y="83820"/>
                </a:lnTo>
                <a:lnTo>
                  <a:pt x="432308" y="94996"/>
                </a:lnTo>
                <a:lnTo>
                  <a:pt x="432308" y="105791"/>
                </a:lnTo>
                <a:lnTo>
                  <a:pt x="432308" y="117094"/>
                </a:lnTo>
                <a:lnTo>
                  <a:pt x="431673" y="121031"/>
                </a:lnTo>
                <a:lnTo>
                  <a:pt x="430276" y="124841"/>
                </a:lnTo>
                <a:lnTo>
                  <a:pt x="429006" y="128651"/>
                </a:lnTo>
                <a:lnTo>
                  <a:pt x="427101" y="131953"/>
                </a:lnTo>
                <a:lnTo>
                  <a:pt x="424434" y="134874"/>
                </a:lnTo>
                <a:lnTo>
                  <a:pt x="421894" y="137795"/>
                </a:lnTo>
                <a:lnTo>
                  <a:pt x="418719" y="140081"/>
                </a:lnTo>
                <a:lnTo>
                  <a:pt x="414909" y="141732"/>
                </a:lnTo>
                <a:lnTo>
                  <a:pt x="411099" y="143510"/>
                </a:lnTo>
                <a:lnTo>
                  <a:pt x="406781" y="144272"/>
                </a:lnTo>
                <a:lnTo>
                  <a:pt x="399161" y="144272"/>
                </a:lnTo>
                <a:lnTo>
                  <a:pt x="379603" y="129667"/>
                </a:lnTo>
                <a:lnTo>
                  <a:pt x="379603" y="121793"/>
                </a:lnTo>
                <a:lnTo>
                  <a:pt x="411099" y="106553"/>
                </a:lnTo>
                <a:lnTo>
                  <a:pt x="416941" y="106045"/>
                </a:lnTo>
                <a:lnTo>
                  <a:pt x="422656" y="105791"/>
                </a:lnTo>
                <a:lnTo>
                  <a:pt x="432308" y="105791"/>
                </a:lnTo>
                <a:lnTo>
                  <a:pt x="432308" y="94996"/>
                </a:lnTo>
                <a:lnTo>
                  <a:pt x="423672" y="94996"/>
                </a:lnTo>
                <a:lnTo>
                  <a:pt x="415290" y="95377"/>
                </a:lnTo>
                <a:lnTo>
                  <a:pt x="399288" y="96647"/>
                </a:lnTo>
                <a:lnTo>
                  <a:pt x="392176" y="97917"/>
                </a:lnTo>
                <a:lnTo>
                  <a:pt x="385953" y="100076"/>
                </a:lnTo>
                <a:lnTo>
                  <a:pt x="379730" y="102108"/>
                </a:lnTo>
                <a:lnTo>
                  <a:pt x="374777" y="105283"/>
                </a:lnTo>
                <a:lnTo>
                  <a:pt x="370967" y="109474"/>
                </a:lnTo>
                <a:lnTo>
                  <a:pt x="367284" y="113792"/>
                </a:lnTo>
                <a:lnTo>
                  <a:pt x="365506" y="119507"/>
                </a:lnTo>
                <a:lnTo>
                  <a:pt x="365556" y="132461"/>
                </a:lnTo>
                <a:lnTo>
                  <a:pt x="376428" y="149098"/>
                </a:lnTo>
                <a:lnTo>
                  <a:pt x="379603" y="151511"/>
                </a:lnTo>
                <a:lnTo>
                  <a:pt x="383159" y="153162"/>
                </a:lnTo>
                <a:lnTo>
                  <a:pt x="390906" y="155194"/>
                </a:lnTo>
                <a:lnTo>
                  <a:pt x="394589" y="155702"/>
                </a:lnTo>
                <a:lnTo>
                  <a:pt x="406019" y="155702"/>
                </a:lnTo>
                <a:lnTo>
                  <a:pt x="412496" y="154305"/>
                </a:lnTo>
                <a:lnTo>
                  <a:pt x="418084" y="151511"/>
                </a:lnTo>
                <a:lnTo>
                  <a:pt x="423545" y="148717"/>
                </a:lnTo>
                <a:lnTo>
                  <a:pt x="428231" y="144272"/>
                </a:lnTo>
                <a:lnTo>
                  <a:pt x="432816" y="137795"/>
                </a:lnTo>
                <a:lnTo>
                  <a:pt x="433197" y="137795"/>
                </a:lnTo>
                <a:lnTo>
                  <a:pt x="433311" y="142748"/>
                </a:lnTo>
                <a:lnTo>
                  <a:pt x="433666" y="146812"/>
                </a:lnTo>
                <a:lnTo>
                  <a:pt x="433705" y="147193"/>
                </a:lnTo>
                <a:lnTo>
                  <a:pt x="433832" y="148463"/>
                </a:lnTo>
                <a:lnTo>
                  <a:pt x="434594" y="153162"/>
                </a:lnTo>
                <a:lnTo>
                  <a:pt x="446913" y="153162"/>
                </a:lnTo>
                <a:close/>
              </a:path>
              <a:path w="615314" h="156210">
                <a:moveTo>
                  <a:pt x="497840" y="58420"/>
                </a:moveTo>
                <a:lnTo>
                  <a:pt x="483997" y="58420"/>
                </a:lnTo>
                <a:lnTo>
                  <a:pt x="483997" y="153162"/>
                </a:lnTo>
                <a:lnTo>
                  <a:pt x="497840" y="153162"/>
                </a:lnTo>
                <a:lnTo>
                  <a:pt x="497840" y="58420"/>
                </a:lnTo>
                <a:close/>
              </a:path>
              <a:path w="615314" h="156210">
                <a:moveTo>
                  <a:pt x="500634" y="19050"/>
                </a:moveTo>
                <a:lnTo>
                  <a:pt x="499618" y="16764"/>
                </a:lnTo>
                <a:lnTo>
                  <a:pt x="497586" y="14859"/>
                </a:lnTo>
                <a:lnTo>
                  <a:pt x="495554" y="13081"/>
                </a:lnTo>
                <a:lnTo>
                  <a:pt x="493268" y="12192"/>
                </a:lnTo>
                <a:lnTo>
                  <a:pt x="488442" y="12192"/>
                </a:lnTo>
                <a:lnTo>
                  <a:pt x="486156" y="13081"/>
                </a:lnTo>
                <a:lnTo>
                  <a:pt x="482219" y="16764"/>
                </a:lnTo>
                <a:lnTo>
                  <a:pt x="481203" y="19050"/>
                </a:lnTo>
                <a:lnTo>
                  <a:pt x="481203" y="24765"/>
                </a:lnTo>
                <a:lnTo>
                  <a:pt x="482219" y="27051"/>
                </a:lnTo>
                <a:lnTo>
                  <a:pt x="484251" y="28829"/>
                </a:lnTo>
                <a:lnTo>
                  <a:pt x="486156" y="30734"/>
                </a:lnTo>
                <a:lnTo>
                  <a:pt x="488442" y="31623"/>
                </a:lnTo>
                <a:lnTo>
                  <a:pt x="493268" y="31623"/>
                </a:lnTo>
                <a:lnTo>
                  <a:pt x="495554" y="30734"/>
                </a:lnTo>
                <a:lnTo>
                  <a:pt x="497586" y="28829"/>
                </a:lnTo>
                <a:lnTo>
                  <a:pt x="499618" y="27051"/>
                </a:lnTo>
                <a:lnTo>
                  <a:pt x="500634" y="24765"/>
                </a:lnTo>
                <a:lnTo>
                  <a:pt x="500634" y="19050"/>
                </a:lnTo>
                <a:close/>
              </a:path>
              <a:path w="615314" h="156210">
                <a:moveTo>
                  <a:pt x="551307" y="0"/>
                </a:moveTo>
                <a:lnTo>
                  <a:pt x="537464" y="0"/>
                </a:lnTo>
                <a:lnTo>
                  <a:pt x="537464" y="153162"/>
                </a:lnTo>
                <a:lnTo>
                  <a:pt x="551307" y="153162"/>
                </a:lnTo>
                <a:lnTo>
                  <a:pt x="551307" y="0"/>
                </a:lnTo>
                <a:close/>
              </a:path>
              <a:path w="615314" h="156210">
                <a:moveTo>
                  <a:pt x="615061" y="140716"/>
                </a:moveTo>
                <a:lnTo>
                  <a:pt x="614045" y="138176"/>
                </a:lnTo>
                <a:lnTo>
                  <a:pt x="609981" y="133604"/>
                </a:lnTo>
                <a:lnTo>
                  <a:pt x="607314" y="132588"/>
                </a:lnTo>
                <a:lnTo>
                  <a:pt x="600964" y="132588"/>
                </a:lnTo>
                <a:lnTo>
                  <a:pt x="598297" y="133604"/>
                </a:lnTo>
                <a:lnTo>
                  <a:pt x="594233" y="138176"/>
                </a:lnTo>
                <a:lnTo>
                  <a:pt x="593217" y="140716"/>
                </a:lnTo>
                <a:lnTo>
                  <a:pt x="593217" y="146304"/>
                </a:lnTo>
                <a:lnTo>
                  <a:pt x="594233" y="148844"/>
                </a:lnTo>
                <a:lnTo>
                  <a:pt x="596265" y="151130"/>
                </a:lnTo>
                <a:lnTo>
                  <a:pt x="598297" y="153289"/>
                </a:lnTo>
                <a:lnTo>
                  <a:pt x="600964" y="154432"/>
                </a:lnTo>
                <a:lnTo>
                  <a:pt x="607314" y="154432"/>
                </a:lnTo>
                <a:lnTo>
                  <a:pt x="609981" y="153289"/>
                </a:lnTo>
                <a:lnTo>
                  <a:pt x="612013" y="151130"/>
                </a:lnTo>
                <a:lnTo>
                  <a:pt x="614045" y="148844"/>
                </a:lnTo>
                <a:lnTo>
                  <a:pt x="615061" y="146304"/>
                </a:lnTo>
                <a:lnTo>
                  <a:pt x="615061" y="140716"/>
                </a:lnTo>
                <a:close/>
              </a:path>
              <a:path w="615314" h="156210">
                <a:moveTo>
                  <a:pt x="615061" y="65278"/>
                </a:moveTo>
                <a:lnTo>
                  <a:pt x="614045" y="62738"/>
                </a:lnTo>
                <a:lnTo>
                  <a:pt x="612013" y="60452"/>
                </a:lnTo>
                <a:lnTo>
                  <a:pt x="609981" y="58293"/>
                </a:lnTo>
                <a:lnTo>
                  <a:pt x="607314" y="57150"/>
                </a:lnTo>
                <a:lnTo>
                  <a:pt x="600964" y="57150"/>
                </a:lnTo>
                <a:lnTo>
                  <a:pt x="598297" y="58293"/>
                </a:lnTo>
                <a:lnTo>
                  <a:pt x="596265" y="60452"/>
                </a:lnTo>
                <a:lnTo>
                  <a:pt x="594233" y="62738"/>
                </a:lnTo>
                <a:lnTo>
                  <a:pt x="593217" y="65278"/>
                </a:lnTo>
                <a:lnTo>
                  <a:pt x="593217" y="70993"/>
                </a:lnTo>
                <a:lnTo>
                  <a:pt x="594233" y="73406"/>
                </a:lnTo>
                <a:lnTo>
                  <a:pt x="596265" y="75692"/>
                </a:lnTo>
                <a:lnTo>
                  <a:pt x="598297" y="77851"/>
                </a:lnTo>
                <a:lnTo>
                  <a:pt x="600964" y="78994"/>
                </a:lnTo>
                <a:lnTo>
                  <a:pt x="607314" y="78994"/>
                </a:lnTo>
                <a:lnTo>
                  <a:pt x="609981" y="77851"/>
                </a:lnTo>
                <a:lnTo>
                  <a:pt x="612013" y="75692"/>
                </a:lnTo>
                <a:lnTo>
                  <a:pt x="614045" y="73406"/>
                </a:lnTo>
                <a:lnTo>
                  <a:pt x="615061" y="70993"/>
                </a:lnTo>
                <a:lnTo>
                  <a:pt x="615061" y="65278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65521" y="4644009"/>
            <a:ext cx="32658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sng" spc="8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4"/>
              </a:rPr>
              <a:t>michael@holstebrokirkegaarde.dk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2734" y="5121783"/>
            <a:ext cx="331470" cy="156845"/>
          </a:xfrm>
          <a:custGeom>
            <a:avLst/>
            <a:gdLst/>
            <a:ahLst/>
            <a:cxnLst/>
            <a:rect l="l" t="t" r="r" b="b"/>
            <a:pathLst>
              <a:path w="331470" h="156845">
                <a:moveTo>
                  <a:pt x="62611" y="25146"/>
                </a:moveTo>
                <a:lnTo>
                  <a:pt x="48005" y="25146"/>
                </a:lnTo>
                <a:lnTo>
                  <a:pt x="48005" y="155575"/>
                </a:lnTo>
                <a:lnTo>
                  <a:pt x="62611" y="155575"/>
                </a:lnTo>
                <a:lnTo>
                  <a:pt x="62611" y="25146"/>
                </a:lnTo>
                <a:close/>
              </a:path>
              <a:path w="331470" h="156845">
                <a:moveTo>
                  <a:pt x="110616" y="12065"/>
                </a:moveTo>
                <a:lnTo>
                  <a:pt x="0" y="12065"/>
                </a:lnTo>
                <a:lnTo>
                  <a:pt x="0" y="25146"/>
                </a:lnTo>
                <a:lnTo>
                  <a:pt x="110616" y="25146"/>
                </a:lnTo>
                <a:lnTo>
                  <a:pt x="110616" y="12065"/>
                </a:lnTo>
                <a:close/>
              </a:path>
              <a:path w="331470" h="156845">
                <a:moveTo>
                  <a:pt x="148843" y="2413"/>
                </a:moveTo>
                <a:lnTo>
                  <a:pt x="135000" y="2413"/>
                </a:lnTo>
                <a:lnTo>
                  <a:pt x="135000" y="155575"/>
                </a:lnTo>
                <a:lnTo>
                  <a:pt x="148843" y="155575"/>
                </a:lnTo>
                <a:lnTo>
                  <a:pt x="148843" y="2413"/>
                </a:lnTo>
                <a:close/>
              </a:path>
              <a:path w="331470" h="156845">
                <a:moveTo>
                  <a:pt x="207390" y="72263"/>
                </a:moveTo>
                <a:lnTo>
                  <a:pt x="193548" y="72263"/>
                </a:lnTo>
                <a:lnTo>
                  <a:pt x="193548" y="155575"/>
                </a:lnTo>
                <a:lnTo>
                  <a:pt x="207390" y="155575"/>
                </a:lnTo>
                <a:lnTo>
                  <a:pt x="207390" y="72263"/>
                </a:lnTo>
                <a:close/>
              </a:path>
              <a:path w="331470" h="156845">
                <a:moveTo>
                  <a:pt x="229742" y="60833"/>
                </a:moveTo>
                <a:lnTo>
                  <a:pt x="173736" y="60833"/>
                </a:lnTo>
                <a:lnTo>
                  <a:pt x="173736" y="72263"/>
                </a:lnTo>
                <a:lnTo>
                  <a:pt x="229742" y="72263"/>
                </a:lnTo>
                <a:lnTo>
                  <a:pt x="229742" y="60833"/>
                </a:lnTo>
                <a:close/>
              </a:path>
              <a:path w="331470" h="156845">
                <a:moveTo>
                  <a:pt x="229488" y="0"/>
                </a:moveTo>
                <a:lnTo>
                  <a:pt x="225805" y="0"/>
                </a:lnTo>
                <a:lnTo>
                  <a:pt x="218138" y="573"/>
                </a:lnTo>
                <a:lnTo>
                  <a:pt x="194091" y="26924"/>
                </a:lnTo>
                <a:lnTo>
                  <a:pt x="194046" y="27130"/>
                </a:lnTo>
                <a:lnTo>
                  <a:pt x="193655" y="33147"/>
                </a:lnTo>
                <a:lnTo>
                  <a:pt x="193548" y="60833"/>
                </a:lnTo>
                <a:lnTo>
                  <a:pt x="207390" y="60833"/>
                </a:lnTo>
                <a:lnTo>
                  <a:pt x="207390" y="33147"/>
                </a:lnTo>
                <a:lnTo>
                  <a:pt x="207644" y="29972"/>
                </a:lnTo>
                <a:lnTo>
                  <a:pt x="208118" y="27130"/>
                </a:lnTo>
                <a:lnTo>
                  <a:pt x="208534" y="23876"/>
                </a:lnTo>
                <a:lnTo>
                  <a:pt x="209423" y="21336"/>
                </a:lnTo>
                <a:lnTo>
                  <a:pt x="210692" y="19050"/>
                </a:lnTo>
                <a:lnTo>
                  <a:pt x="211962" y="16891"/>
                </a:lnTo>
                <a:lnTo>
                  <a:pt x="213867" y="15113"/>
                </a:lnTo>
                <a:lnTo>
                  <a:pt x="216153" y="13970"/>
                </a:lnTo>
                <a:lnTo>
                  <a:pt x="218566" y="12700"/>
                </a:lnTo>
                <a:lnTo>
                  <a:pt x="220903" y="12192"/>
                </a:lnTo>
                <a:lnTo>
                  <a:pt x="234963" y="12192"/>
                </a:lnTo>
                <a:lnTo>
                  <a:pt x="237236" y="1397"/>
                </a:lnTo>
                <a:lnTo>
                  <a:pt x="235457" y="762"/>
                </a:lnTo>
                <a:lnTo>
                  <a:pt x="233552" y="381"/>
                </a:lnTo>
                <a:lnTo>
                  <a:pt x="232536" y="381"/>
                </a:lnTo>
                <a:lnTo>
                  <a:pt x="229488" y="0"/>
                </a:lnTo>
                <a:close/>
              </a:path>
              <a:path w="331470" h="156845">
                <a:moveTo>
                  <a:pt x="234963" y="12192"/>
                </a:moveTo>
                <a:lnTo>
                  <a:pt x="228726" y="12192"/>
                </a:lnTo>
                <a:lnTo>
                  <a:pt x="230758" y="12700"/>
                </a:lnTo>
                <a:lnTo>
                  <a:pt x="230981" y="12700"/>
                </a:lnTo>
                <a:lnTo>
                  <a:pt x="233172" y="13081"/>
                </a:lnTo>
                <a:lnTo>
                  <a:pt x="234695" y="13462"/>
                </a:lnTo>
                <a:lnTo>
                  <a:pt x="234776" y="13081"/>
                </a:lnTo>
                <a:lnTo>
                  <a:pt x="234856" y="12700"/>
                </a:lnTo>
                <a:lnTo>
                  <a:pt x="234963" y="12192"/>
                </a:lnTo>
                <a:close/>
              </a:path>
              <a:path w="331470" h="156845">
                <a:moveTo>
                  <a:pt x="263270" y="135001"/>
                </a:moveTo>
                <a:lnTo>
                  <a:pt x="256920" y="135001"/>
                </a:lnTo>
                <a:lnTo>
                  <a:pt x="254253" y="136017"/>
                </a:lnTo>
                <a:lnTo>
                  <a:pt x="250189" y="140589"/>
                </a:lnTo>
                <a:lnTo>
                  <a:pt x="249174" y="143129"/>
                </a:lnTo>
                <a:lnTo>
                  <a:pt x="249174" y="148717"/>
                </a:lnTo>
                <a:lnTo>
                  <a:pt x="250189" y="151257"/>
                </a:lnTo>
                <a:lnTo>
                  <a:pt x="252222" y="153543"/>
                </a:lnTo>
                <a:lnTo>
                  <a:pt x="254253" y="155702"/>
                </a:lnTo>
                <a:lnTo>
                  <a:pt x="256920" y="156845"/>
                </a:lnTo>
                <a:lnTo>
                  <a:pt x="263270" y="156845"/>
                </a:lnTo>
                <a:lnTo>
                  <a:pt x="265938" y="155702"/>
                </a:lnTo>
                <a:lnTo>
                  <a:pt x="267969" y="153543"/>
                </a:lnTo>
                <a:lnTo>
                  <a:pt x="270001" y="151257"/>
                </a:lnTo>
                <a:lnTo>
                  <a:pt x="271144" y="148717"/>
                </a:lnTo>
                <a:lnTo>
                  <a:pt x="271144" y="143129"/>
                </a:lnTo>
                <a:lnTo>
                  <a:pt x="270001" y="140589"/>
                </a:lnTo>
                <a:lnTo>
                  <a:pt x="265938" y="136017"/>
                </a:lnTo>
                <a:lnTo>
                  <a:pt x="263270" y="135001"/>
                </a:lnTo>
                <a:close/>
              </a:path>
              <a:path w="331470" h="156845">
                <a:moveTo>
                  <a:pt x="323723" y="59563"/>
                </a:moveTo>
                <a:lnTo>
                  <a:pt x="317373" y="59563"/>
                </a:lnTo>
                <a:lnTo>
                  <a:pt x="314705" y="60706"/>
                </a:lnTo>
                <a:lnTo>
                  <a:pt x="312674" y="62865"/>
                </a:lnTo>
                <a:lnTo>
                  <a:pt x="310641" y="65151"/>
                </a:lnTo>
                <a:lnTo>
                  <a:pt x="309625" y="67691"/>
                </a:lnTo>
                <a:lnTo>
                  <a:pt x="309625" y="73406"/>
                </a:lnTo>
                <a:lnTo>
                  <a:pt x="310641" y="75819"/>
                </a:lnTo>
                <a:lnTo>
                  <a:pt x="312674" y="78105"/>
                </a:lnTo>
                <a:lnTo>
                  <a:pt x="314705" y="80264"/>
                </a:lnTo>
                <a:lnTo>
                  <a:pt x="317373" y="81407"/>
                </a:lnTo>
                <a:lnTo>
                  <a:pt x="323723" y="81407"/>
                </a:lnTo>
                <a:lnTo>
                  <a:pt x="326389" y="80264"/>
                </a:lnTo>
                <a:lnTo>
                  <a:pt x="328422" y="78105"/>
                </a:lnTo>
                <a:lnTo>
                  <a:pt x="330453" y="75819"/>
                </a:lnTo>
                <a:lnTo>
                  <a:pt x="331469" y="73406"/>
                </a:lnTo>
                <a:lnTo>
                  <a:pt x="331469" y="67691"/>
                </a:lnTo>
                <a:lnTo>
                  <a:pt x="330453" y="65151"/>
                </a:lnTo>
                <a:lnTo>
                  <a:pt x="328422" y="62865"/>
                </a:lnTo>
                <a:lnTo>
                  <a:pt x="326389" y="60706"/>
                </a:lnTo>
                <a:lnTo>
                  <a:pt x="323723" y="59563"/>
                </a:lnTo>
                <a:close/>
              </a:path>
              <a:path w="331470" h="156845">
                <a:moveTo>
                  <a:pt x="323723" y="135001"/>
                </a:moveTo>
                <a:lnTo>
                  <a:pt x="317373" y="135001"/>
                </a:lnTo>
                <a:lnTo>
                  <a:pt x="314705" y="136017"/>
                </a:lnTo>
                <a:lnTo>
                  <a:pt x="310641" y="140589"/>
                </a:lnTo>
                <a:lnTo>
                  <a:pt x="309625" y="143129"/>
                </a:lnTo>
                <a:lnTo>
                  <a:pt x="309625" y="148717"/>
                </a:lnTo>
                <a:lnTo>
                  <a:pt x="310641" y="151257"/>
                </a:lnTo>
                <a:lnTo>
                  <a:pt x="312674" y="153543"/>
                </a:lnTo>
                <a:lnTo>
                  <a:pt x="314705" y="155702"/>
                </a:lnTo>
                <a:lnTo>
                  <a:pt x="317373" y="156845"/>
                </a:lnTo>
                <a:lnTo>
                  <a:pt x="323723" y="156845"/>
                </a:lnTo>
                <a:lnTo>
                  <a:pt x="326389" y="155702"/>
                </a:lnTo>
                <a:lnTo>
                  <a:pt x="328422" y="153543"/>
                </a:lnTo>
                <a:lnTo>
                  <a:pt x="330453" y="151257"/>
                </a:lnTo>
                <a:lnTo>
                  <a:pt x="331469" y="148717"/>
                </a:lnTo>
                <a:lnTo>
                  <a:pt x="331469" y="143129"/>
                </a:lnTo>
                <a:lnTo>
                  <a:pt x="330453" y="140589"/>
                </a:lnTo>
                <a:lnTo>
                  <a:pt x="326389" y="136017"/>
                </a:lnTo>
                <a:lnTo>
                  <a:pt x="323723" y="135001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453" y="5133847"/>
            <a:ext cx="345440" cy="147320"/>
          </a:xfrm>
          <a:custGeom>
            <a:avLst/>
            <a:gdLst/>
            <a:ahLst/>
            <a:cxnLst/>
            <a:rect l="l" t="t" r="r" b="b"/>
            <a:pathLst>
              <a:path w="345439" h="147320">
                <a:moveTo>
                  <a:pt x="57785" y="88264"/>
                </a:moveTo>
                <a:lnTo>
                  <a:pt x="45720" y="88264"/>
                </a:lnTo>
                <a:lnTo>
                  <a:pt x="45720" y="133857"/>
                </a:lnTo>
                <a:lnTo>
                  <a:pt x="57785" y="133857"/>
                </a:lnTo>
                <a:lnTo>
                  <a:pt x="57785" y="88264"/>
                </a:lnTo>
                <a:close/>
              </a:path>
              <a:path w="345439" h="147320">
                <a:moveTo>
                  <a:pt x="103378" y="76072"/>
                </a:moveTo>
                <a:lnTo>
                  <a:pt x="0" y="76072"/>
                </a:lnTo>
                <a:lnTo>
                  <a:pt x="0" y="88264"/>
                </a:lnTo>
                <a:lnTo>
                  <a:pt x="103378" y="88264"/>
                </a:lnTo>
                <a:lnTo>
                  <a:pt x="103378" y="76072"/>
                </a:lnTo>
                <a:close/>
              </a:path>
              <a:path w="345439" h="147320">
                <a:moveTo>
                  <a:pt x="57785" y="30479"/>
                </a:moveTo>
                <a:lnTo>
                  <a:pt x="45720" y="30479"/>
                </a:lnTo>
                <a:lnTo>
                  <a:pt x="45720" y="76072"/>
                </a:lnTo>
                <a:lnTo>
                  <a:pt x="57785" y="76072"/>
                </a:lnTo>
                <a:lnTo>
                  <a:pt x="57785" y="30479"/>
                </a:lnTo>
                <a:close/>
              </a:path>
              <a:path w="345439" h="147320">
                <a:moveTo>
                  <a:pt x="211328" y="108965"/>
                </a:moveTo>
                <a:lnTo>
                  <a:pt x="197104" y="108965"/>
                </a:lnTo>
                <a:lnTo>
                  <a:pt x="197104" y="143509"/>
                </a:lnTo>
                <a:lnTo>
                  <a:pt x="211328" y="143509"/>
                </a:lnTo>
                <a:lnTo>
                  <a:pt x="211328" y="108965"/>
                </a:lnTo>
                <a:close/>
              </a:path>
              <a:path w="345439" h="147320">
                <a:moveTo>
                  <a:pt x="211328" y="0"/>
                </a:moveTo>
                <a:lnTo>
                  <a:pt x="192150" y="0"/>
                </a:lnTo>
                <a:lnTo>
                  <a:pt x="131445" y="94614"/>
                </a:lnTo>
                <a:lnTo>
                  <a:pt x="131445" y="108965"/>
                </a:lnTo>
                <a:lnTo>
                  <a:pt x="232410" y="108965"/>
                </a:lnTo>
                <a:lnTo>
                  <a:pt x="232410" y="96138"/>
                </a:lnTo>
                <a:lnTo>
                  <a:pt x="146685" y="96138"/>
                </a:lnTo>
                <a:lnTo>
                  <a:pt x="196596" y="16509"/>
                </a:lnTo>
                <a:lnTo>
                  <a:pt x="211328" y="16509"/>
                </a:lnTo>
                <a:lnTo>
                  <a:pt x="211328" y="0"/>
                </a:lnTo>
                <a:close/>
              </a:path>
              <a:path w="345439" h="147320">
                <a:moveTo>
                  <a:pt x="211328" y="16509"/>
                </a:moveTo>
                <a:lnTo>
                  <a:pt x="197104" y="16509"/>
                </a:lnTo>
                <a:lnTo>
                  <a:pt x="197104" y="96138"/>
                </a:lnTo>
                <a:lnTo>
                  <a:pt x="211328" y="96138"/>
                </a:lnTo>
                <a:lnTo>
                  <a:pt x="211328" y="16509"/>
                </a:lnTo>
                <a:close/>
              </a:path>
              <a:path w="345439" h="147320">
                <a:moveTo>
                  <a:pt x="267843" y="115188"/>
                </a:moveTo>
                <a:lnTo>
                  <a:pt x="254635" y="121157"/>
                </a:lnTo>
                <a:lnTo>
                  <a:pt x="258572" y="129031"/>
                </a:lnTo>
                <a:lnTo>
                  <a:pt x="264160" y="135381"/>
                </a:lnTo>
                <a:lnTo>
                  <a:pt x="297688" y="147192"/>
                </a:lnTo>
                <a:lnTo>
                  <a:pt x="304673" y="147192"/>
                </a:lnTo>
                <a:lnTo>
                  <a:pt x="311023" y="146049"/>
                </a:lnTo>
                <a:lnTo>
                  <a:pt x="316992" y="143509"/>
                </a:lnTo>
                <a:lnTo>
                  <a:pt x="322834" y="141096"/>
                </a:lnTo>
                <a:lnTo>
                  <a:pt x="327913" y="137794"/>
                </a:lnTo>
                <a:lnTo>
                  <a:pt x="330995" y="134619"/>
                </a:lnTo>
                <a:lnTo>
                  <a:pt x="290449" y="134619"/>
                </a:lnTo>
                <a:lnTo>
                  <a:pt x="284607" y="132841"/>
                </a:lnTo>
                <a:lnTo>
                  <a:pt x="274320" y="125856"/>
                </a:lnTo>
                <a:lnTo>
                  <a:pt x="270383" y="121157"/>
                </a:lnTo>
                <a:lnTo>
                  <a:pt x="267843" y="115188"/>
                </a:lnTo>
                <a:close/>
              </a:path>
              <a:path w="345439" h="147320">
                <a:moveTo>
                  <a:pt x="331581" y="66166"/>
                </a:moveTo>
                <a:lnTo>
                  <a:pt x="299847" y="66166"/>
                </a:lnTo>
                <a:lnTo>
                  <a:pt x="304673" y="66928"/>
                </a:lnTo>
                <a:lnTo>
                  <a:pt x="313309" y="70231"/>
                </a:lnTo>
                <a:lnTo>
                  <a:pt x="327660" y="86359"/>
                </a:lnTo>
                <a:lnTo>
                  <a:pt x="329565" y="90550"/>
                </a:lnTo>
                <a:lnTo>
                  <a:pt x="330454" y="95376"/>
                </a:lnTo>
                <a:lnTo>
                  <a:pt x="330366" y="106044"/>
                </a:lnTo>
                <a:lnTo>
                  <a:pt x="329692" y="109981"/>
                </a:lnTo>
                <a:lnTo>
                  <a:pt x="327913" y="114172"/>
                </a:lnTo>
                <a:lnTo>
                  <a:pt x="326263" y="118363"/>
                </a:lnTo>
                <a:lnTo>
                  <a:pt x="310261" y="132079"/>
                </a:lnTo>
                <a:lnTo>
                  <a:pt x="306070" y="133857"/>
                </a:lnTo>
                <a:lnTo>
                  <a:pt x="301625" y="134619"/>
                </a:lnTo>
                <a:lnTo>
                  <a:pt x="330995" y="134619"/>
                </a:lnTo>
                <a:lnTo>
                  <a:pt x="332105" y="133476"/>
                </a:lnTo>
                <a:lnTo>
                  <a:pt x="336169" y="129412"/>
                </a:lnTo>
                <a:lnTo>
                  <a:pt x="345186" y="106044"/>
                </a:lnTo>
                <a:lnTo>
                  <a:pt x="345186" y="92582"/>
                </a:lnTo>
                <a:lnTo>
                  <a:pt x="344043" y="86487"/>
                </a:lnTo>
                <a:lnTo>
                  <a:pt x="341884" y="80899"/>
                </a:lnTo>
                <a:lnTo>
                  <a:pt x="339649" y="75437"/>
                </a:lnTo>
                <a:lnTo>
                  <a:pt x="339598" y="75310"/>
                </a:lnTo>
                <a:lnTo>
                  <a:pt x="336296" y="70612"/>
                </a:lnTo>
                <a:lnTo>
                  <a:pt x="331581" y="66166"/>
                </a:lnTo>
                <a:close/>
              </a:path>
              <a:path w="345439" h="147320">
                <a:moveTo>
                  <a:pt x="339598" y="0"/>
                </a:moveTo>
                <a:lnTo>
                  <a:pt x="266319" y="0"/>
                </a:lnTo>
                <a:lnTo>
                  <a:pt x="265295" y="54228"/>
                </a:lnTo>
                <a:lnTo>
                  <a:pt x="265255" y="56387"/>
                </a:lnTo>
                <a:lnTo>
                  <a:pt x="265137" y="62610"/>
                </a:lnTo>
                <a:lnTo>
                  <a:pt x="265029" y="68325"/>
                </a:lnTo>
                <a:lnTo>
                  <a:pt x="264922" y="74040"/>
                </a:lnTo>
                <a:lnTo>
                  <a:pt x="269621" y="71627"/>
                </a:lnTo>
                <a:lnTo>
                  <a:pt x="274447" y="69722"/>
                </a:lnTo>
                <a:lnTo>
                  <a:pt x="284480" y="66928"/>
                </a:lnTo>
                <a:lnTo>
                  <a:pt x="289560" y="66166"/>
                </a:lnTo>
                <a:lnTo>
                  <a:pt x="331581" y="66166"/>
                </a:lnTo>
                <a:lnTo>
                  <a:pt x="327913" y="62610"/>
                </a:lnTo>
                <a:lnTo>
                  <a:pt x="322961" y="59562"/>
                </a:lnTo>
                <a:lnTo>
                  <a:pt x="317373" y="57403"/>
                </a:lnTo>
                <a:lnTo>
                  <a:pt x="278765" y="57403"/>
                </a:lnTo>
                <a:lnTo>
                  <a:pt x="279781" y="13081"/>
                </a:lnTo>
                <a:lnTo>
                  <a:pt x="339598" y="13081"/>
                </a:lnTo>
                <a:lnTo>
                  <a:pt x="339598" y="0"/>
                </a:lnTo>
                <a:close/>
              </a:path>
              <a:path w="345439" h="147320">
                <a:moveTo>
                  <a:pt x="305435" y="54228"/>
                </a:moveTo>
                <a:lnTo>
                  <a:pt x="295401" y="54228"/>
                </a:lnTo>
                <a:lnTo>
                  <a:pt x="292100" y="54482"/>
                </a:lnTo>
                <a:lnTo>
                  <a:pt x="285242" y="55499"/>
                </a:lnTo>
                <a:lnTo>
                  <a:pt x="281940" y="56387"/>
                </a:lnTo>
                <a:lnTo>
                  <a:pt x="278765" y="57403"/>
                </a:lnTo>
                <a:lnTo>
                  <a:pt x="317373" y="57403"/>
                </a:lnTo>
                <a:lnTo>
                  <a:pt x="311658" y="55244"/>
                </a:lnTo>
                <a:lnTo>
                  <a:pt x="305435" y="54228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507" y="5130291"/>
            <a:ext cx="217677" cy="15074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522593" y="5130291"/>
            <a:ext cx="786130" cy="151130"/>
          </a:xfrm>
          <a:custGeom>
            <a:avLst/>
            <a:gdLst/>
            <a:ahLst/>
            <a:cxnLst/>
            <a:rect l="l" t="t" r="r" b="b"/>
            <a:pathLst>
              <a:path w="786129" h="151129">
                <a:moveTo>
                  <a:pt x="49529" y="21589"/>
                </a:moveTo>
                <a:lnTo>
                  <a:pt x="34925" y="21589"/>
                </a:lnTo>
                <a:lnTo>
                  <a:pt x="34925" y="147065"/>
                </a:lnTo>
                <a:lnTo>
                  <a:pt x="49529" y="147065"/>
                </a:lnTo>
                <a:lnTo>
                  <a:pt x="49529" y="21589"/>
                </a:lnTo>
                <a:close/>
              </a:path>
              <a:path w="786129" h="151129">
                <a:moveTo>
                  <a:pt x="49529" y="3555"/>
                </a:moveTo>
                <a:lnTo>
                  <a:pt x="36575" y="3555"/>
                </a:lnTo>
                <a:lnTo>
                  <a:pt x="0" y="33654"/>
                </a:lnTo>
                <a:lnTo>
                  <a:pt x="9016" y="43814"/>
                </a:lnTo>
                <a:lnTo>
                  <a:pt x="34925" y="21589"/>
                </a:lnTo>
                <a:lnTo>
                  <a:pt x="49529" y="21589"/>
                </a:lnTo>
                <a:lnTo>
                  <a:pt x="49529" y="3555"/>
                </a:lnTo>
                <a:close/>
              </a:path>
              <a:path w="786129" h="151129">
                <a:moveTo>
                  <a:pt x="121157" y="116331"/>
                </a:moveTo>
                <a:lnTo>
                  <a:pt x="107314" y="121411"/>
                </a:lnTo>
                <a:lnTo>
                  <a:pt x="110718" y="128055"/>
                </a:lnTo>
                <a:lnTo>
                  <a:pt x="114823" y="133889"/>
                </a:lnTo>
                <a:lnTo>
                  <a:pt x="152653" y="150748"/>
                </a:lnTo>
                <a:lnTo>
                  <a:pt x="158876" y="150748"/>
                </a:lnTo>
                <a:lnTo>
                  <a:pt x="186466" y="138175"/>
                </a:lnTo>
                <a:lnTo>
                  <a:pt x="145414" y="138175"/>
                </a:lnTo>
                <a:lnTo>
                  <a:pt x="138937" y="136270"/>
                </a:lnTo>
                <a:lnTo>
                  <a:pt x="133223" y="132460"/>
                </a:lnTo>
                <a:lnTo>
                  <a:pt x="127507" y="128523"/>
                </a:lnTo>
                <a:lnTo>
                  <a:pt x="123443" y="123189"/>
                </a:lnTo>
                <a:lnTo>
                  <a:pt x="121242" y="116585"/>
                </a:lnTo>
                <a:lnTo>
                  <a:pt x="121157" y="116331"/>
                </a:lnTo>
                <a:close/>
              </a:path>
              <a:path w="786129" h="151129">
                <a:moveTo>
                  <a:pt x="185283" y="12318"/>
                </a:moveTo>
                <a:lnTo>
                  <a:pt x="155828" y="12318"/>
                </a:lnTo>
                <a:lnTo>
                  <a:pt x="159511" y="12953"/>
                </a:lnTo>
                <a:lnTo>
                  <a:pt x="166370" y="15493"/>
                </a:lnTo>
                <a:lnTo>
                  <a:pt x="180466" y="35178"/>
                </a:lnTo>
                <a:lnTo>
                  <a:pt x="180466" y="43941"/>
                </a:lnTo>
                <a:lnTo>
                  <a:pt x="179577" y="48005"/>
                </a:lnTo>
                <a:lnTo>
                  <a:pt x="176022" y="54863"/>
                </a:lnTo>
                <a:lnTo>
                  <a:pt x="173608" y="57657"/>
                </a:lnTo>
                <a:lnTo>
                  <a:pt x="170378" y="59816"/>
                </a:lnTo>
                <a:lnTo>
                  <a:pt x="167639" y="61721"/>
                </a:lnTo>
                <a:lnTo>
                  <a:pt x="164083" y="63245"/>
                </a:lnTo>
                <a:lnTo>
                  <a:pt x="160020" y="64261"/>
                </a:lnTo>
                <a:lnTo>
                  <a:pt x="155955" y="65150"/>
                </a:lnTo>
                <a:lnTo>
                  <a:pt x="151637" y="65658"/>
                </a:lnTo>
                <a:lnTo>
                  <a:pt x="140715" y="65658"/>
                </a:lnTo>
                <a:lnTo>
                  <a:pt x="140715" y="78231"/>
                </a:lnTo>
                <a:lnTo>
                  <a:pt x="151764" y="78231"/>
                </a:lnTo>
                <a:lnTo>
                  <a:pt x="156336" y="78739"/>
                </a:lnTo>
                <a:lnTo>
                  <a:pt x="184403" y="101980"/>
                </a:lnTo>
                <a:lnTo>
                  <a:pt x="184403" y="112267"/>
                </a:lnTo>
                <a:lnTo>
                  <a:pt x="183567" y="116331"/>
                </a:lnTo>
                <a:lnTo>
                  <a:pt x="183514" y="116585"/>
                </a:lnTo>
                <a:lnTo>
                  <a:pt x="156845" y="138175"/>
                </a:lnTo>
                <a:lnTo>
                  <a:pt x="186466" y="138175"/>
                </a:lnTo>
                <a:lnTo>
                  <a:pt x="198881" y="114299"/>
                </a:lnTo>
                <a:lnTo>
                  <a:pt x="198793" y="97408"/>
                </a:lnTo>
                <a:lnTo>
                  <a:pt x="169925" y="71754"/>
                </a:lnTo>
                <a:lnTo>
                  <a:pt x="169925" y="71246"/>
                </a:lnTo>
                <a:lnTo>
                  <a:pt x="194817" y="46989"/>
                </a:lnTo>
                <a:lnTo>
                  <a:pt x="194817" y="32257"/>
                </a:lnTo>
                <a:lnTo>
                  <a:pt x="193801" y="26796"/>
                </a:lnTo>
                <a:lnTo>
                  <a:pt x="191576" y="22097"/>
                </a:lnTo>
                <a:lnTo>
                  <a:pt x="189470" y="17398"/>
                </a:lnTo>
                <a:lnTo>
                  <a:pt x="189356" y="17144"/>
                </a:lnTo>
                <a:lnTo>
                  <a:pt x="186308" y="13207"/>
                </a:lnTo>
                <a:lnTo>
                  <a:pt x="185283" y="12318"/>
                </a:lnTo>
                <a:close/>
              </a:path>
              <a:path w="786129" h="151129">
                <a:moveTo>
                  <a:pt x="158623" y="0"/>
                </a:moveTo>
                <a:lnTo>
                  <a:pt x="144145" y="0"/>
                </a:lnTo>
                <a:lnTo>
                  <a:pt x="136271" y="1777"/>
                </a:lnTo>
                <a:lnTo>
                  <a:pt x="129412" y="5587"/>
                </a:lnTo>
                <a:lnTo>
                  <a:pt x="122554" y="9270"/>
                </a:lnTo>
                <a:lnTo>
                  <a:pt x="116839" y="14985"/>
                </a:lnTo>
                <a:lnTo>
                  <a:pt x="112395" y="22732"/>
                </a:lnTo>
                <a:lnTo>
                  <a:pt x="124713" y="29209"/>
                </a:lnTo>
                <a:lnTo>
                  <a:pt x="127507" y="23621"/>
                </a:lnTo>
                <a:lnTo>
                  <a:pt x="131317" y="19430"/>
                </a:lnTo>
                <a:lnTo>
                  <a:pt x="136016" y="16636"/>
                </a:lnTo>
                <a:lnTo>
                  <a:pt x="140715" y="13715"/>
                </a:lnTo>
                <a:lnTo>
                  <a:pt x="146050" y="12318"/>
                </a:lnTo>
                <a:lnTo>
                  <a:pt x="185283" y="12318"/>
                </a:lnTo>
                <a:lnTo>
                  <a:pt x="182499" y="9905"/>
                </a:lnTo>
                <a:lnTo>
                  <a:pt x="178561" y="6603"/>
                </a:lnTo>
                <a:lnTo>
                  <a:pt x="174116" y="4190"/>
                </a:lnTo>
                <a:lnTo>
                  <a:pt x="169036" y="2412"/>
                </a:lnTo>
                <a:lnTo>
                  <a:pt x="163956" y="761"/>
                </a:lnTo>
                <a:lnTo>
                  <a:pt x="158623" y="0"/>
                </a:lnTo>
                <a:close/>
              </a:path>
              <a:path w="786129" h="151129">
                <a:moveTo>
                  <a:pt x="338835" y="0"/>
                </a:moveTo>
                <a:lnTo>
                  <a:pt x="320801" y="0"/>
                </a:lnTo>
                <a:lnTo>
                  <a:pt x="313308" y="2158"/>
                </a:lnTo>
                <a:lnTo>
                  <a:pt x="288162" y="35163"/>
                </a:lnTo>
                <a:lnTo>
                  <a:pt x="282828" y="75564"/>
                </a:lnTo>
                <a:lnTo>
                  <a:pt x="282971" y="82494"/>
                </a:lnTo>
                <a:lnTo>
                  <a:pt x="289178" y="120141"/>
                </a:lnTo>
                <a:lnTo>
                  <a:pt x="307339" y="144271"/>
                </a:lnTo>
                <a:lnTo>
                  <a:pt x="313308" y="148589"/>
                </a:lnTo>
                <a:lnTo>
                  <a:pt x="320801" y="150748"/>
                </a:lnTo>
                <a:lnTo>
                  <a:pt x="338835" y="150748"/>
                </a:lnTo>
                <a:lnTo>
                  <a:pt x="346201" y="148589"/>
                </a:lnTo>
                <a:lnTo>
                  <a:pt x="352298" y="144271"/>
                </a:lnTo>
                <a:lnTo>
                  <a:pt x="358266" y="139953"/>
                </a:lnTo>
                <a:lnTo>
                  <a:pt x="359768" y="138175"/>
                </a:lnTo>
                <a:lnTo>
                  <a:pt x="323596" y="138175"/>
                </a:lnTo>
                <a:lnTo>
                  <a:pt x="318261" y="136270"/>
                </a:lnTo>
                <a:lnTo>
                  <a:pt x="299084" y="97535"/>
                </a:lnTo>
                <a:lnTo>
                  <a:pt x="298068" y="90042"/>
                </a:lnTo>
                <a:lnTo>
                  <a:pt x="297687" y="82803"/>
                </a:lnTo>
                <a:lnTo>
                  <a:pt x="297687" y="68452"/>
                </a:lnTo>
                <a:lnTo>
                  <a:pt x="298037" y="61690"/>
                </a:lnTo>
                <a:lnTo>
                  <a:pt x="298068" y="61086"/>
                </a:lnTo>
                <a:lnTo>
                  <a:pt x="299084" y="53593"/>
                </a:lnTo>
                <a:lnTo>
                  <a:pt x="299974" y="46100"/>
                </a:lnTo>
                <a:lnTo>
                  <a:pt x="323596" y="12318"/>
                </a:lnTo>
                <a:lnTo>
                  <a:pt x="359446" y="12318"/>
                </a:lnTo>
                <a:lnTo>
                  <a:pt x="358266" y="10921"/>
                </a:lnTo>
                <a:lnTo>
                  <a:pt x="352298" y="6476"/>
                </a:lnTo>
                <a:lnTo>
                  <a:pt x="346201" y="2158"/>
                </a:lnTo>
                <a:lnTo>
                  <a:pt x="338835" y="0"/>
                </a:lnTo>
                <a:close/>
              </a:path>
              <a:path w="786129" h="151129">
                <a:moveTo>
                  <a:pt x="359446" y="12318"/>
                </a:moveTo>
                <a:lnTo>
                  <a:pt x="336041" y="12318"/>
                </a:lnTo>
                <a:lnTo>
                  <a:pt x="341249" y="14223"/>
                </a:lnTo>
                <a:lnTo>
                  <a:pt x="349630" y="22097"/>
                </a:lnTo>
                <a:lnTo>
                  <a:pt x="361696" y="61086"/>
                </a:lnTo>
                <a:lnTo>
                  <a:pt x="362203" y="68452"/>
                </a:lnTo>
                <a:lnTo>
                  <a:pt x="362203" y="82803"/>
                </a:lnTo>
                <a:lnTo>
                  <a:pt x="352932" y="123570"/>
                </a:lnTo>
                <a:lnTo>
                  <a:pt x="336041" y="138175"/>
                </a:lnTo>
                <a:lnTo>
                  <a:pt x="359768" y="138175"/>
                </a:lnTo>
                <a:lnTo>
                  <a:pt x="363092" y="134238"/>
                </a:lnTo>
                <a:lnTo>
                  <a:pt x="366775" y="127126"/>
                </a:lnTo>
                <a:lnTo>
                  <a:pt x="370458" y="120141"/>
                </a:lnTo>
                <a:lnTo>
                  <a:pt x="372999" y="112013"/>
                </a:lnTo>
                <a:lnTo>
                  <a:pt x="374523" y="102996"/>
                </a:lnTo>
                <a:lnTo>
                  <a:pt x="375596" y="96210"/>
                </a:lnTo>
                <a:lnTo>
                  <a:pt x="376275" y="90042"/>
                </a:lnTo>
                <a:lnTo>
                  <a:pt x="376348" y="89376"/>
                </a:lnTo>
                <a:lnTo>
                  <a:pt x="376771" y="82803"/>
                </a:lnTo>
                <a:lnTo>
                  <a:pt x="376791" y="82494"/>
                </a:lnTo>
                <a:lnTo>
                  <a:pt x="376935" y="75564"/>
                </a:lnTo>
                <a:lnTo>
                  <a:pt x="376791" y="68615"/>
                </a:lnTo>
                <a:lnTo>
                  <a:pt x="369325" y="29271"/>
                </a:lnTo>
                <a:lnTo>
                  <a:pt x="363092" y="16636"/>
                </a:lnTo>
                <a:lnTo>
                  <a:pt x="359446" y="12318"/>
                </a:lnTo>
                <a:close/>
              </a:path>
              <a:path w="786129" h="151129">
                <a:moveTo>
                  <a:pt x="482404" y="12318"/>
                </a:moveTo>
                <a:lnTo>
                  <a:pt x="453262" y="12318"/>
                </a:lnTo>
                <a:lnTo>
                  <a:pt x="456818" y="12953"/>
                </a:lnTo>
                <a:lnTo>
                  <a:pt x="460375" y="14223"/>
                </a:lnTo>
                <a:lnTo>
                  <a:pt x="477774" y="42925"/>
                </a:lnTo>
                <a:lnTo>
                  <a:pt x="477392" y="46100"/>
                </a:lnTo>
                <a:lnTo>
                  <a:pt x="476376" y="49148"/>
                </a:lnTo>
                <a:lnTo>
                  <a:pt x="475487" y="52196"/>
                </a:lnTo>
                <a:lnTo>
                  <a:pt x="474217" y="54990"/>
                </a:lnTo>
                <a:lnTo>
                  <a:pt x="472566" y="57784"/>
                </a:lnTo>
                <a:lnTo>
                  <a:pt x="471042" y="60451"/>
                </a:lnTo>
                <a:lnTo>
                  <a:pt x="469137" y="63118"/>
                </a:lnTo>
                <a:lnTo>
                  <a:pt x="466978" y="65531"/>
                </a:lnTo>
                <a:lnTo>
                  <a:pt x="464947" y="68071"/>
                </a:lnTo>
                <a:lnTo>
                  <a:pt x="462787" y="70357"/>
                </a:lnTo>
                <a:lnTo>
                  <a:pt x="401827" y="131825"/>
                </a:lnTo>
                <a:lnTo>
                  <a:pt x="401827" y="147065"/>
                </a:lnTo>
                <a:lnTo>
                  <a:pt x="493649" y="147065"/>
                </a:lnTo>
                <a:lnTo>
                  <a:pt x="493649" y="134111"/>
                </a:lnTo>
                <a:lnTo>
                  <a:pt x="417575" y="134111"/>
                </a:lnTo>
                <a:lnTo>
                  <a:pt x="472439" y="79755"/>
                </a:lnTo>
                <a:lnTo>
                  <a:pt x="475487" y="76580"/>
                </a:lnTo>
                <a:lnTo>
                  <a:pt x="478281" y="73405"/>
                </a:lnTo>
                <a:lnTo>
                  <a:pt x="481086" y="70357"/>
                </a:lnTo>
                <a:lnTo>
                  <a:pt x="483615" y="66928"/>
                </a:lnTo>
                <a:lnTo>
                  <a:pt x="485648" y="63372"/>
                </a:lnTo>
                <a:lnTo>
                  <a:pt x="487806" y="59943"/>
                </a:lnTo>
                <a:lnTo>
                  <a:pt x="489457" y="56133"/>
                </a:lnTo>
                <a:lnTo>
                  <a:pt x="490727" y="52196"/>
                </a:lnTo>
                <a:lnTo>
                  <a:pt x="491998" y="48386"/>
                </a:lnTo>
                <a:lnTo>
                  <a:pt x="492632" y="44068"/>
                </a:lnTo>
                <a:lnTo>
                  <a:pt x="492632" y="33019"/>
                </a:lnTo>
                <a:lnTo>
                  <a:pt x="491489" y="27304"/>
                </a:lnTo>
                <a:lnTo>
                  <a:pt x="486663" y="17398"/>
                </a:lnTo>
                <a:lnTo>
                  <a:pt x="483615" y="13334"/>
                </a:lnTo>
                <a:lnTo>
                  <a:pt x="482404" y="12318"/>
                </a:lnTo>
                <a:close/>
              </a:path>
              <a:path w="786129" h="151129">
                <a:moveTo>
                  <a:pt x="455295" y="0"/>
                </a:moveTo>
                <a:lnTo>
                  <a:pt x="443864" y="0"/>
                </a:lnTo>
                <a:lnTo>
                  <a:pt x="438530" y="761"/>
                </a:lnTo>
                <a:lnTo>
                  <a:pt x="408304" y="25399"/>
                </a:lnTo>
                <a:lnTo>
                  <a:pt x="405510" y="34924"/>
                </a:lnTo>
                <a:lnTo>
                  <a:pt x="419861" y="37845"/>
                </a:lnTo>
                <a:lnTo>
                  <a:pt x="421385" y="30352"/>
                </a:lnTo>
                <a:lnTo>
                  <a:pt x="424687" y="24256"/>
                </a:lnTo>
                <a:lnTo>
                  <a:pt x="430022" y="19557"/>
                </a:lnTo>
                <a:lnTo>
                  <a:pt x="435228" y="14731"/>
                </a:lnTo>
                <a:lnTo>
                  <a:pt x="441832" y="12318"/>
                </a:lnTo>
                <a:lnTo>
                  <a:pt x="482404" y="12318"/>
                </a:lnTo>
                <a:lnTo>
                  <a:pt x="479678" y="10032"/>
                </a:lnTo>
                <a:lnTo>
                  <a:pt x="475741" y="6603"/>
                </a:lnTo>
                <a:lnTo>
                  <a:pt x="471170" y="4190"/>
                </a:lnTo>
                <a:lnTo>
                  <a:pt x="466334" y="2539"/>
                </a:lnTo>
                <a:lnTo>
                  <a:pt x="460755" y="761"/>
                </a:lnTo>
                <a:lnTo>
                  <a:pt x="455295" y="0"/>
                </a:lnTo>
                <a:close/>
              </a:path>
              <a:path w="786129" h="151129">
                <a:moveTo>
                  <a:pt x="654616" y="12318"/>
                </a:moveTo>
                <a:lnTo>
                  <a:pt x="625475" y="12318"/>
                </a:lnTo>
                <a:lnTo>
                  <a:pt x="629030" y="12953"/>
                </a:lnTo>
                <a:lnTo>
                  <a:pt x="632586" y="14223"/>
                </a:lnTo>
                <a:lnTo>
                  <a:pt x="649985" y="42925"/>
                </a:lnTo>
                <a:lnTo>
                  <a:pt x="649604" y="46100"/>
                </a:lnTo>
                <a:lnTo>
                  <a:pt x="648588" y="49148"/>
                </a:lnTo>
                <a:lnTo>
                  <a:pt x="647700" y="52196"/>
                </a:lnTo>
                <a:lnTo>
                  <a:pt x="646429" y="54990"/>
                </a:lnTo>
                <a:lnTo>
                  <a:pt x="644778" y="57784"/>
                </a:lnTo>
                <a:lnTo>
                  <a:pt x="643254" y="60451"/>
                </a:lnTo>
                <a:lnTo>
                  <a:pt x="641350" y="63118"/>
                </a:lnTo>
                <a:lnTo>
                  <a:pt x="639190" y="65531"/>
                </a:lnTo>
                <a:lnTo>
                  <a:pt x="637158" y="68071"/>
                </a:lnTo>
                <a:lnTo>
                  <a:pt x="635000" y="70357"/>
                </a:lnTo>
                <a:lnTo>
                  <a:pt x="574039" y="131825"/>
                </a:lnTo>
                <a:lnTo>
                  <a:pt x="574039" y="147065"/>
                </a:lnTo>
                <a:lnTo>
                  <a:pt x="665860" y="147065"/>
                </a:lnTo>
                <a:lnTo>
                  <a:pt x="665860" y="134111"/>
                </a:lnTo>
                <a:lnTo>
                  <a:pt x="589787" y="134111"/>
                </a:lnTo>
                <a:lnTo>
                  <a:pt x="644651" y="79755"/>
                </a:lnTo>
                <a:lnTo>
                  <a:pt x="647700" y="76580"/>
                </a:lnTo>
                <a:lnTo>
                  <a:pt x="650493" y="73405"/>
                </a:lnTo>
                <a:lnTo>
                  <a:pt x="653298" y="70357"/>
                </a:lnTo>
                <a:lnTo>
                  <a:pt x="655827" y="66928"/>
                </a:lnTo>
                <a:lnTo>
                  <a:pt x="657859" y="63372"/>
                </a:lnTo>
                <a:lnTo>
                  <a:pt x="660018" y="59943"/>
                </a:lnTo>
                <a:lnTo>
                  <a:pt x="661670" y="56133"/>
                </a:lnTo>
                <a:lnTo>
                  <a:pt x="662939" y="52196"/>
                </a:lnTo>
                <a:lnTo>
                  <a:pt x="664209" y="48386"/>
                </a:lnTo>
                <a:lnTo>
                  <a:pt x="664845" y="44068"/>
                </a:lnTo>
                <a:lnTo>
                  <a:pt x="664845" y="33019"/>
                </a:lnTo>
                <a:lnTo>
                  <a:pt x="663701" y="27304"/>
                </a:lnTo>
                <a:lnTo>
                  <a:pt x="658876" y="17398"/>
                </a:lnTo>
                <a:lnTo>
                  <a:pt x="655827" y="13334"/>
                </a:lnTo>
                <a:lnTo>
                  <a:pt x="654616" y="12318"/>
                </a:lnTo>
                <a:close/>
              </a:path>
              <a:path w="786129" h="151129">
                <a:moveTo>
                  <a:pt x="627506" y="0"/>
                </a:moveTo>
                <a:lnTo>
                  <a:pt x="616076" y="0"/>
                </a:lnTo>
                <a:lnTo>
                  <a:pt x="610742" y="761"/>
                </a:lnTo>
                <a:lnTo>
                  <a:pt x="580516" y="25399"/>
                </a:lnTo>
                <a:lnTo>
                  <a:pt x="577723" y="34924"/>
                </a:lnTo>
                <a:lnTo>
                  <a:pt x="592074" y="37845"/>
                </a:lnTo>
                <a:lnTo>
                  <a:pt x="593598" y="30352"/>
                </a:lnTo>
                <a:lnTo>
                  <a:pt x="596900" y="24256"/>
                </a:lnTo>
                <a:lnTo>
                  <a:pt x="602233" y="19557"/>
                </a:lnTo>
                <a:lnTo>
                  <a:pt x="607440" y="14731"/>
                </a:lnTo>
                <a:lnTo>
                  <a:pt x="614045" y="12318"/>
                </a:lnTo>
                <a:lnTo>
                  <a:pt x="654616" y="12318"/>
                </a:lnTo>
                <a:lnTo>
                  <a:pt x="651890" y="10032"/>
                </a:lnTo>
                <a:lnTo>
                  <a:pt x="647953" y="6603"/>
                </a:lnTo>
                <a:lnTo>
                  <a:pt x="643381" y="4190"/>
                </a:lnTo>
                <a:lnTo>
                  <a:pt x="638546" y="2539"/>
                </a:lnTo>
                <a:lnTo>
                  <a:pt x="632967" y="761"/>
                </a:lnTo>
                <a:lnTo>
                  <a:pt x="627506" y="0"/>
                </a:lnTo>
                <a:close/>
              </a:path>
              <a:path w="786129" h="151129">
                <a:moveTo>
                  <a:pt x="707898" y="116331"/>
                </a:moveTo>
                <a:lnTo>
                  <a:pt x="694054" y="121411"/>
                </a:lnTo>
                <a:lnTo>
                  <a:pt x="697458" y="128055"/>
                </a:lnTo>
                <a:lnTo>
                  <a:pt x="701563" y="133889"/>
                </a:lnTo>
                <a:lnTo>
                  <a:pt x="739393" y="150748"/>
                </a:lnTo>
                <a:lnTo>
                  <a:pt x="745616" y="150748"/>
                </a:lnTo>
                <a:lnTo>
                  <a:pt x="773206" y="138175"/>
                </a:lnTo>
                <a:lnTo>
                  <a:pt x="732154" y="138175"/>
                </a:lnTo>
                <a:lnTo>
                  <a:pt x="725677" y="136270"/>
                </a:lnTo>
                <a:lnTo>
                  <a:pt x="719962" y="132460"/>
                </a:lnTo>
                <a:lnTo>
                  <a:pt x="714248" y="128523"/>
                </a:lnTo>
                <a:lnTo>
                  <a:pt x="710183" y="123189"/>
                </a:lnTo>
                <a:lnTo>
                  <a:pt x="707982" y="116585"/>
                </a:lnTo>
                <a:lnTo>
                  <a:pt x="707898" y="116331"/>
                </a:lnTo>
                <a:close/>
              </a:path>
              <a:path w="786129" h="151129">
                <a:moveTo>
                  <a:pt x="772023" y="12318"/>
                </a:moveTo>
                <a:lnTo>
                  <a:pt x="742568" y="12318"/>
                </a:lnTo>
                <a:lnTo>
                  <a:pt x="746251" y="12953"/>
                </a:lnTo>
                <a:lnTo>
                  <a:pt x="753109" y="15493"/>
                </a:lnTo>
                <a:lnTo>
                  <a:pt x="767206" y="35178"/>
                </a:lnTo>
                <a:lnTo>
                  <a:pt x="767206" y="43941"/>
                </a:lnTo>
                <a:lnTo>
                  <a:pt x="766317" y="48005"/>
                </a:lnTo>
                <a:lnTo>
                  <a:pt x="762761" y="54863"/>
                </a:lnTo>
                <a:lnTo>
                  <a:pt x="760349" y="57657"/>
                </a:lnTo>
                <a:lnTo>
                  <a:pt x="757118" y="59816"/>
                </a:lnTo>
                <a:lnTo>
                  <a:pt x="754379" y="61721"/>
                </a:lnTo>
                <a:lnTo>
                  <a:pt x="750824" y="63245"/>
                </a:lnTo>
                <a:lnTo>
                  <a:pt x="746759" y="64261"/>
                </a:lnTo>
                <a:lnTo>
                  <a:pt x="742696" y="65150"/>
                </a:lnTo>
                <a:lnTo>
                  <a:pt x="738377" y="65658"/>
                </a:lnTo>
                <a:lnTo>
                  <a:pt x="727455" y="65658"/>
                </a:lnTo>
                <a:lnTo>
                  <a:pt x="727455" y="78231"/>
                </a:lnTo>
                <a:lnTo>
                  <a:pt x="738504" y="78231"/>
                </a:lnTo>
                <a:lnTo>
                  <a:pt x="743076" y="78739"/>
                </a:lnTo>
                <a:lnTo>
                  <a:pt x="771143" y="101980"/>
                </a:lnTo>
                <a:lnTo>
                  <a:pt x="771143" y="112267"/>
                </a:lnTo>
                <a:lnTo>
                  <a:pt x="743584" y="138175"/>
                </a:lnTo>
                <a:lnTo>
                  <a:pt x="773206" y="138175"/>
                </a:lnTo>
                <a:lnTo>
                  <a:pt x="785622" y="114299"/>
                </a:lnTo>
                <a:lnTo>
                  <a:pt x="785533" y="97408"/>
                </a:lnTo>
                <a:lnTo>
                  <a:pt x="756665" y="71754"/>
                </a:lnTo>
                <a:lnTo>
                  <a:pt x="756665" y="71246"/>
                </a:lnTo>
                <a:lnTo>
                  <a:pt x="781557" y="46989"/>
                </a:lnTo>
                <a:lnTo>
                  <a:pt x="781557" y="32257"/>
                </a:lnTo>
                <a:lnTo>
                  <a:pt x="780541" y="26796"/>
                </a:lnTo>
                <a:lnTo>
                  <a:pt x="778316" y="22097"/>
                </a:lnTo>
                <a:lnTo>
                  <a:pt x="776210" y="17398"/>
                </a:lnTo>
                <a:lnTo>
                  <a:pt x="776097" y="17144"/>
                </a:lnTo>
                <a:lnTo>
                  <a:pt x="773049" y="13207"/>
                </a:lnTo>
                <a:lnTo>
                  <a:pt x="772023" y="12318"/>
                </a:lnTo>
                <a:close/>
              </a:path>
              <a:path w="786129" h="151129">
                <a:moveTo>
                  <a:pt x="745362" y="0"/>
                </a:moveTo>
                <a:lnTo>
                  <a:pt x="730884" y="0"/>
                </a:lnTo>
                <a:lnTo>
                  <a:pt x="723010" y="1777"/>
                </a:lnTo>
                <a:lnTo>
                  <a:pt x="716152" y="5587"/>
                </a:lnTo>
                <a:lnTo>
                  <a:pt x="709295" y="9270"/>
                </a:lnTo>
                <a:lnTo>
                  <a:pt x="703579" y="14985"/>
                </a:lnTo>
                <a:lnTo>
                  <a:pt x="699134" y="22732"/>
                </a:lnTo>
                <a:lnTo>
                  <a:pt x="711453" y="29209"/>
                </a:lnTo>
                <a:lnTo>
                  <a:pt x="714248" y="23621"/>
                </a:lnTo>
                <a:lnTo>
                  <a:pt x="718057" y="19430"/>
                </a:lnTo>
                <a:lnTo>
                  <a:pt x="722756" y="16636"/>
                </a:lnTo>
                <a:lnTo>
                  <a:pt x="727455" y="13715"/>
                </a:lnTo>
                <a:lnTo>
                  <a:pt x="732789" y="12318"/>
                </a:lnTo>
                <a:lnTo>
                  <a:pt x="772023" y="12318"/>
                </a:lnTo>
                <a:lnTo>
                  <a:pt x="769238" y="9905"/>
                </a:lnTo>
                <a:lnTo>
                  <a:pt x="765301" y="6603"/>
                </a:lnTo>
                <a:lnTo>
                  <a:pt x="760856" y="4190"/>
                </a:lnTo>
                <a:lnTo>
                  <a:pt x="755776" y="2412"/>
                </a:lnTo>
                <a:lnTo>
                  <a:pt x="750697" y="761"/>
                </a:lnTo>
                <a:lnTo>
                  <a:pt x="745362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20242" y="336295"/>
            <a:ext cx="6213958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lang="fi" b="0" i="0" u="none" spc="225" baseline="0" dirty="0"/>
              <a:t>Historiallinen</a:t>
            </a:r>
            <a:r>
              <a:rPr lang="fi" b="0" i="0" u="none" spc="-125" baseline="0" dirty="0"/>
              <a:t> </a:t>
            </a:r>
            <a:r>
              <a:rPr lang="fi" b="0" i="0" u="none" spc="160" baseline="0" dirty="0"/>
              <a:t>perspektiivi</a:t>
            </a:r>
            <a:r>
              <a:rPr lang="fi" b="0" i="0" u="none" spc="-80" baseline="0" dirty="0"/>
              <a:t> </a:t>
            </a:r>
          </a:p>
          <a:p>
            <a:pPr marR="554990" algn="l" rtl="0">
              <a:lnSpc>
                <a:spcPct val="100000"/>
              </a:lnSpc>
              <a:spcBef>
                <a:spcPts val="5"/>
              </a:spcBef>
            </a:pPr>
            <a:r>
              <a:rPr lang="fi" b="0" i="0" u="none" spc="135" baseline="0" dirty="0"/>
              <a:t>-</a:t>
            </a:r>
            <a:r>
              <a:rPr lang="fi" b="0" i="0" u="none" spc="-135" baseline="0" dirty="0"/>
              <a:t> </a:t>
            </a:r>
            <a:r>
              <a:rPr lang="fi" b="0" i="0" u="none" spc="165" baseline="0" dirty="0"/>
              <a:t>Forening</a:t>
            </a:r>
            <a:r>
              <a:rPr lang="fi" b="0" i="0" u="none" spc="-130" baseline="0" dirty="0"/>
              <a:t> </a:t>
            </a:r>
            <a:r>
              <a:rPr lang="fi" b="0" i="0" u="none" spc="254" baseline="0" dirty="0"/>
              <a:t>for</a:t>
            </a:r>
            <a:r>
              <a:rPr lang="fi" b="0" i="0" u="none" spc="-125" baseline="0" dirty="0"/>
              <a:t> </a:t>
            </a:r>
            <a:r>
              <a:rPr lang="fi" b="0" i="0" u="none" spc="170" baseline="0" dirty="0"/>
              <a:t>Ligbrænding</a:t>
            </a:r>
            <a:r>
              <a:rPr lang="fi" b="0" i="0" u="none" spc="210" baseline="0" dirty="0"/>
              <a:t>in</a:t>
            </a:r>
            <a:r>
              <a:rPr lang="fi" b="0" i="0" u="none" spc="-130" baseline="0" dirty="0"/>
              <a:t> </a:t>
            </a:r>
            <a:r>
              <a:rPr lang="fi" b="0" i="0" u="none" spc="204" baseline="0" dirty="0"/>
              <a:t>perustaminen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755" y="2137410"/>
            <a:ext cx="3917823" cy="21551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72558" y="2147697"/>
            <a:ext cx="722630" cy="156210"/>
          </a:xfrm>
          <a:custGeom>
            <a:avLst/>
            <a:gdLst/>
            <a:ahLst/>
            <a:cxnLst/>
            <a:rect l="l" t="t" r="r" b="b"/>
            <a:pathLst>
              <a:path w="722629" h="156210">
                <a:moveTo>
                  <a:pt x="15493" y="0"/>
                </a:moveTo>
                <a:lnTo>
                  <a:pt x="0" y="0"/>
                </a:lnTo>
                <a:lnTo>
                  <a:pt x="0" y="153288"/>
                </a:lnTo>
                <a:lnTo>
                  <a:pt x="86994" y="153288"/>
                </a:lnTo>
                <a:lnTo>
                  <a:pt x="86994" y="139445"/>
                </a:lnTo>
                <a:lnTo>
                  <a:pt x="15493" y="139445"/>
                </a:lnTo>
                <a:lnTo>
                  <a:pt x="15493" y="0"/>
                </a:lnTo>
                <a:close/>
              </a:path>
              <a:path w="722629" h="156210">
                <a:moveTo>
                  <a:pt x="159003" y="49402"/>
                </a:moveTo>
                <a:lnTo>
                  <a:pt x="143763" y="49402"/>
                </a:lnTo>
                <a:lnTo>
                  <a:pt x="137032" y="50673"/>
                </a:lnTo>
                <a:lnTo>
                  <a:pt x="106425" y="74929"/>
                </a:lnTo>
                <a:lnTo>
                  <a:pt x="99949" y="94995"/>
                </a:lnTo>
                <a:lnTo>
                  <a:pt x="99949" y="110236"/>
                </a:lnTo>
                <a:lnTo>
                  <a:pt x="119506" y="145414"/>
                </a:lnTo>
                <a:lnTo>
                  <a:pt x="144779" y="155828"/>
                </a:lnTo>
                <a:lnTo>
                  <a:pt x="160654" y="155828"/>
                </a:lnTo>
                <a:lnTo>
                  <a:pt x="187320" y="143255"/>
                </a:lnTo>
                <a:lnTo>
                  <a:pt x="147065" y="143255"/>
                </a:lnTo>
                <a:lnTo>
                  <a:pt x="142239" y="142366"/>
                </a:lnTo>
                <a:lnTo>
                  <a:pt x="137794" y="140335"/>
                </a:lnTo>
                <a:lnTo>
                  <a:pt x="133350" y="138429"/>
                </a:lnTo>
                <a:lnTo>
                  <a:pt x="129412" y="135762"/>
                </a:lnTo>
                <a:lnTo>
                  <a:pt x="115315" y="106552"/>
                </a:lnTo>
                <a:lnTo>
                  <a:pt x="199262" y="106552"/>
                </a:lnTo>
                <a:lnTo>
                  <a:pt x="199389" y="105155"/>
                </a:lnTo>
                <a:lnTo>
                  <a:pt x="199493" y="94995"/>
                </a:lnTo>
                <a:lnTo>
                  <a:pt x="115431" y="94995"/>
                </a:lnTo>
                <a:lnTo>
                  <a:pt x="115824" y="90550"/>
                </a:lnTo>
                <a:lnTo>
                  <a:pt x="116839" y="86360"/>
                </a:lnTo>
                <a:lnTo>
                  <a:pt x="118744" y="82423"/>
                </a:lnTo>
                <a:lnTo>
                  <a:pt x="120522" y="78358"/>
                </a:lnTo>
                <a:lnTo>
                  <a:pt x="123062" y="74929"/>
                </a:lnTo>
                <a:lnTo>
                  <a:pt x="129539" y="68706"/>
                </a:lnTo>
                <a:lnTo>
                  <a:pt x="133222" y="66166"/>
                </a:lnTo>
                <a:lnTo>
                  <a:pt x="138103" y="64087"/>
                </a:lnTo>
                <a:lnTo>
                  <a:pt x="141477" y="62611"/>
                </a:lnTo>
                <a:lnTo>
                  <a:pt x="146050" y="61722"/>
                </a:lnTo>
                <a:lnTo>
                  <a:pt x="184883" y="61722"/>
                </a:lnTo>
                <a:lnTo>
                  <a:pt x="183243" y="59816"/>
                </a:lnTo>
                <a:lnTo>
                  <a:pt x="178053" y="56006"/>
                </a:lnTo>
                <a:lnTo>
                  <a:pt x="165988" y="50673"/>
                </a:lnTo>
                <a:lnTo>
                  <a:pt x="159003" y="49402"/>
                </a:lnTo>
                <a:close/>
              </a:path>
              <a:path w="722629" h="156210">
                <a:moveTo>
                  <a:pt x="184784" y="125729"/>
                </a:moveTo>
                <a:lnTo>
                  <a:pt x="181863" y="130301"/>
                </a:lnTo>
                <a:lnTo>
                  <a:pt x="177473" y="134492"/>
                </a:lnTo>
                <a:lnTo>
                  <a:pt x="166496" y="141477"/>
                </a:lnTo>
                <a:lnTo>
                  <a:pt x="159892" y="143255"/>
                </a:lnTo>
                <a:lnTo>
                  <a:pt x="187320" y="143255"/>
                </a:lnTo>
                <a:lnTo>
                  <a:pt x="191144" y="139749"/>
                </a:lnTo>
                <a:lnTo>
                  <a:pt x="195833" y="134492"/>
                </a:lnTo>
                <a:lnTo>
                  <a:pt x="184784" y="125729"/>
                </a:lnTo>
                <a:close/>
              </a:path>
              <a:path w="722629" h="156210">
                <a:moveTo>
                  <a:pt x="184883" y="61722"/>
                </a:moveTo>
                <a:lnTo>
                  <a:pt x="151002" y="61722"/>
                </a:lnTo>
                <a:lnTo>
                  <a:pt x="158456" y="62315"/>
                </a:lnTo>
                <a:lnTo>
                  <a:pt x="165004" y="64087"/>
                </a:lnTo>
                <a:lnTo>
                  <a:pt x="183630" y="87883"/>
                </a:lnTo>
                <a:lnTo>
                  <a:pt x="183673" y="88032"/>
                </a:lnTo>
                <a:lnTo>
                  <a:pt x="184546" y="94995"/>
                </a:lnTo>
                <a:lnTo>
                  <a:pt x="199493" y="94995"/>
                </a:lnTo>
                <a:lnTo>
                  <a:pt x="199516" y="92710"/>
                </a:lnTo>
                <a:lnTo>
                  <a:pt x="198396" y="86360"/>
                </a:lnTo>
                <a:lnTo>
                  <a:pt x="198374" y="86232"/>
                </a:lnTo>
                <a:lnTo>
                  <a:pt x="196341" y="80137"/>
                </a:lnTo>
                <a:lnTo>
                  <a:pt x="194182" y="74040"/>
                </a:lnTo>
                <a:lnTo>
                  <a:pt x="191134" y="68706"/>
                </a:lnTo>
                <a:lnTo>
                  <a:pt x="186911" y="64087"/>
                </a:lnTo>
                <a:lnTo>
                  <a:pt x="184883" y="61722"/>
                </a:lnTo>
                <a:close/>
              </a:path>
              <a:path w="722629" h="156210">
                <a:moveTo>
                  <a:pt x="234187" y="52069"/>
                </a:moveTo>
                <a:lnTo>
                  <a:pt x="217804" y="52069"/>
                </a:lnTo>
                <a:lnTo>
                  <a:pt x="259079" y="153288"/>
                </a:lnTo>
                <a:lnTo>
                  <a:pt x="275336" y="153288"/>
                </a:lnTo>
                <a:lnTo>
                  <a:pt x="281686" y="137667"/>
                </a:lnTo>
                <a:lnTo>
                  <a:pt x="267080" y="137667"/>
                </a:lnTo>
                <a:lnTo>
                  <a:pt x="234187" y="52069"/>
                </a:lnTo>
                <a:close/>
              </a:path>
              <a:path w="722629" h="156210">
                <a:moveTo>
                  <a:pt x="316483" y="52069"/>
                </a:moveTo>
                <a:lnTo>
                  <a:pt x="300608" y="52069"/>
                </a:lnTo>
                <a:lnTo>
                  <a:pt x="267588" y="137667"/>
                </a:lnTo>
                <a:lnTo>
                  <a:pt x="281686" y="137667"/>
                </a:lnTo>
                <a:lnTo>
                  <a:pt x="316483" y="52069"/>
                </a:lnTo>
                <a:close/>
              </a:path>
              <a:path w="722629" h="156210">
                <a:moveTo>
                  <a:pt x="352170" y="2666"/>
                </a:moveTo>
                <a:lnTo>
                  <a:pt x="346963" y="2666"/>
                </a:lnTo>
                <a:lnTo>
                  <a:pt x="344550" y="3682"/>
                </a:lnTo>
                <a:lnTo>
                  <a:pt x="340232" y="7492"/>
                </a:lnTo>
                <a:lnTo>
                  <a:pt x="339216" y="10032"/>
                </a:lnTo>
                <a:lnTo>
                  <a:pt x="339216" y="16001"/>
                </a:lnTo>
                <a:lnTo>
                  <a:pt x="340232" y="18541"/>
                </a:lnTo>
                <a:lnTo>
                  <a:pt x="344550" y="22351"/>
                </a:lnTo>
                <a:lnTo>
                  <a:pt x="346963" y="23367"/>
                </a:lnTo>
                <a:lnTo>
                  <a:pt x="352170" y="23367"/>
                </a:lnTo>
                <a:lnTo>
                  <a:pt x="354583" y="22351"/>
                </a:lnTo>
                <a:lnTo>
                  <a:pt x="356615" y="20447"/>
                </a:lnTo>
                <a:lnTo>
                  <a:pt x="358775" y="18541"/>
                </a:lnTo>
                <a:lnTo>
                  <a:pt x="359917" y="16001"/>
                </a:lnTo>
                <a:lnTo>
                  <a:pt x="359917" y="10032"/>
                </a:lnTo>
                <a:lnTo>
                  <a:pt x="358775" y="7492"/>
                </a:lnTo>
                <a:lnTo>
                  <a:pt x="356615" y="5587"/>
                </a:lnTo>
                <a:lnTo>
                  <a:pt x="354583" y="3682"/>
                </a:lnTo>
                <a:lnTo>
                  <a:pt x="352170" y="2666"/>
                </a:lnTo>
                <a:close/>
              </a:path>
              <a:path w="722629" h="156210">
                <a:moveTo>
                  <a:pt x="356996" y="52069"/>
                </a:moveTo>
                <a:lnTo>
                  <a:pt x="342138" y="52069"/>
                </a:lnTo>
                <a:lnTo>
                  <a:pt x="342138" y="153288"/>
                </a:lnTo>
                <a:lnTo>
                  <a:pt x="356996" y="153288"/>
                </a:lnTo>
                <a:lnTo>
                  <a:pt x="356996" y="52069"/>
                </a:lnTo>
                <a:close/>
              </a:path>
              <a:path w="722629" h="156210">
                <a:moveTo>
                  <a:pt x="400303" y="127507"/>
                </a:moveTo>
                <a:lnTo>
                  <a:pt x="388619" y="136143"/>
                </a:lnTo>
                <a:lnTo>
                  <a:pt x="392846" y="142366"/>
                </a:lnTo>
                <a:lnTo>
                  <a:pt x="393345" y="143001"/>
                </a:lnTo>
                <a:lnTo>
                  <a:pt x="399161" y="147827"/>
                </a:lnTo>
                <a:lnTo>
                  <a:pt x="413512" y="154304"/>
                </a:lnTo>
                <a:lnTo>
                  <a:pt x="421004" y="155828"/>
                </a:lnTo>
                <a:lnTo>
                  <a:pt x="433324" y="155828"/>
                </a:lnTo>
                <a:lnTo>
                  <a:pt x="460912" y="143255"/>
                </a:lnTo>
                <a:lnTo>
                  <a:pt x="422401" y="143255"/>
                </a:lnTo>
                <a:lnTo>
                  <a:pt x="417279" y="141858"/>
                </a:lnTo>
                <a:lnTo>
                  <a:pt x="417034" y="141858"/>
                </a:lnTo>
                <a:lnTo>
                  <a:pt x="411733" y="138811"/>
                </a:lnTo>
                <a:lnTo>
                  <a:pt x="406653" y="135762"/>
                </a:lnTo>
                <a:lnTo>
                  <a:pt x="402843" y="131952"/>
                </a:lnTo>
                <a:lnTo>
                  <a:pt x="400303" y="127507"/>
                </a:lnTo>
                <a:close/>
              </a:path>
              <a:path w="722629" h="156210">
                <a:moveTo>
                  <a:pt x="436625" y="49402"/>
                </a:moveTo>
                <a:lnTo>
                  <a:pt x="424941" y="49402"/>
                </a:lnTo>
                <a:lnTo>
                  <a:pt x="420369" y="49911"/>
                </a:lnTo>
                <a:lnTo>
                  <a:pt x="393445" y="73660"/>
                </a:lnTo>
                <a:lnTo>
                  <a:pt x="393445" y="83565"/>
                </a:lnTo>
                <a:lnTo>
                  <a:pt x="394334" y="87502"/>
                </a:lnTo>
                <a:lnTo>
                  <a:pt x="396239" y="90677"/>
                </a:lnTo>
                <a:lnTo>
                  <a:pt x="398017" y="93852"/>
                </a:lnTo>
                <a:lnTo>
                  <a:pt x="400430" y="96519"/>
                </a:lnTo>
                <a:lnTo>
                  <a:pt x="403351" y="98551"/>
                </a:lnTo>
                <a:lnTo>
                  <a:pt x="406272" y="100711"/>
                </a:lnTo>
                <a:lnTo>
                  <a:pt x="409320" y="102362"/>
                </a:lnTo>
                <a:lnTo>
                  <a:pt x="416178" y="104393"/>
                </a:lnTo>
                <a:lnTo>
                  <a:pt x="419353" y="105282"/>
                </a:lnTo>
                <a:lnTo>
                  <a:pt x="422401" y="106172"/>
                </a:lnTo>
                <a:lnTo>
                  <a:pt x="432053" y="108330"/>
                </a:lnTo>
                <a:lnTo>
                  <a:pt x="439546" y="110870"/>
                </a:lnTo>
                <a:lnTo>
                  <a:pt x="449706" y="116204"/>
                </a:lnTo>
                <a:lnTo>
                  <a:pt x="452246" y="120141"/>
                </a:lnTo>
                <a:lnTo>
                  <a:pt x="452246" y="128904"/>
                </a:lnTo>
                <a:lnTo>
                  <a:pt x="445134" y="139318"/>
                </a:lnTo>
                <a:lnTo>
                  <a:pt x="442975" y="140842"/>
                </a:lnTo>
                <a:lnTo>
                  <a:pt x="440436" y="141858"/>
                </a:lnTo>
                <a:lnTo>
                  <a:pt x="437514" y="142366"/>
                </a:lnTo>
                <a:lnTo>
                  <a:pt x="434720" y="143001"/>
                </a:lnTo>
                <a:lnTo>
                  <a:pt x="431672" y="143255"/>
                </a:lnTo>
                <a:lnTo>
                  <a:pt x="460912" y="143255"/>
                </a:lnTo>
                <a:lnTo>
                  <a:pt x="461137" y="143001"/>
                </a:lnTo>
                <a:lnTo>
                  <a:pt x="463422" y="139064"/>
                </a:lnTo>
                <a:lnTo>
                  <a:pt x="465581" y="135127"/>
                </a:lnTo>
                <a:lnTo>
                  <a:pt x="466725" y="130301"/>
                </a:lnTo>
                <a:lnTo>
                  <a:pt x="466725" y="116586"/>
                </a:lnTo>
                <a:lnTo>
                  <a:pt x="431672" y="94868"/>
                </a:lnTo>
                <a:lnTo>
                  <a:pt x="423290" y="93090"/>
                </a:lnTo>
                <a:lnTo>
                  <a:pt x="417194" y="90931"/>
                </a:lnTo>
                <a:lnTo>
                  <a:pt x="413257" y="88391"/>
                </a:lnTo>
                <a:lnTo>
                  <a:pt x="409447" y="85851"/>
                </a:lnTo>
                <a:lnTo>
                  <a:pt x="407415" y="82295"/>
                </a:lnTo>
                <a:lnTo>
                  <a:pt x="407415" y="74675"/>
                </a:lnTo>
                <a:lnTo>
                  <a:pt x="421131" y="62611"/>
                </a:lnTo>
                <a:lnTo>
                  <a:pt x="423671" y="61975"/>
                </a:lnTo>
                <a:lnTo>
                  <a:pt x="462062" y="61975"/>
                </a:lnTo>
                <a:lnTo>
                  <a:pt x="456691" y="57276"/>
                </a:lnTo>
                <a:lnTo>
                  <a:pt x="443748" y="51053"/>
                </a:lnTo>
                <a:lnTo>
                  <a:pt x="444055" y="51053"/>
                </a:lnTo>
                <a:lnTo>
                  <a:pt x="436625" y="49402"/>
                </a:lnTo>
                <a:close/>
              </a:path>
              <a:path w="722629" h="156210">
                <a:moveTo>
                  <a:pt x="461915" y="61975"/>
                </a:moveTo>
                <a:lnTo>
                  <a:pt x="435584" y="61975"/>
                </a:lnTo>
                <a:lnTo>
                  <a:pt x="440042" y="63118"/>
                </a:lnTo>
                <a:lnTo>
                  <a:pt x="439758" y="63118"/>
                </a:lnTo>
                <a:lnTo>
                  <a:pt x="443991" y="65658"/>
                </a:lnTo>
                <a:lnTo>
                  <a:pt x="448309" y="68325"/>
                </a:lnTo>
                <a:lnTo>
                  <a:pt x="451612" y="71754"/>
                </a:lnTo>
                <a:lnTo>
                  <a:pt x="453770" y="75945"/>
                </a:lnTo>
                <a:lnTo>
                  <a:pt x="465074" y="67563"/>
                </a:lnTo>
                <a:lnTo>
                  <a:pt x="461915" y="61975"/>
                </a:lnTo>
                <a:close/>
              </a:path>
              <a:path w="722629" h="156210">
                <a:moveTo>
                  <a:pt x="553338" y="49402"/>
                </a:moveTo>
                <a:lnTo>
                  <a:pt x="537717" y="49402"/>
                </a:lnTo>
                <a:lnTo>
                  <a:pt x="530478" y="50673"/>
                </a:lnTo>
                <a:lnTo>
                  <a:pt x="498220" y="74929"/>
                </a:lnTo>
                <a:lnTo>
                  <a:pt x="491616" y="94995"/>
                </a:lnTo>
                <a:lnTo>
                  <a:pt x="491616" y="110236"/>
                </a:lnTo>
                <a:lnTo>
                  <a:pt x="511555" y="145414"/>
                </a:lnTo>
                <a:lnTo>
                  <a:pt x="537717" y="155828"/>
                </a:lnTo>
                <a:lnTo>
                  <a:pt x="553338" y="155828"/>
                </a:lnTo>
                <a:lnTo>
                  <a:pt x="560704" y="154558"/>
                </a:lnTo>
                <a:lnTo>
                  <a:pt x="574039" y="149225"/>
                </a:lnTo>
                <a:lnTo>
                  <a:pt x="579627" y="145414"/>
                </a:lnTo>
                <a:lnTo>
                  <a:pt x="581845" y="143255"/>
                </a:lnTo>
                <a:lnTo>
                  <a:pt x="539622" y="143255"/>
                </a:lnTo>
                <a:lnTo>
                  <a:pt x="534288" y="142239"/>
                </a:lnTo>
                <a:lnTo>
                  <a:pt x="529589" y="140080"/>
                </a:lnTo>
                <a:lnTo>
                  <a:pt x="524890" y="138049"/>
                </a:lnTo>
                <a:lnTo>
                  <a:pt x="520953" y="135127"/>
                </a:lnTo>
                <a:lnTo>
                  <a:pt x="507111" y="108203"/>
                </a:lnTo>
                <a:lnTo>
                  <a:pt x="507111" y="97027"/>
                </a:lnTo>
                <a:lnTo>
                  <a:pt x="529589" y="64897"/>
                </a:lnTo>
                <a:lnTo>
                  <a:pt x="539622" y="61722"/>
                </a:lnTo>
                <a:lnTo>
                  <a:pt x="581584" y="61722"/>
                </a:lnTo>
                <a:lnTo>
                  <a:pt x="579627" y="59816"/>
                </a:lnTo>
                <a:lnTo>
                  <a:pt x="574039" y="56006"/>
                </a:lnTo>
                <a:lnTo>
                  <a:pt x="560704" y="50673"/>
                </a:lnTo>
                <a:lnTo>
                  <a:pt x="553338" y="49402"/>
                </a:lnTo>
                <a:close/>
              </a:path>
              <a:path w="722629" h="156210">
                <a:moveTo>
                  <a:pt x="581584" y="61722"/>
                </a:moveTo>
                <a:lnTo>
                  <a:pt x="551433" y="61722"/>
                </a:lnTo>
                <a:lnTo>
                  <a:pt x="556767" y="62864"/>
                </a:lnTo>
                <a:lnTo>
                  <a:pt x="561466" y="64897"/>
                </a:lnTo>
                <a:lnTo>
                  <a:pt x="566292" y="67055"/>
                </a:lnTo>
                <a:lnTo>
                  <a:pt x="570356" y="69976"/>
                </a:lnTo>
                <a:lnTo>
                  <a:pt x="573658" y="73787"/>
                </a:lnTo>
                <a:lnTo>
                  <a:pt x="576961" y="77469"/>
                </a:lnTo>
                <a:lnTo>
                  <a:pt x="579501" y="81787"/>
                </a:lnTo>
                <a:lnTo>
                  <a:pt x="583056" y="91693"/>
                </a:lnTo>
                <a:lnTo>
                  <a:pt x="583945" y="97027"/>
                </a:lnTo>
                <a:lnTo>
                  <a:pt x="583945" y="108203"/>
                </a:lnTo>
                <a:lnTo>
                  <a:pt x="561466" y="140080"/>
                </a:lnTo>
                <a:lnTo>
                  <a:pt x="556767" y="142239"/>
                </a:lnTo>
                <a:lnTo>
                  <a:pt x="551433" y="143255"/>
                </a:lnTo>
                <a:lnTo>
                  <a:pt x="581845" y="143255"/>
                </a:lnTo>
                <a:lnTo>
                  <a:pt x="599566" y="110236"/>
                </a:lnTo>
                <a:lnTo>
                  <a:pt x="599566" y="94995"/>
                </a:lnTo>
                <a:lnTo>
                  <a:pt x="598296" y="87883"/>
                </a:lnTo>
                <a:lnTo>
                  <a:pt x="592963" y="74929"/>
                </a:lnTo>
                <a:lnTo>
                  <a:pt x="589152" y="69341"/>
                </a:lnTo>
                <a:lnTo>
                  <a:pt x="584453" y="64515"/>
                </a:lnTo>
                <a:lnTo>
                  <a:pt x="581584" y="61722"/>
                </a:lnTo>
                <a:close/>
              </a:path>
              <a:path w="722629" h="156210">
                <a:moveTo>
                  <a:pt x="647700" y="52069"/>
                </a:moveTo>
                <a:lnTo>
                  <a:pt x="633729" y="52069"/>
                </a:lnTo>
                <a:lnTo>
                  <a:pt x="634187" y="58547"/>
                </a:lnTo>
                <a:lnTo>
                  <a:pt x="634238" y="59308"/>
                </a:lnTo>
                <a:lnTo>
                  <a:pt x="634364" y="63626"/>
                </a:lnTo>
                <a:lnTo>
                  <a:pt x="634491" y="153288"/>
                </a:lnTo>
                <a:lnTo>
                  <a:pt x="649351" y="153288"/>
                </a:lnTo>
                <a:lnTo>
                  <a:pt x="649351" y="94487"/>
                </a:lnTo>
                <a:lnTo>
                  <a:pt x="650239" y="88645"/>
                </a:lnTo>
                <a:lnTo>
                  <a:pt x="658759" y="71500"/>
                </a:lnTo>
                <a:lnTo>
                  <a:pt x="660702" y="69214"/>
                </a:lnTo>
                <a:lnTo>
                  <a:pt x="648588" y="69214"/>
                </a:lnTo>
                <a:lnTo>
                  <a:pt x="648462" y="64388"/>
                </a:lnTo>
                <a:lnTo>
                  <a:pt x="648356" y="61722"/>
                </a:lnTo>
                <a:lnTo>
                  <a:pt x="648231" y="58547"/>
                </a:lnTo>
                <a:lnTo>
                  <a:pt x="648111" y="55499"/>
                </a:lnTo>
                <a:lnTo>
                  <a:pt x="648086" y="54863"/>
                </a:lnTo>
                <a:lnTo>
                  <a:pt x="647727" y="52260"/>
                </a:lnTo>
                <a:lnTo>
                  <a:pt x="647700" y="52069"/>
                </a:lnTo>
                <a:close/>
              </a:path>
              <a:path w="722629" h="156210">
                <a:moveTo>
                  <a:pt x="713206" y="61722"/>
                </a:moveTo>
                <a:lnTo>
                  <a:pt x="685291" y="61722"/>
                </a:lnTo>
                <a:lnTo>
                  <a:pt x="689737" y="62611"/>
                </a:lnTo>
                <a:lnTo>
                  <a:pt x="693546" y="64388"/>
                </a:lnTo>
                <a:lnTo>
                  <a:pt x="706119" y="82676"/>
                </a:lnTo>
                <a:lnTo>
                  <a:pt x="707008" y="86994"/>
                </a:lnTo>
                <a:lnTo>
                  <a:pt x="707321" y="91058"/>
                </a:lnTo>
                <a:lnTo>
                  <a:pt x="707389" y="153288"/>
                </a:lnTo>
                <a:lnTo>
                  <a:pt x="722249" y="153288"/>
                </a:lnTo>
                <a:lnTo>
                  <a:pt x="722249" y="91058"/>
                </a:lnTo>
                <a:lnTo>
                  <a:pt x="721754" y="83692"/>
                </a:lnTo>
                <a:lnTo>
                  <a:pt x="721651" y="82157"/>
                </a:lnTo>
                <a:lnTo>
                  <a:pt x="719972" y="74675"/>
                </a:lnTo>
                <a:lnTo>
                  <a:pt x="719858" y="74167"/>
                </a:lnTo>
                <a:lnTo>
                  <a:pt x="716837" y="67020"/>
                </a:lnTo>
                <a:lnTo>
                  <a:pt x="713206" y="61722"/>
                </a:lnTo>
                <a:close/>
              </a:path>
              <a:path w="722629" h="156210">
                <a:moveTo>
                  <a:pt x="683640" y="49402"/>
                </a:moveTo>
                <a:lnTo>
                  <a:pt x="676528" y="49402"/>
                </a:lnTo>
                <a:lnTo>
                  <a:pt x="669670" y="51180"/>
                </a:lnTo>
                <a:lnTo>
                  <a:pt x="663066" y="54863"/>
                </a:lnTo>
                <a:lnTo>
                  <a:pt x="656589" y="58547"/>
                </a:lnTo>
                <a:lnTo>
                  <a:pt x="651890" y="63373"/>
                </a:lnTo>
                <a:lnTo>
                  <a:pt x="649096" y="69214"/>
                </a:lnTo>
                <a:lnTo>
                  <a:pt x="660702" y="69214"/>
                </a:lnTo>
                <a:lnTo>
                  <a:pt x="661669" y="68072"/>
                </a:lnTo>
                <a:lnTo>
                  <a:pt x="664971" y="65658"/>
                </a:lnTo>
                <a:lnTo>
                  <a:pt x="668041" y="64388"/>
                </a:lnTo>
                <a:lnTo>
                  <a:pt x="672338" y="62483"/>
                </a:lnTo>
                <a:lnTo>
                  <a:pt x="676147" y="61722"/>
                </a:lnTo>
                <a:lnTo>
                  <a:pt x="713206" y="61722"/>
                </a:lnTo>
                <a:lnTo>
                  <a:pt x="712596" y="60832"/>
                </a:lnTo>
                <a:lnTo>
                  <a:pt x="707143" y="55832"/>
                </a:lnTo>
                <a:lnTo>
                  <a:pt x="700500" y="52260"/>
                </a:lnTo>
                <a:lnTo>
                  <a:pt x="692665" y="50117"/>
                </a:lnTo>
                <a:lnTo>
                  <a:pt x="683640" y="4940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4679" y="2627839"/>
            <a:ext cx="73660" cy="12700"/>
          </a:xfrm>
          <a:custGeom>
            <a:avLst/>
            <a:gdLst/>
            <a:ahLst/>
            <a:cxnLst/>
            <a:rect l="l" t="t" r="r" b="b"/>
            <a:pathLst>
              <a:path w="73660" h="12700">
                <a:moveTo>
                  <a:pt x="73651" y="0"/>
                </a:moveTo>
                <a:lnTo>
                  <a:pt x="0" y="0"/>
                </a:lnTo>
                <a:lnTo>
                  <a:pt x="0" y="12363"/>
                </a:lnTo>
                <a:lnTo>
                  <a:pt x="73651" y="12363"/>
                </a:lnTo>
                <a:lnTo>
                  <a:pt x="73651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56843" y="2520442"/>
            <a:ext cx="4624705" cy="477520"/>
            <a:chOff x="956843" y="2520442"/>
            <a:chExt cx="4624705" cy="477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383" y="2520442"/>
              <a:ext cx="4621885" cy="2180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843" y="2782062"/>
              <a:ext cx="1092555" cy="166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538" y="2779649"/>
              <a:ext cx="2705100" cy="217931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627242" y="3182111"/>
            <a:ext cx="20955" cy="151130"/>
          </a:xfrm>
          <a:custGeom>
            <a:avLst/>
            <a:gdLst/>
            <a:ahLst/>
            <a:cxnLst/>
            <a:rect l="l" t="t" r="r" b="b"/>
            <a:pathLst>
              <a:path w="20954" h="151129">
                <a:moveTo>
                  <a:pt x="12954" y="0"/>
                </a:moveTo>
                <a:lnTo>
                  <a:pt x="7747" y="0"/>
                </a:lnTo>
                <a:lnTo>
                  <a:pt x="5334" y="1015"/>
                </a:lnTo>
                <a:lnTo>
                  <a:pt x="1016" y="4825"/>
                </a:lnTo>
                <a:lnTo>
                  <a:pt x="0" y="7365"/>
                </a:lnTo>
                <a:lnTo>
                  <a:pt x="0" y="13335"/>
                </a:lnTo>
                <a:lnTo>
                  <a:pt x="1016" y="15875"/>
                </a:lnTo>
                <a:lnTo>
                  <a:pt x="5334" y="19685"/>
                </a:lnTo>
                <a:lnTo>
                  <a:pt x="7747" y="20700"/>
                </a:lnTo>
                <a:lnTo>
                  <a:pt x="12954" y="20700"/>
                </a:lnTo>
                <a:lnTo>
                  <a:pt x="15367" y="19685"/>
                </a:lnTo>
                <a:lnTo>
                  <a:pt x="17399" y="17779"/>
                </a:lnTo>
                <a:lnTo>
                  <a:pt x="19558" y="15875"/>
                </a:lnTo>
                <a:lnTo>
                  <a:pt x="20701" y="13335"/>
                </a:lnTo>
                <a:lnTo>
                  <a:pt x="20701" y="7365"/>
                </a:lnTo>
                <a:lnTo>
                  <a:pt x="19558" y="4825"/>
                </a:lnTo>
                <a:lnTo>
                  <a:pt x="17399" y="2921"/>
                </a:lnTo>
                <a:lnTo>
                  <a:pt x="15367" y="1015"/>
                </a:lnTo>
                <a:lnTo>
                  <a:pt x="12954" y="0"/>
                </a:lnTo>
                <a:close/>
              </a:path>
              <a:path w="20954" h="151129">
                <a:moveTo>
                  <a:pt x="17780" y="49402"/>
                </a:moveTo>
                <a:lnTo>
                  <a:pt x="2921" y="49402"/>
                </a:lnTo>
                <a:lnTo>
                  <a:pt x="2921" y="150622"/>
                </a:lnTo>
                <a:lnTo>
                  <a:pt x="17780" y="150622"/>
                </a:lnTo>
                <a:lnTo>
                  <a:pt x="17780" y="4940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60755" y="3166617"/>
            <a:ext cx="4725035" cy="736600"/>
            <a:chOff x="960755" y="3166617"/>
            <a:chExt cx="4725035" cy="7366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997" y="3166617"/>
              <a:ext cx="2533789" cy="2180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3226" y="3169157"/>
              <a:ext cx="4712335" cy="474980"/>
            </a:xfrm>
            <a:custGeom>
              <a:avLst/>
              <a:gdLst/>
              <a:ahLst/>
              <a:cxnLst/>
              <a:rect l="l" t="t" r="r" b="b"/>
              <a:pathLst>
                <a:path w="4712335" h="474979">
                  <a:moveTo>
                    <a:pt x="52832" y="269367"/>
                  </a:moveTo>
                  <a:lnTo>
                    <a:pt x="38989" y="269367"/>
                  </a:lnTo>
                  <a:lnTo>
                    <a:pt x="0" y="301371"/>
                  </a:lnTo>
                  <a:lnTo>
                    <a:pt x="9613" y="312293"/>
                  </a:lnTo>
                  <a:lnTo>
                    <a:pt x="37299" y="288671"/>
                  </a:lnTo>
                  <a:lnTo>
                    <a:pt x="37299" y="422656"/>
                  </a:lnTo>
                  <a:lnTo>
                    <a:pt x="52832" y="422656"/>
                  </a:lnTo>
                  <a:lnTo>
                    <a:pt x="52832" y="288671"/>
                  </a:lnTo>
                  <a:lnTo>
                    <a:pt x="52832" y="269367"/>
                  </a:lnTo>
                  <a:close/>
                </a:path>
                <a:path w="4712335" h="474979">
                  <a:moveTo>
                    <a:pt x="215201" y="389509"/>
                  </a:moveTo>
                  <a:lnTo>
                    <a:pt x="215163" y="380619"/>
                  </a:lnTo>
                  <a:lnTo>
                    <a:pt x="214922" y="377190"/>
                  </a:lnTo>
                  <a:lnTo>
                    <a:pt x="214845" y="376047"/>
                  </a:lnTo>
                  <a:lnTo>
                    <a:pt x="199656" y="347433"/>
                  </a:lnTo>
                  <a:lnTo>
                    <a:pt x="199656" y="376047"/>
                  </a:lnTo>
                  <a:lnTo>
                    <a:pt x="199656" y="385191"/>
                  </a:lnTo>
                  <a:lnTo>
                    <a:pt x="198920" y="389128"/>
                  </a:lnTo>
                  <a:lnTo>
                    <a:pt x="198856" y="389509"/>
                  </a:lnTo>
                  <a:lnTo>
                    <a:pt x="195694" y="397649"/>
                  </a:lnTo>
                  <a:lnTo>
                    <a:pt x="171234" y="413258"/>
                  </a:lnTo>
                  <a:lnTo>
                    <a:pt x="161086" y="413258"/>
                  </a:lnTo>
                  <a:lnTo>
                    <a:pt x="132549" y="385191"/>
                  </a:lnTo>
                  <a:lnTo>
                    <a:pt x="132549" y="376047"/>
                  </a:lnTo>
                  <a:lnTo>
                    <a:pt x="133235" y="372364"/>
                  </a:lnTo>
                  <a:lnTo>
                    <a:pt x="133362" y="371729"/>
                  </a:lnTo>
                  <a:lnTo>
                    <a:pt x="134950" y="368007"/>
                  </a:lnTo>
                  <a:lnTo>
                    <a:pt x="136601" y="363982"/>
                  </a:lnTo>
                  <a:lnTo>
                    <a:pt x="138899" y="360680"/>
                  </a:lnTo>
                  <a:lnTo>
                    <a:pt x="144805" y="354838"/>
                  </a:lnTo>
                  <a:lnTo>
                    <a:pt x="148336" y="352552"/>
                  </a:lnTo>
                  <a:lnTo>
                    <a:pt x="152425" y="351028"/>
                  </a:lnTo>
                  <a:lnTo>
                    <a:pt x="156184" y="349504"/>
                  </a:lnTo>
                  <a:lnTo>
                    <a:pt x="155727" y="349504"/>
                  </a:lnTo>
                  <a:lnTo>
                    <a:pt x="160312" y="348742"/>
                  </a:lnTo>
                  <a:lnTo>
                    <a:pt x="171983" y="348742"/>
                  </a:lnTo>
                  <a:lnTo>
                    <a:pt x="176555" y="349504"/>
                  </a:lnTo>
                  <a:lnTo>
                    <a:pt x="176110" y="349504"/>
                  </a:lnTo>
                  <a:lnTo>
                    <a:pt x="179895" y="351028"/>
                  </a:lnTo>
                  <a:lnTo>
                    <a:pt x="197307" y="368007"/>
                  </a:lnTo>
                  <a:lnTo>
                    <a:pt x="198856" y="371729"/>
                  </a:lnTo>
                  <a:lnTo>
                    <a:pt x="199656" y="376047"/>
                  </a:lnTo>
                  <a:lnTo>
                    <a:pt x="199656" y="347433"/>
                  </a:lnTo>
                  <a:lnTo>
                    <a:pt x="194614" y="343916"/>
                  </a:lnTo>
                  <a:lnTo>
                    <a:pt x="186232" y="341503"/>
                  </a:lnTo>
                  <a:lnTo>
                    <a:pt x="186232" y="340995"/>
                  </a:lnTo>
                  <a:lnTo>
                    <a:pt x="189750" y="339852"/>
                  </a:lnTo>
                  <a:lnTo>
                    <a:pt x="192913" y="338201"/>
                  </a:lnTo>
                  <a:lnTo>
                    <a:pt x="195694" y="335915"/>
                  </a:lnTo>
                  <a:lnTo>
                    <a:pt x="197154" y="334772"/>
                  </a:lnTo>
                  <a:lnTo>
                    <a:pt x="198475" y="333756"/>
                  </a:lnTo>
                  <a:lnTo>
                    <a:pt x="200888" y="331089"/>
                  </a:lnTo>
                  <a:lnTo>
                    <a:pt x="202933" y="327914"/>
                  </a:lnTo>
                  <a:lnTo>
                    <a:pt x="204965" y="324866"/>
                  </a:lnTo>
                  <a:lnTo>
                    <a:pt x="206514" y="321564"/>
                  </a:lnTo>
                  <a:lnTo>
                    <a:pt x="208902" y="314071"/>
                  </a:lnTo>
                  <a:lnTo>
                    <a:pt x="209473" y="310261"/>
                  </a:lnTo>
                  <a:lnTo>
                    <a:pt x="209473" y="300228"/>
                  </a:lnTo>
                  <a:lnTo>
                    <a:pt x="208318" y="294513"/>
                  </a:lnTo>
                  <a:lnTo>
                    <a:pt x="205994" y="289560"/>
                  </a:lnTo>
                  <a:lnTo>
                    <a:pt x="203669" y="284480"/>
                  </a:lnTo>
                  <a:lnTo>
                    <a:pt x="200520" y="280162"/>
                  </a:lnTo>
                  <a:lnTo>
                    <a:pt x="198805" y="278638"/>
                  </a:lnTo>
                  <a:lnTo>
                    <a:pt x="194259" y="274574"/>
                  </a:lnTo>
                  <a:lnTo>
                    <a:pt x="194259" y="303149"/>
                  </a:lnTo>
                  <a:lnTo>
                    <a:pt x="194259" y="311277"/>
                  </a:lnTo>
                  <a:lnTo>
                    <a:pt x="193548" y="314960"/>
                  </a:lnTo>
                  <a:lnTo>
                    <a:pt x="170027" y="334772"/>
                  </a:lnTo>
                  <a:lnTo>
                    <a:pt x="162280" y="334772"/>
                  </a:lnTo>
                  <a:lnTo>
                    <a:pt x="138049" y="311277"/>
                  </a:lnTo>
                  <a:lnTo>
                    <a:pt x="138049" y="303149"/>
                  </a:lnTo>
                  <a:lnTo>
                    <a:pt x="162140" y="278638"/>
                  </a:lnTo>
                  <a:lnTo>
                    <a:pt x="170167" y="278638"/>
                  </a:lnTo>
                  <a:lnTo>
                    <a:pt x="194259" y="303149"/>
                  </a:lnTo>
                  <a:lnTo>
                    <a:pt x="194259" y="274574"/>
                  </a:lnTo>
                  <a:lnTo>
                    <a:pt x="171932" y="265430"/>
                  </a:lnTo>
                  <a:lnTo>
                    <a:pt x="160235" y="265430"/>
                  </a:lnTo>
                  <a:lnTo>
                    <a:pt x="126428" y="289306"/>
                  </a:lnTo>
                  <a:lnTo>
                    <a:pt x="123990" y="294513"/>
                  </a:lnTo>
                  <a:lnTo>
                    <a:pt x="122834" y="300228"/>
                  </a:lnTo>
                  <a:lnTo>
                    <a:pt x="122834" y="310261"/>
                  </a:lnTo>
                  <a:lnTo>
                    <a:pt x="123418" y="314071"/>
                  </a:lnTo>
                  <a:lnTo>
                    <a:pt x="125793" y="321564"/>
                  </a:lnTo>
                  <a:lnTo>
                    <a:pt x="127317" y="324866"/>
                  </a:lnTo>
                  <a:lnTo>
                    <a:pt x="129336" y="327914"/>
                  </a:lnTo>
                  <a:lnTo>
                    <a:pt x="131343" y="331089"/>
                  </a:lnTo>
                  <a:lnTo>
                    <a:pt x="133756" y="333756"/>
                  </a:lnTo>
                  <a:lnTo>
                    <a:pt x="136563" y="335915"/>
                  </a:lnTo>
                  <a:lnTo>
                    <a:pt x="139382" y="338201"/>
                  </a:lnTo>
                  <a:lnTo>
                    <a:pt x="142519" y="339852"/>
                  </a:lnTo>
                  <a:lnTo>
                    <a:pt x="145973" y="340995"/>
                  </a:lnTo>
                  <a:lnTo>
                    <a:pt x="145973" y="341503"/>
                  </a:lnTo>
                  <a:lnTo>
                    <a:pt x="141820" y="342773"/>
                  </a:lnTo>
                  <a:lnTo>
                    <a:pt x="137972" y="344551"/>
                  </a:lnTo>
                  <a:lnTo>
                    <a:pt x="134454" y="347091"/>
                  </a:lnTo>
                  <a:lnTo>
                    <a:pt x="130937" y="349504"/>
                  </a:lnTo>
                  <a:lnTo>
                    <a:pt x="117094" y="389509"/>
                  </a:lnTo>
                  <a:lnTo>
                    <a:pt x="118364" y="395236"/>
                  </a:lnTo>
                  <a:lnTo>
                    <a:pt x="147447" y="423291"/>
                  </a:lnTo>
                  <a:lnTo>
                    <a:pt x="153441" y="425462"/>
                  </a:lnTo>
                  <a:lnTo>
                    <a:pt x="159677" y="426466"/>
                  </a:lnTo>
                  <a:lnTo>
                    <a:pt x="172631" y="426466"/>
                  </a:lnTo>
                  <a:lnTo>
                    <a:pt x="178866" y="425462"/>
                  </a:lnTo>
                  <a:lnTo>
                    <a:pt x="184861" y="423291"/>
                  </a:lnTo>
                  <a:lnTo>
                    <a:pt x="190842" y="421259"/>
                  </a:lnTo>
                  <a:lnTo>
                    <a:pt x="196075" y="418350"/>
                  </a:lnTo>
                  <a:lnTo>
                    <a:pt x="202044" y="413258"/>
                  </a:lnTo>
                  <a:lnTo>
                    <a:pt x="205028" y="410718"/>
                  </a:lnTo>
                  <a:lnTo>
                    <a:pt x="208597" y="406019"/>
                  </a:lnTo>
                  <a:lnTo>
                    <a:pt x="211277" y="400685"/>
                  </a:lnTo>
                  <a:lnTo>
                    <a:pt x="213956" y="395236"/>
                  </a:lnTo>
                  <a:lnTo>
                    <a:pt x="215201" y="389509"/>
                  </a:lnTo>
                  <a:close/>
                </a:path>
                <a:path w="4712335" h="474979">
                  <a:moveTo>
                    <a:pt x="344398" y="346202"/>
                  </a:moveTo>
                  <a:lnTo>
                    <a:pt x="338518" y="303047"/>
                  </a:lnTo>
                  <a:lnTo>
                    <a:pt x="328650" y="282155"/>
                  </a:lnTo>
                  <a:lnTo>
                    <a:pt x="328650" y="338582"/>
                  </a:lnTo>
                  <a:lnTo>
                    <a:pt x="328650" y="353949"/>
                  </a:lnTo>
                  <a:lnTo>
                    <a:pt x="328066" y="360972"/>
                  </a:lnTo>
                  <a:lnTo>
                    <a:pt x="328015" y="361696"/>
                  </a:lnTo>
                  <a:lnTo>
                    <a:pt x="326999" y="369570"/>
                  </a:lnTo>
                  <a:lnTo>
                    <a:pt x="325856" y="377571"/>
                  </a:lnTo>
                  <a:lnTo>
                    <a:pt x="324078" y="384683"/>
                  </a:lnTo>
                  <a:lnTo>
                    <a:pt x="321411" y="391160"/>
                  </a:lnTo>
                  <a:lnTo>
                    <a:pt x="318871" y="397510"/>
                  </a:lnTo>
                  <a:lnTo>
                    <a:pt x="315315" y="402844"/>
                  </a:lnTo>
                  <a:lnTo>
                    <a:pt x="306298" y="411111"/>
                  </a:lnTo>
                  <a:lnTo>
                    <a:pt x="300837" y="413131"/>
                  </a:lnTo>
                  <a:lnTo>
                    <a:pt x="287413" y="413131"/>
                  </a:lnTo>
                  <a:lnTo>
                    <a:pt x="281787" y="411111"/>
                  </a:lnTo>
                  <a:lnTo>
                    <a:pt x="277317" y="406908"/>
                  </a:lnTo>
                  <a:lnTo>
                    <a:pt x="272846" y="402844"/>
                  </a:lnTo>
                  <a:lnTo>
                    <a:pt x="260235" y="361696"/>
                  </a:lnTo>
                  <a:lnTo>
                    <a:pt x="259727" y="353949"/>
                  </a:lnTo>
                  <a:lnTo>
                    <a:pt x="259727" y="338582"/>
                  </a:lnTo>
                  <a:lnTo>
                    <a:pt x="269303" y="294513"/>
                  </a:lnTo>
                  <a:lnTo>
                    <a:pt x="287413" y="278638"/>
                  </a:lnTo>
                  <a:lnTo>
                    <a:pt x="300837" y="278638"/>
                  </a:lnTo>
                  <a:lnTo>
                    <a:pt x="321411" y="300990"/>
                  </a:lnTo>
                  <a:lnTo>
                    <a:pt x="324078" y="307467"/>
                  </a:lnTo>
                  <a:lnTo>
                    <a:pt x="325856" y="314706"/>
                  </a:lnTo>
                  <a:lnTo>
                    <a:pt x="326999" y="322707"/>
                  </a:lnTo>
                  <a:lnTo>
                    <a:pt x="328015" y="330835"/>
                  </a:lnTo>
                  <a:lnTo>
                    <a:pt x="328650" y="338582"/>
                  </a:lnTo>
                  <a:lnTo>
                    <a:pt x="328650" y="282155"/>
                  </a:lnTo>
                  <a:lnTo>
                    <a:pt x="325640" y="278638"/>
                  </a:lnTo>
                  <a:lnTo>
                    <a:pt x="324459" y="277241"/>
                  </a:lnTo>
                  <a:lnTo>
                    <a:pt x="318109" y="272542"/>
                  </a:lnTo>
                  <a:lnTo>
                    <a:pt x="311632" y="267843"/>
                  </a:lnTo>
                  <a:lnTo>
                    <a:pt x="303631" y="265430"/>
                  </a:lnTo>
                  <a:lnTo>
                    <a:pt x="284518" y="265430"/>
                  </a:lnTo>
                  <a:lnTo>
                    <a:pt x="254546" y="290957"/>
                  </a:lnTo>
                  <a:lnTo>
                    <a:pt x="244627" y="330835"/>
                  </a:lnTo>
                  <a:lnTo>
                    <a:pt x="244563" y="331431"/>
                  </a:lnTo>
                  <a:lnTo>
                    <a:pt x="244132" y="338582"/>
                  </a:lnTo>
                  <a:lnTo>
                    <a:pt x="243979" y="346202"/>
                  </a:lnTo>
                  <a:lnTo>
                    <a:pt x="244119" y="353618"/>
                  </a:lnTo>
                  <a:lnTo>
                    <a:pt x="251853" y="395439"/>
                  </a:lnTo>
                  <a:lnTo>
                    <a:pt x="284518" y="426466"/>
                  </a:lnTo>
                  <a:lnTo>
                    <a:pt x="303631" y="426466"/>
                  </a:lnTo>
                  <a:lnTo>
                    <a:pt x="311632" y="424180"/>
                  </a:lnTo>
                  <a:lnTo>
                    <a:pt x="318109" y="419608"/>
                  </a:lnTo>
                  <a:lnTo>
                    <a:pt x="324459" y="415048"/>
                  </a:lnTo>
                  <a:lnTo>
                    <a:pt x="326085" y="413131"/>
                  </a:lnTo>
                  <a:lnTo>
                    <a:pt x="329666" y="408940"/>
                  </a:lnTo>
                  <a:lnTo>
                    <a:pt x="342950" y="368287"/>
                  </a:lnTo>
                  <a:lnTo>
                    <a:pt x="344208" y="353949"/>
                  </a:lnTo>
                  <a:lnTo>
                    <a:pt x="344233" y="353618"/>
                  </a:lnTo>
                  <a:lnTo>
                    <a:pt x="344398" y="346202"/>
                  </a:lnTo>
                  <a:close/>
                </a:path>
                <a:path w="4712335" h="474979">
                  <a:moveTo>
                    <a:pt x="472414" y="346202"/>
                  </a:moveTo>
                  <a:lnTo>
                    <a:pt x="466534" y="303047"/>
                  </a:lnTo>
                  <a:lnTo>
                    <a:pt x="456666" y="282155"/>
                  </a:lnTo>
                  <a:lnTo>
                    <a:pt x="456666" y="338582"/>
                  </a:lnTo>
                  <a:lnTo>
                    <a:pt x="456666" y="353949"/>
                  </a:lnTo>
                  <a:lnTo>
                    <a:pt x="456082" y="360972"/>
                  </a:lnTo>
                  <a:lnTo>
                    <a:pt x="456031" y="361696"/>
                  </a:lnTo>
                  <a:lnTo>
                    <a:pt x="455015" y="369570"/>
                  </a:lnTo>
                  <a:lnTo>
                    <a:pt x="453872" y="377571"/>
                  </a:lnTo>
                  <a:lnTo>
                    <a:pt x="452094" y="384683"/>
                  </a:lnTo>
                  <a:lnTo>
                    <a:pt x="449427" y="391160"/>
                  </a:lnTo>
                  <a:lnTo>
                    <a:pt x="446887" y="397510"/>
                  </a:lnTo>
                  <a:lnTo>
                    <a:pt x="443331" y="402844"/>
                  </a:lnTo>
                  <a:lnTo>
                    <a:pt x="434314" y="411111"/>
                  </a:lnTo>
                  <a:lnTo>
                    <a:pt x="428853" y="413131"/>
                  </a:lnTo>
                  <a:lnTo>
                    <a:pt x="415391" y="413131"/>
                  </a:lnTo>
                  <a:lnTo>
                    <a:pt x="409803" y="411111"/>
                  </a:lnTo>
                  <a:lnTo>
                    <a:pt x="405358" y="406908"/>
                  </a:lnTo>
                  <a:lnTo>
                    <a:pt x="400913" y="402844"/>
                  </a:lnTo>
                  <a:lnTo>
                    <a:pt x="388213" y="361696"/>
                  </a:lnTo>
                  <a:lnTo>
                    <a:pt x="387705" y="353949"/>
                  </a:lnTo>
                  <a:lnTo>
                    <a:pt x="387705" y="338582"/>
                  </a:lnTo>
                  <a:lnTo>
                    <a:pt x="394690" y="300990"/>
                  </a:lnTo>
                  <a:lnTo>
                    <a:pt x="415391" y="278638"/>
                  </a:lnTo>
                  <a:lnTo>
                    <a:pt x="428853" y="278638"/>
                  </a:lnTo>
                  <a:lnTo>
                    <a:pt x="449427" y="300990"/>
                  </a:lnTo>
                  <a:lnTo>
                    <a:pt x="452094" y="307467"/>
                  </a:lnTo>
                  <a:lnTo>
                    <a:pt x="453872" y="314706"/>
                  </a:lnTo>
                  <a:lnTo>
                    <a:pt x="455015" y="322707"/>
                  </a:lnTo>
                  <a:lnTo>
                    <a:pt x="456031" y="330835"/>
                  </a:lnTo>
                  <a:lnTo>
                    <a:pt x="456666" y="338582"/>
                  </a:lnTo>
                  <a:lnTo>
                    <a:pt x="456666" y="282155"/>
                  </a:lnTo>
                  <a:lnTo>
                    <a:pt x="453656" y="278638"/>
                  </a:lnTo>
                  <a:lnTo>
                    <a:pt x="452475" y="277241"/>
                  </a:lnTo>
                  <a:lnTo>
                    <a:pt x="446125" y="272542"/>
                  </a:lnTo>
                  <a:lnTo>
                    <a:pt x="439648" y="267843"/>
                  </a:lnTo>
                  <a:lnTo>
                    <a:pt x="431647" y="265430"/>
                  </a:lnTo>
                  <a:lnTo>
                    <a:pt x="412597" y="265430"/>
                  </a:lnTo>
                  <a:lnTo>
                    <a:pt x="382625" y="290957"/>
                  </a:lnTo>
                  <a:lnTo>
                    <a:pt x="372643" y="330835"/>
                  </a:lnTo>
                  <a:lnTo>
                    <a:pt x="371957" y="346202"/>
                  </a:lnTo>
                  <a:lnTo>
                    <a:pt x="372110" y="353618"/>
                  </a:lnTo>
                  <a:lnTo>
                    <a:pt x="379895" y="395439"/>
                  </a:lnTo>
                  <a:lnTo>
                    <a:pt x="412597" y="426466"/>
                  </a:lnTo>
                  <a:lnTo>
                    <a:pt x="431647" y="426466"/>
                  </a:lnTo>
                  <a:lnTo>
                    <a:pt x="439648" y="424180"/>
                  </a:lnTo>
                  <a:lnTo>
                    <a:pt x="446125" y="419608"/>
                  </a:lnTo>
                  <a:lnTo>
                    <a:pt x="452475" y="415048"/>
                  </a:lnTo>
                  <a:lnTo>
                    <a:pt x="454101" y="413131"/>
                  </a:lnTo>
                  <a:lnTo>
                    <a:pt x="457682" y="408940"/>
                  </a:lnTo>
                  <a:lnTo>
                    <a:pt x="470966" y="368287"/>
                  </a:lnTo>
                  <a:lnTo>
                    <a:pt x="472224" y="353949"/>
                  </a:lnTo>
                  <a:lnTo>
                    <a:pt x="472249" y="353618"/>
                  </a:lnTo>
                  <a:lnTo>
                    <a:pt x="472414" y="346202"/>
                  </a:lnTo>
                  <a:close/>
                </a:path>
                <a:path w="4712335" h="474979">
                  <a:moveTo>
                    <a:pt x="546315" y="363943"/>
                  </a:moveTo>
                  <a:lnTo>
                    <a:pt x="497814" y="363943"/>
                  </a:lnTo>
                  <a:lnTo>
                    <a:pt x="497814" y="376313"/>
                  </a:lnTo>
                  <a:lnTo>
                    <a:pt x="546315" y="376313"/>
                  </a:lnTo>
                  <a:lnTo>
                    <a:pt x="546315" y="363943"/>
                  </a:lnTo>
                  <a:close/>
                </a:path>
                <a:path w="4712335" h="474979">
                  <a:moveTo>
                    <a:pt x="624179" y="321437"/>
                  </a:moveTo>
                  <a:lnTo>
                    <a:pt x="595604" y="321437"/>
                  </a:lnTo>
                  <a:lnTo>
                    <a:pt x="595604" y="292735"/>
                  </a:lnTo>
                  <a:lnTo>
                    <a:pt x="580999" y="292735"/>
                  </a:lnTo>
                  <a:lnTo>
                    <a:pt x="580999" y="321437"/>
                  </a:lnTo>
                  <a:lnTo>
                    <a:pt x="559917" y="321437"/>
                  </a:lnTo>
                  <a:lnTo>
                    <a:pt x="559917" y="333629"/>
                  </a:lnTo>
                  <a:lnTo>
                    <a:pt x="580999" y="333629"/>
                  </a:lnTo>
                  <a:lnTo>
                    <a:pt x="580999" y="402475"/>
                  </a:lnTo>
                  <a:lnTo>
                    <a:pt x="581647" y="406412"/>
                  </a:lnTo>
                  <a:lnTo>
                    <a:pt x="598271" y="422783"/>
                  </a:lnTo>
                  <a:lnTo>
                    <a:pt x="601814" y="423672"/>
                  </a:lnTo>
                  <a:lnTo>
                    <a:pt x="602284" y="423672"/>
                  </a:lnTo>
                  <a:lnTo>
                    <a:pt x="604240" y="423938"/>
                  </a:lnTo>
                  <a:lnTo>
                    <a:pt x="610209" y="423938"/>
                  </a:lnTo>
                  <a:lnTo>
                    <a:pt x="613257" y="423672"/>
                  </a:lnTo>
                  <a:lnTo>
                    <a:pt x="618248" y="422783"/>
                  </a:lnTo>
                  <a:lnTo>
                    <a:pt x="618528" y="422783"/>
                  </a:lnTo>
                  <a:lnTo>
                    <a:pt x="621639" y="421894"/>
                  </a:lnTo>
                  <a:lnTo>
                    <a:pt x="624179" y="420878"/>
                  </a:lnTo>
                  <a:lnTo>
                    <a:pt x="623824" y="413893"/>
                  </a:lnTo>
                  <a:lnTo>
                    <a:pt x="623697" y="411353"/>
                  </a:lnTo>
                  <a:lnTo>
                    <a:pt x="623595" y="409194"/>
                  </a:lnTo>
                  <a:lnTo>
                    <a:pt x="623544" y="408178"/>
                  </a:lnTo>
                  <a:lnTo>
                    <a:pt x="619188" y="410083"/>
                  </a:lnTo>
                  <a:lnTo>
                    <a:pt x="618909" y="410083"/>
                  </a:lnTo>
                  <a:lnTo>
                    <a:pt x="617194" y="410464"/>
                  </a:lnTo>
                  <a:lnTo>
                    <a:pt x="614908" y="411111"/>
                  </a:lnTo>
                  <a:lnTo>
                    <a:pt x="612749" y="411353"/>
                  </a:lnTo>
                  <a:lnTo>
                    <a:pt x="608685" y="411353"/>
                  </a:lnTo>
                  <a:lnTo>
                    <a:pt x="606653" y="411111"/>
                  </a:lnTo>
                  <a:lnTo>
                    <a:pt x="595604" y="333629"/>
                  </a:lnTo>
                  <a:lnTo>
                    <a:pt x="624179" y="333629"/>
                  </a:lnTo>
                  <a:lnTo>
                    <a:pt x="624179" y="321437"/>
                  </a:lnTo>
                  <a:close/>
                </a:path>
                <a:path w="4712335" h="474979">
                  <a:moveTo>
                    <a:pt x="729589" y="422656"/>
                  </a:moveTo>
                  <a:lnTo>
                    <a:pt x="729081" y="419735"/>
                  </a:lnTo>
                  <a:lnTo>
                    <a:pt x="728573" y="416179"/>
                  </a:lnTo>
                  <a:lnTo>
                    <a:pt x="728383" y="413131"/>
                  </a:lnTo>
                  <a:lnTo>
                    <a:pt x="728281" y="411480"/>
                  </a:lnTo>
                  <a:lnTo>
                    <a:pt x="728218" y="410464"/>
                  </a:lnTo>
                  <a:lnTo>
                    <a:pt x="728103" y="408559"/>
                  </a:lnTo>
                  <a:lnTo>
                    <a:pt x="728002" y="406146"/>
                  </a:lnTo>
                  <a:lnTo>
                    <a:pt x="727938" y="371983"/>
                  </a:lnTo>
                  <a:lnTo>
                    <a:pt x="727938" y="349250"/>
                  </a:lnTo>
                  <a:lnTo>
                    <a:pt x="726922" y="343916"/>
                  </a:lnTo>
                  <a:lnTo>
                    <a:pt x="724890" y="339344"/>
                  </a:lnTo>
                  <a:lnTo>
                    <a:pt x="722858" y="334645"/>
                  </a:lnTo>
                  <a:lnTo>
                    <a:pt x="720128" y="331089"/>
                  </a:lnTo>
                  <a:lnTo>
                    <a:pt x="694029" y="318770"/>
                  </a:lnTo>
                  <a:lnTo>
                    <a:pt x="679805" y="318770"/>
                  </a:lnTo>
                  <a:lnTo>
                    <a:pt x="648690" y="333248"/>
                  </a:lnTo>
                  <a:lnTo>
                    <a:pt x="656945" y="342900"/>
                  </a:lnTo>
                  <a:lnTo>
                    <a:pt x="660488" y="339344"/>
                  </a:lnTo>
                  <a:lnTo>
                    <a:pt x="664806" y="336423"/>
                  </a:lnTo>
                  <a:lnTo>
                    <a:pt x="670013" y="334264"/>
                  </a:lnTo>
                  <a:lnTo>
                    <a:pt x="675233" y="332232"/>
                  </a:lnTo>
                  <a:lnTo>
                    <a:pt x="680821" y="331089"/>
                  </a:lnTo>
                  <a:lnTo>
                    <a:pt x="695680" y="331089"/>
                  </a:lnTo>
                  <a:lnTo>
                    <a:pt x="702411" y="333248"/>
                  </a:lnTo>
                  <a:lnTo>
                    <a:pt x="706983" y="337566"/>
                  </a:lnTo>
                  <a:lnTo>
                    <a:pt x="711682" y="341884"/>
                  </a:lnTo>
                  <a:lnTo>
                    <a:pt x="713968" y="348488"/>
                  </a:lnTo>
                  <a:lnTo>
                    <a:pt x="713968" y="360502"/>
                  </a:lnTo>
                  <a:lnTo>
                    <a:pt x="713968" y="371983"/>
                  </a:lnTo>
                  <a:lnTo>
                    <a:pt x="713968" y="384048"/>
                  </a:lnTo>
                  <a:lnTo>
                    <a:pt x="713206" y="388239"/>
                  </a:lnTo>
                  <a:lnTo>
                    <a:pt x="686790" y="413131"/>
                  </a:lnTo>
                  <a:lnTo>
                    <a:pt x="678662" y="413131"/>
                  </a:lnTo>
                  <a:lnTo>
                    <a:pt x="659866" y="402844"/>
                  </a:lnTo>
                  <a:lnTo>
                    <a:pt x="658456" y="400431"/>
                  </a:lnTo>
                  <a:lnTo>
                    <a:pt x="657694" y="397510"/>
                  </a:lnTo>
                  <a:lnTo>
                    <a:pt x="657694" y="389128"/>
                  </a:lnTo>
                  <a:lnTo>
                    <a:pt x="659358" y="385191"/>
                  </a:lnTo>
                  <a:lnTo>
                    <a:pt x="662533" y="382397"/>
                  </a:lnTo>
                  <a:lnTo>
                    <a:pt x="665708" y="379488"/>
                  </a:lnTo>
                  <a:lnTo>
                    <a:pt x="703681" y="371983"/>
                  </a:lnTo>
                  <a:lnTo>
                    <a:pt x="713968" y="371983"/>
                  </a:lnTo>
                  <a:lnTo>
                    <a:pt x="713968" y="360502"/>
                  </a:lnTo>
                  <a:lnTo>
                    <a:pt x="707085" y="360502"/>
                  </a:lnTo>
                  <a:lnTo>
                    <a:pt x="700341" y="360705"/>
                  </a:lnTo>
                  <a:lnTo>
                    <a:pt x="657834" y="368046"/>
                  </a:lnTo>
                  <a:lnTo>
                    <a:pt x="642594" y="386715"/>
                  </a:lnTo>
                  <a:lnTo>
                    <a:pt x="642645" y="400431"/>
                  </a:lnTo>
                  <a:lnTo>
                    <a:pt x="643737" y="404888"/>
                  </a:lnTo>
                  <a:lnTo>
                    <a:pt x="646023" y="408825"/>
                  </a:lnTo>
                  <a:lnTo>
                    <a:pt x="648182" y="412623"/>
                  </a:lnTo>
                  <a:lnTo>
                    <a:pt x="650976" y="415798"/>
                  </a:lnTo>
                  <a:lnTo>
                    <a:pt x="657694" y="420763"/>
                  </a:lnTo>
                  <a:lnTo>
                    <a:pt x="661784" y="422656"/>
                  </a:lnTo>
                  <a:lnTo>
                    <a:pt x="661962" y="422656"/>
                  </a:lnTo>
                  <a:lnTo>
                    <a:pt x="665568" y="423672"/>
                  </a:lnTo>
                  <a:lnTo>
                    <a:pt x="669772" y="424700"/>
                  </a:lnTo>
                  <a:lnTo>
                    <a:pt x="673709" y="425196"/>
                  </a:lnTo>
                  <a:lnTo>
                    <a:pt x="685888" y="425196"/>
                  </a:lnTo>
                  <a:lnTo>
                    <a:pt x="692886" y="423811"/>
                  </a:lnTo>
                  <a:lnTo>
                    <a:pt x="698728" y="420763"/>
                  </a:lnTo>
                  <a:lnTo>
                    <a:pt x="704570" y="417830"/>
                  </a:lnTo>
                  <a:lnTo>
                    <a:pt x="709637" y="413131"/>
                  </a:lnTo>
                  <a:lnTo>
                    <a:pt x="714476" y="406146"/>
                  </a:lnTo>
                  <a:lnTo>
                    <a:pt x="714857" y="406146"/>
                  </a:lnTo>
                  <a:lnTo>
                    <a:pt x="714857" y="408825"/>
                  </a:lnTo>
                  <a:lnTo>
                    <a:pt x="715467" y="415798"/>
                  </a:lnTo>
                  <a:lnTo>
                    <a:pt x="715505" y="416179"/>
                  </a:lnTo>
                  <a:lnTo>
                    <a:pt x="715619" y="417461"/>
                  </a:lnTo>
                  <a:lnTo>
                    <a:pt x="716381" y="422656"/>
                  </a:lnTo>
                  <a:lnTo>
                    <a:pt x="729589" y="422656"/>
                  </a:lnTo>
                  <a:close/>
                </a:path>
                <a:path w="4712335" h="474979">
                  <a:moveTo>
                    <a:pt x="784199" y="259080"/>
                  </a:moveTo>
                  <a:lnTo>
                    <a:pt x="769467" y="259080"/>
                  </a:lnTo>
                  <a:lnTo>
                    <a:pt x="769467" y="422656"/>
                  </a:lnTo>
                  <a:lnTo>
                    <a:pt x="784199" y="422656"/>
                  </a:lnTo>
                  <a:lnTo>
                    <a:pt x="784199" y="259080"/>
                  </a:lnTo>
                  <a:close/>
                </a:path>
                <a:path w="4712335" h="474979">
                  <a:moveTo>
                    <a:pt x="842111" y="259080"/>
                  </a:moveTo>
                  <a:lnTo>
                    <a:pt x="827379" y="259080"/>
                  </a:lnTo>
                  <a:lnTo>
                    <a:pt x="827379" y="422656"/>
                  </a:lnTo>
                  <a:lnTo>
                    <a:pt x="842111" y="422656"/>
                  </a:lnTo>
                  <a:lnTo>
                    <a:pt x="842111" y="259080"/>
                  </a:lnTo>
                  <a:close/>
                </a:path>
                <a:path w="4712335" h="474979">
                  <a:moveTo>
                    <a:pt x="977112" y="362077"/>
                  </a:moveTo>
                  <a:lnTo>
                    <a:pt x="964501" y="333463"/>
                  </a:lnTo>
                  <a:lnTo>
                    <a:pt x="962469" y="331089"/>
                  </a:lnTo>
                  <a:lnTo>
                    <a:pt x="962139" y="330708"/>
                  </a:lnTo>
                  <a:lnTo>
                    <a:pt x="962139" y="364375"/>
                  </a:lnTo>
                  <a:lnTo>
                    <a:pt x="893025" y="364375"/>
                  </a:lnTo>
                  <a:lnTo>
                    <a:pt x="893419" y="359918"/>
                  </a:lnTo>
                  <a:lnTo>
                    <a:pt x="894435" y="355727"/>
                  </a:lnTo>
                  <a:lnTo>
                    <a:pt x="896340" y="351790"/>
                  </a:lnTo>
                  <a:lnTo>
                    <a:pt x="898118" y="347726"/>
                  </a:lnTo>
                  <a:lnTo>
                    <a:pt x="900658" y="344297"/>
                  </a:lnTo>
                  <a:lnTo>
                    <a:pt x="907135" y="338074"/>
                  </a:lnTo>
                  <a:lnTo>
                    <a:pt x="910818" y="335534"/>
                  </a:lnTo>
                  <a:lnTo>
                    <a:pt x="915695" y="333463"/>
                  </a:lnTo>
                  <a:lnTo>
                    <a:pt x="919073" y="331978"/>
                  </a:lnTo>
                  <a:lnTo>
                    <a:pt x="923645" y="331089"/>
                  </a:lnTo>
                  <a:lnTo>
                    <a:pt x="928598" y="331089"/>
                  </a:lnTo>
                  <a:lnTo>
                    <a:pt x="961224" y="357251"/>
                  </a:lnTo>
                  <a:lnTo>
                    <a:pt x="962139" y="364375"/>
                  </a:lnTo>
                  <a:lnTo>
                    <a:pt x="962139" y="330708"/>
                  </a:lnTo>
                  <a:lnTo>
                    <a:pt x="960831" y="329184"/>
                  </a:lnTo>
                  <a:lnTo>
                    <a:pt x="955649" y="325374"/>
                  </a:lnTo>
                  <a:lnTo>
                    <a:pt x="943584" y="320040"/>
                  </a:lnTo>
                  <a:lnTo>
                    <a:pt x="936599" y="318770"/>
                  </a:lnTo>
                  <a:lnTo>
                    <a:pt x="921359" y="318770"/>
                  </a:lnTo>
                  <a:lnTo>
                    <a:pt x="887577" y="338709"/>
                  </a:lnTo>
                  <a:lnTo>
                    <a:pt x="877544" y="364375"/>
                  </a:lnTo>
                  <a:lnTo>
                    <a:pt x="877544" y="379603"/>
                  </a:lnTo>
                  <a:lnTo>
                    <a:pt x="897102" y="414782"/>
                  </a:lnTo>
                  <a:lnTo>
                    <a:pt x="922375" y="425196"/>
                  </a:lnTo>
                  <a:lnTo>
                    <a:pt x="938250" y="425196"/>
                  </a:lnTo>
                  <a:lnTo>
                    <a:pt x="964907" y="412623"/>
                  </a:lnTo>
                  <a:lnTo>
                    <a:pt x="968730" y="409117"/>
                  </a:lnTo>
                  <a:lnTo>
                    <a:pt x="973429" y="403860"/>
                  </a:lnTo>
                  <a:lnTo>
                    <a:pt x="962380" y="395097"/>
                  </a:lnTo>
                  <a:lnTo>
                    <a:pt x="959459" y="399669"/>
                  </a:lnTo>
                  <a:lnTo>
                    <a:pt x="955065" y="403860"/>
                  </a:lnTo>
                  <a:lnTo>
                    <a:pt x="944092" y="410845"/>
                  </a:lnTo>
                  <a:lnTo>
                    <a:pt x="937488" y="412623"/>
                  </a:lnTo>
                  <a:lnTo>
                    <a:pt x="924661" y="412623"/>
                  </a:lnTo>
                  <a:lnTo>
                    <a:pt x="919835" y="411734"/>
                  </a:lnTo>
                  <a:lnTo>
                    <a:pt x="915390" y="409702"/>
                  </a:lnTo>
                  <a:lnTo>
                    <a:pt x="910945" y="407797"/>
                  </a:lnTo>
                  <a:lnTo>
                    <a:pt x="892911" y="375920"/>
                  </a:lnTo>
                  <a:lnTo>
                    <a:pt x="976858" y="375920"/>
                  </a:lnTo>
                  <a:lnTo>
                    <a:pt x="976985" y="374523"/>
                  </a:lnTo>
                  <a:lnTo>
                    <a:pt x="977087" y="364375"/>
                  </a:lnTo>
                  <a:lnTo>
                    <a:pt x="977112" y="362077"/>
                  </a:lnTo>
                  <a:close/>
                </a:path>
                <a:path w="4712335" h="474979">
                  <a:moveTo>
                    <a:pt x="1056995" y="321437"/>
                  </a:moveTo>
                  <a:lnTo>
                    <a:pt x="1028420" y="321437"/>
                  </a:lnTo>
                  <a:lnTo>
                    <a:pt x="1028420" y="292735"/>
                  </a:lnTo>
                  <a:lnTo>
                    <a:pt x="1013815" y="292735"/>
                  </a:lnTo>
                  <a:lnTo>
                    <a:pt x="1013815" y="321437"/>
                  </a:lnTo>
                  <a:lnTo>
                    <a:pt x="992733" y="321437"/>
                  </a:lnTo>
                  <a:lnTo>
                    <a:pt x="992733" y="333629"/>
                  </a:lnTo>
                  <a:lnTo>
                    <a:pt x="1013815" y="333629"/>
                  </a:lnTo>
                  <a:lnTo>
                    <a:pt x="1013815" y="402475"/>
                  </a:lnTo>
                  <a:lnTo>
                    <a:pt x="1014463" y="406412"/>
                  </a:lnTo>
                  <a:lnTo>
                    <a:pt x="1031087" y="422783"/>
                  </a:lnTo>
                  <a:lnTo>
                    <a:pt x="1034630" y="423672"/>
                  </a:lnTo>
                  <a:lnTo>
                    <a:pt x="1035100" y="423672"/>
                  </a:lnTo>
                  <a:lnTo>
                    <a:pt x="1037056" y="423938"/>
                  </a:lnTo>
                  <a:lnTo>
                    <a:pt x="1043025" y="423938"/>
                  </a:lnTo>
                  <a:lnTo>
                    <a:pt x="1046073" y="423672"/>
                  </a:lnTo>
                  <a:lnTo>
                    <a:pt x="1051064" y="422783"/>
                  </a:lnTo>
                  <a:lnTo>
                    <a:pt x="1051344" y="422783"/>
                  </a:lnTo>
                  <a:lnTo>
                    <a:pt x="1054455" y="421894"/>
                  </a:lnTo>
                  <a:lnTo>
                    <a:pt x="1056995" y="420878"/>
                  </a:lnTo>
                  <a:lnTo>
                    <a:pt x="1056513" y="411353"/>
                  </a:lnTo>
                  <a:lnTo>
                    <a:pt x="1056411" y="409194"/>
                  </a:lnTo>
                  <a:lnTo>
                    <a:pt x="1056360" y="408178"/>
                  </a:lnTo>
                  <a:lnTo>
                    <a:pt x="1052004" y="410083"/>
                  </a:lnTo>
                  <a:lnTo>
                    <a:pt x="1051725" y="410083"/>
                  </a:lnTo>
                  <a:lnTo>
                    <a:pt x="1050010" y="410464"/>
                  </a:lnTo>
                  <a:lnTo>
                    <a:pt x="1047724" y="411111"/>
                  </a:lnTo>
                  <a:lnTo>
                    <a:pt x="1045565" y="411353"/>
                  </a:lnTo>
                  <a:lnTo>
                    <a:pt x="1041501" y="411353"/>
                  </a:lnTo>
                  <a:lnTo>
                    <a:pt x="1039469" y="411111"/>
                  </a:lnTo>
                  <a:lnTo>
                    <a:pt x="1028420" y="333629"/>
                  </a:lnTo>
                  <a:lnTo>
                    <a:pt x="1056995" y="333629"/>
                  </a:lnTo>
                  <a:lnTo>
                    <a:pt x="1056995" y="321437"/>
                  </a:lnTo>
                  <a:close/>
                </a:path>
                <a:path w="4712335" h="474979">
                  <a:moveTo>
                    <a:pt x="1101572" y="401955"/>
                  </a:moveTo>
                  <a:lnTo>
                    <a:pt x="1086205" y="401955"/>
                  </a:lnTo>
                  <a:lnTo>
                    <a:pt x="1071727" y="452882"/>
                  </a:lnTo>
                  <a:lnTo>
                    <a:pt x="1084046" y="452882"/>
                  </a:lnTo>
                  <a:lnTo>
                    <a:pt x="1101572" y="401955"/>
                  </a:lnTo>
                  <a:close/>
                </a:path>
                <a:path w="4712335" h="474979">
                  <a:moveTo>
                    <a:pt x="1341475" y="259080"/>
                  </a:moveTo>
                  <a:lnTo>
                    <a:pt x="1328394" y="259080"/>
                  </a:lnTo>
                  <a:lnTo>
                    <a:pt x="1328394" y="366395"/>
                  </a:lnTo>
                  <a:lnTo>
                    <a:pt x="1328394" y="377837"/>
                  </a:lnTo>
                  <a:lnTo>
                    <a:pt x="1327543" y="382905"/>
                  </a:lnTo>
                  <a:lnTo>
                    <a:pt x="1327505" y="383159"/>
                  </a:lnTo>
                  <a:lnTo>
                    <a:pt x="1325689" y="387858"/>
                  </a:lnTo>
                  <a:lnTo>
                    <a:pt x="1305153" y="409448"/>
                  </a:lnTo>
                  <a:lnTo>
                    <a:pt x="1300454" y="411607"/>
                  </a:lnTo>
                  <a:lnTo>
                    <a:pt x="1295247" y="412623"/>
                  </a:lnTo>
                  <a:lnTo>
                    <a:pt x="1283563" y="412623"/>
                  </a:lnTo>
                  <a:lnTo>
                    <a:pt x="1278102" y="411607"/>
                  </a:lnTo>
                  <a:lnTo>
                    <a:pt x="1273276" y="409448"/>
                  </a:lnTo>
                  <a:lnTo>
                    <a:pt x="1268450" y="407416"/>
                  </a:lnTo>
                  <a:lnTo>
                    <a:pt x="1253921" y="388124"/>
                  </a:lnTo>
                  <a:lnTo>
                    <a:pt x="1252156" y="383159"/>
                  </a:lnTo>
                  <a:lnTo>
                    <a:pt x="1252067" y="382905"/>
                  </a:lnTo>
                  <a:lnTo>
                    <a:pt x="1251216" y="377837"/>
                  </a:lnTo>
                  <a:lnTo>
                    <a:pt x="1251178" y="366395"/>
                  </a:lnTo>
                  <a:lnTo>
                    <a:pt x="1252067" y="361073"/>
                  </a:lnTo>
                  <a:lnTo>
                    <a:pt x="1253845" y="356108"/>
                  </a:lnTo>
                  <a:lnTo>
                    <a:pt x="1255496" y="351155"/>
                  </a:lnTo>
                  <a:lnTo>
                    <a:pt x="1283563" y="331089"/>
                  </a:lnTo>
                  <a:lnTo>
                    <a:pt x="1295247" y="331089"/>
                  </a:lnTo>
                  <a:lnTo>
                    <a:pt x="1301102" y="332232"/>
                  </a:lnTo>
                  <a:lnTo>
                    <a:pt x="1300721" y="332232"/>
                  </a:lnTo>
                  <a:lnTo>
                    <a:pt x="1305153" y="334264"/>
                  </a:lnTo>
                  <a:lnTo>
                    <a:pt x="1328394" y="366395"/>
                  </a:lnTo>
                  <a:lnTo>
                    <a:pt x="1328394" y="259080"/>
                  </a:lnTo>
                  <a:lnTo>
                    <a:pt x="1326743" y="259080"/>
                  </a:lnTo>
                  <a:lnTo>
                    <a:pt x="1326743" y="338836"/>
                  </a:lnTo>
                  <a:lnTo>
                    <a:pt x="1326362" y="338836"/>
                  </a:lnTo>
                  <a:lnTo>
                    <a:pt x="1321917" y="332232"/>
                  </a:lnTo>
                  <a:lnTo>
                    <a:pt x="1320660" y="331089"/>
                  </a:lnTo>
                  <a:lnTo>
                    <a:pt x="1316329" y="327152"/>
                  </a:lnTo>
                  <a:lnTo>
                    <a:pt x="1302486" y="320421"/>
                  </a:lnTo>
                  <a:lnTo>
                    <a:pt x="1295374" y="318770"/>
                  </a:lnTo>
                  <a:lnTo>
                    <a:pt x="1280134" y="318770"/>
                  </a:lnTo>
                  <a:lnTo>
                    <a:pt x="1249908" y="334264"/>
                  </a:lnTo>
                  <a:lnTo>
                    <a:pt x="1245463" y="338836"/>
                  </a:lnTo>
                  <a:lnTo>
                    <a:pt x="1241907" y="344424"/>
                  </a:lnTo>
                  <a:lnTo>
                    <a:pt x="1239443" y="351155"/>
                  </a:lnTo>
                  <a:lnTo>
                    <a:pt x="1236954" y="357505"/>
                  </a:lnTo>
                  <a:lnTo>
                    <a:pt x="1235684" y="364490"/>
                  </a:lnTo>
                  <a:lnTo>
                    <a:pt x="1235684" y="379488"/>
                  </a:lnTo>
                  <a:lnTo>
                    <a:pt x="1236954" y="386473"/>
                  </a:lnTo>
                  <a:lnTo>
                    <a:pt x="1239532" y="393065"/>
                  </a:lnTo>
                  <a:lnTo>
                    <a:pt x="1241907" y="399542"/>
                  </a:lnTo>
                  <a:lnTo>
                    <a:pt x="1245463" y="405130"/>
                  </a:lnTo>
                  <a:lnTo>
                    <a:pt x="1250035" y="409829"/>
                  </a:lnTo>
                  <a:lnTo>
                    <a:pt x="1254480" y="414655"/>
                  </a:lnTo>
                  <a:lnTo>
                    <a:pt x="1260068" y="418350"/>
                  </a:lnTo>
                  <a:lnTo>
                    <a:pt x="1272895" y="423938"/>
                  </a:lnTo>
                  <a:lnTo>
                    <a:pt x="1280134" y="425196"/>
                  </a:lnTo>
                  <a:lnTo>
                    <a:pt x="1295374" y="425196"/>
                  </a:lnTo>
                  <a:lnTo>
                    <a:pt x="1302486" y="423545"/>
                  </a:lnTo>
                  <a:lnTo>
                    <a:pt x="1316329" y="416941"/>
                  </a:lnTo>
                  <a:lnTo>
                    <a:pt x="1321193" y="412623"/>
                  </a:lnTo>
                  <a:lnTo>
                    <a:pt x="1321917" y="412000"/>
                  </a:lnTo>
                  <a:lnTo>
                    <a:pt x="1326362" y="405523"/>
                  </a:lnTo>
                  <a:lnTo>
                    <a:pt x="1326743" y="405523"/>
                  </a:lnTo>
                  <a:lnTo>
                    <a:pt x="1326743" y="422656"/>
                  </a:lnTo>
                  <a:lnTo>
                    <a:pt x="1341475" y="422656"/>
                  </a:lnTo>
                  <a:lnTo>
                    <a:pt x="1341475" y="405523"/>
                  </a:lnTo>
                  <a:lnTo>
                    <a:pt x="1341475" y="338836"/>
                  </a:lnTo>
                  <a:lnTo>
                    <a:pt x="1341475" y="259080"/>
                  </a:lnTo>
                  <a:close/>
                </a:path>
                <a:path w="4712335" h="474979">
                  <a:moveTo>
                    <a:pt x="1441678" y="278384"/>
                  </a:moveTo>
                  <a:lnTo>
                    <a:pt x="1441297" y="276352"/>
                  </a:lnTo>
                  <a:lnTo>
                    <a:pt x="1440281" y="273812"/>
                  </a:lnTo>
                  <a:lnTo>
                    <a:pt x="1439138" y="271272"/>
                  </a:lnTo>
                  <a:lnTo>
                    <a:pt x="1437703" y="269240"/>
                  </a:lnTo>
                  <a:lnTo>
                    <a:pt x="1435709" y="267335"/>
                  </a:lnTo>
                  <a:lnTo>
                    <a:pt x="1434058" y="265899"/>
                  </a:lnTo>
                  <a:lnTo>
                    <a:pt x="1434058" y="278384"/>
                  </a:lnTo>
                  <a:lnTo>
                    <a:pt x="1434058" y="285496"/>
                  </a:lnTo>
                  <a:lnTo>
                    <a:pt x="1432788" y="288544"/>
                  </a:lnTo>
                  <a:lnTo>
                    <a:pt x="1427835" y="293497"/>
                  </a:lnTo>
                  <a:lnTo>
                    <a:pt x="1424660" y="294767"/>
                  </a:lnTo>
                  <a:lnTo>
                    <a:pt x="1417548" y="294767"/>
                  </a:lnTo>
                  <a:lnTo>
                    <a:pt x="1414500" y="293497"/>
                  </a:lnTo>
                  <a:lnTo>
                    <a:pt x="1411960" y="291084"/>
                  </a:lnTo>
                  <a:lnTo>
                    <a:pt x="1409420" y="288544"/>
                  </a:lnTo>
                  <a:lnTo>
                    <a:pt x="1408150" y="285496"/>
                  </a:lnTo>
                  <a:lnTo>
                    <a:pt x="1408150" y="278384"/>
                  </a:lnTo>
                  <a:lnTo>
                    <a:pt x="1409420" y="275336"/>
                  </a:lnTo>
                  <a:lnTo>
                    <a:pt x="1411960" y="272923"/>
                  </a:lnTo>
                  <a:lnTo>
                    <a:pt x="1414500" y="270383"/>
                  </a:lnTo>
                  <a:lnTo>
                    <a:pt x="1417548" y="269240"/>
                  </a:lnTo>
                  <a:lnTo>
                    <a:pt x="1424660" y="269240"/>
                  </a:lnTo>
                  <a:lnTo>
                    <a:pt x="1427835" y="270383"/>
                  </a:lnTo>
                  <a:lnTo>
                    <a:pt x="1430248" y="272923"/>
                  </a:lnTo>
                  <a:lnTo>
                    <a:pt x="1432788" y="275336"/>
                  </a:lnTo>
                  <a:lnTo>
                    <a:pt x="1434058" y="278384"/>
                  </a:lnTo>
                  <a:lnTo>
                    <a:pt x="1434058" y="265899"/>
                  </a:lnTo>
                  <a:lnTo>
                    <a:pt x="1433677" y="265557"/>
                  </a:lnTo>
                  <a:lnTo>
                    <a:pt x="1431518" y="264033"/>
                  </a:lnTo>
                  <a:lnTo>
                    <a:pt x="1428978" y="263017"/>
                  </a:lnTo>
                  <a:lnTo>
                    <a:pt x="1426438" y="261874"/>
                  </a:lnTo>
                  <a:lnTo>
                    <a:pt x="1423898" y="261366"/>
                  </a:lnTo>
                  <a:lnTo>
                    <a:pt x="1418183" y="261366"/>
                  </a:lnTo>
                  <a:lnTo>
                    <a:pt x="1415516" y="261874"/>
                  </a:lnTo>
                  <a:lnTo>
                    <a:pt x="1413103" y="263017"/>
                  </a:lnTo>
                  <a:lnTo>
                    <a:pt x="1410563" y="264033"/>
                  </a:lnTo>
                  <a:lnTo>
                    <a:pt x="1400390" y="278384"/>
                  </a:lnTo>
                  <a:lnTo>
                    <a:pt x="1400390" y="285496"/>
                  </a:lnTo>
                  <a:lnTo>
                    <a:pt x="1413103" y="300990"/>
                  </a:lnTo>
                  <a:lnTo>
                    <a:pt x="1415516" y="302006"/>
                  </a:lnTo>
                  <a:lnTo>
                    <a:pt x="1418183" y="302514"/>
                  </a:lnTo>
                  <a:lnTo>
                    <a:pt x="1423898" y="302514"/>
                  </a:lnTo>
                  <a:lnTo>
                    <a:pt x="1441678" y="285496"/>
                  </a:lnTo>
                  <a:lnTo>
                    <a:pt x="1441678" y="278384"/>
                  </a:lnTo>
                  <a:close/>
                </a:path>
                <a:path w="4712335" h="474979">
                  <a:moveTo>
                    <a:pt x="1462633" y="422656"/>
                  </a:moveTo>
                  <a:lnTo>
                    <a:pt x="1462125" y="419735"/>
                  </a:lnTo>
                  <a:lnTo>
                    <a:pt x="1461617" y="416179"/>
                  </a:lnTo>
                  <a:lnTo>
                    <a:pt x="1461427" y="413131"/>
                  </a:lnTo>
                  <a:lnTo>
                    <a:pt x="1461325" y="411480"/>
                  </a:lnTo>
                  <a:lnTo>
                    <a:pt x="1461262" y="410464"/>
                  </a:lnTo>
                  <a:lnTo>
                    <a:pt x="1461147" y="408559"/>
                  </a:lnTo>
                  <a:lnTo>
                    <a:pt x="1461046" y="406146"/>
                  </a:lnTo>
                  <a:lnTo>
                    <a:pt x="1460982" y="371983"/>
                  </a:lnTo>
                  <a:lnTo>
                    <a:pt x="1460982" y="349250"/>
                  </a:lnTo>
                  <a:lnTo>
                    <a:pt x="1459966" y="343916"/>
                  </a:lnTo>
                  <a:lnTo>
                    <a:pt x="1457934" y="339344"/>
                  </a:lnTo>
                  <a:lnTo>
                    <a:pt x="1455902" y="334645"/>
                  </a:lnTo>
                  <a:lnTo>
                    <a:pt x="1453172" y="331089"/>
                  </a:lnTo>
                  <a:lnTo>
                    <a:pt x="1427073" y="318770"/>
                  </a:lnTo>
                  <a:lnTo>
                    <a:pt x="1412849" y="318770"/>
                  </a:lnTo>
                  <a:lnTo>
                    <a:pt x="1381734" y="333248"/>
                  </a:lnTo>
                  <a:lnTo>
                    <a:pt x="1389989" y="342900"/>
                  </a:lnTo>
                  <a:lnTo>
                    <a:pt x="1393545" y="339344"/>
                  </a:lnTo>
                  <a:lnTo>
                    <a:pt x="1397863" y="336423"/>
                  </a:lnTo>
                  <a:lnTo>
                    <a:pt x="1403070" y="334264"/>
                  </a:lnTo>
                  <a:lnTo>
                    <a:pt x="1408277" y="332232"/>
                  </a:lnTo>
                  <a:lnTo>
                    <a:pt x="1413865" y="331089"/>
                  </a:lnTo>
                  <a:lnTo>
                    <a:pt x="1428724" y="331089"/>
                  </a:lnTo>
                  <a:lnTo>
                    <a:pt x="1435455" y="333248"/>
                  </a:lnTo>
                  <a:lnTo>
                    <a:pt x="1440027" y="337566"/>
                  </a:lnTo>
                  <a:lnTo>
                    <a:pt x="1444726" y="341884"/>
                  </a:lnTo>
                  <a:lnTo>
                    <a:pt x="1447012" y="348488"/>
                  </a:lnTo>
                  <a:lnTo>
                    <a:pt x="1447012" y="360502"/>
                  </a:lnTo>
                  <a:lnTo>
                    <a:pt x="1447012" y="371983"/>
                  </a:lnTo>
                  <a:lnTo>
                    <a:pt x="1447012" y="384048"/>
                  </a:lnTo>
                  <a:lnTo>
                    <a:pt x="1446250" y="388239"/>
                  </a:lnTo>
                  <a:lnTo>
                    <a:pt x="1419834" y="413131"/>
                  </a:lnTo>
                  <a:lnTo>
                    <a:pt x="1411706" y="413131"/>
                  </a:lnTo>
                  <a:lnTo>
                    <a:pt x="1392910" y="402844"/>
                  </a:lnTo>
                  <a:lnTo>
                    <a:pt x="1391513" y="400431"/>
                  </a:lnTo>
                  <a:lnTo>
                    <a:pt x="1390751" y="397510"/>
                  </a:lnTo>
                  <a:lnTo>
                    <a:pt x="1390751" y="389128"/>
                  </a:lnTo>
                  <a:lnTo>
                    <a:pt x="1392402" y="385191"/>
                  </a:lnTo>
                  <a:lnTo>
                    <a:pt x="1395577" y="382397"/>
                  </a:lnTo>
                  <a:lnTo>
                    <a:pt x="1398752" y="379488"/>
                  </a:lnTo>
                  <a:lnTo>
                    <a:pt x="1436725" y="371983"/>
                  </a:lnTo>
                  <a:lnTo>
                    <a:pt x="1447012" y="371983"/>
                  </a:lnTo>
                  <a:lnTo>
                    <a:pt x="1447012" y="360502"/>
                  </a:lnTo>
                  <a:lnTo>
                    <a:pt x="1440129" y="360502"/>
                  </a:lnTo>
                  <a:lnTo>
                    <a:pt x="1433385" y="360705"/>
                  </a:lnTo>
                  <a:lnTo>
                    <a:pt x="1390878" y="368046"/>
                  </a:lnTo>
                  <a:lnTo>
                    <a:pt x="1375638" y="386715"/>
                  </a:lnTo>
                  <a:lnTo>
                    <a:pt x="1375689" y="400431"/>
                  </a:lnTo>
                  <a:lnTo>
                    <a:pt x="1376781" y="404888"/>
                  </a:lnTo>
                  <a:lnTo>
                    <a:pt x="1379067" y="408825"/>
                  </a:lnTo>
                  <a:lnTo>
                    <a:pt x="1381226" y="412623"/>
                  </a:lnTo>
                  <a:lnTo>
                    <a:pt x="1384020" y="415798"/>
                  </a:lnTo>
                  <a:lnTo>
                    <a:pt x="1390751" y="420763"/>
                  </a:lnTo>
                  <a:lnTo>
                    <a:pt x="1394828" y="422656"/>
                  </a:lnTo>
                  <a:lnTo>
                    <a:pt x="1395006" y="422656"/>
                  </a:lnTo>
                  <a:lnTo>
                    <a:pt x="1398625" y="423672"/>
                  </a:lnTo>
                  <a:lnTo>
                    <a:pt x="1402816" y="424700"/>
                  </a:lnTo>
                  <a:lnTo>
                    <a:pt x="1406753" y="425196"/>
                  </a:lnTo>
                  <a:lnTo>
                    <a:pt x="1418945" y="425196"/>
                  </a:lnTo>
                  <a:lnTo>
                    <a:pt x="1425930" y="423811"/>
                  </a:lnTo>
                  <a:lnTo>
                    <a:pt x="1431772" y="420763"/>
                  </a:lnTo>
                  <a:lnTo>
                    <a:pt x="1437614" y="417830"/>
                  </a:lnTo>
                  <a:lnTo>
                    <a:pt x="1442681" y="413131"/>
                  </a:lnTo>
                  <a:lnTo>
                    <a:pt x="1447520" y="406146"/>
                  </a:lnTo>
                  <a:lnTo>
                    <a:pt x="1447901" y="406146"/>
                  </a:lnTo>
                  <a:lnTo>
                    <a:pt x="1447901" y="408825"/>
                  </a:lnTo>
                  <a:lnTo>
                    <a:pt x="1448511" y="415798"/>
                  </a:lnTo>
                  <a:lnTo>
                    <a:pt x="1448549" y="416179"/>
                  </a:lnTo>
                  <a:lnTo>
                    <a:pt x="1448663" y="417461"/>
                  </a:lnTo>
                  <a:lnTo>
                    <a:pt x="1449425" y="422656"/>
                  </a:lnTo>
                  <a:lnTo>
                    <a:pt x="1462633" y="422656"/>
                  </a:lnTo>
                  <a:close/>
                </a:path>
                <a:path w="4712335" h="474979">
                  <a:moveTo>
                    <a:pt x="1558772" y="319786"/>
                  </a:moveTo>
                  <a:lnTo>
                    <a:pt x="1557121" y="319405"/>
                  </a:lnTo>
                  <a:lnTo>
                    <a:pt x="1554073" y="318897"/>
                  </a:lnTo>
                  <a:lnTo>
                    <a:pt x="1541399" y="318897"/>
                  </a:lnTo>
                  <a:lnTo>
                    <a:pt x="1535277" y="320548"/>
                  </a:lnTo>
                  <a:lnTo>
                    <a:pt x="1529562" y="324231"/>
                  </a:lnTo>
                  <a:lnTo>
                    <a:pt x="1523720" y="327914"/>
                  </a:lnTo>
                  <a:lnTo>
                    <a:pt x="1519402" y="332740"/>
                  </a:lnTo>
                  <a:lnTo>
                    <a:pt x="1516608" y="338582"/>
                  </a:lnTo>
                  <a:lnTo>
                    <a:pt x="1516100" y="338582"/>
                  </a:lnTo>
                  <a:lnTo>
                    <a:pt x="1515973" y="333756"/>
                  </a:lnTo>
                  <a:lnTo>
                    <a:pt x="1515846" y="330454"/>
                  </a:lnTo>
                  <a:lnTo>
                    <a:pt x="1515745" y="327914"/>
                  </a:lnTo>
                  <a:lnTo>
                    <a:pt x="1515618" y="324866"/>
                  </a:lnTo>
                  <a:lnTo>
                    <a:pt x="1515592" y="324231"/>
                  </a:lnTo>
                  <a:lnTo>
                    <a:pt x="1515211" y="321437"/>
                  </a:lnTo>
                  <a:lnTo>
                    <a:pt x="1501241" y="321437"/>
                  </a:lnTo>
                  <a:lnTo>
                    <a:pt x="1501698" y="327914"/>
                  </a:lnTo>
                  <a:lnTo>
                    <a:pt x="1501800" y="330454"/>
                  </a:lnTo>
                  <a:lnTo>
                    <a:pt x="1501876" y="333121"/>
                  </a:lnTo>
                  <a:lnTo>
                    <a:pt x="1502003" y="422656"/>
                  </a:lnTo>
                  <a:lnTo>
                    <a:pt x="1516862" y="422656"/>
                  </a:lnTo>
                  <a:lnTo>
                    <a:pt x="1516862" y="363855"/>
                  </a:lnTo>
                  <a:lnTo>
                    <a:pt x="1517624" y="358013"/>
                  </a:lnTo>
                  <a:lnTo>
                    <a:pt x="1520926" y="348361"/>
                  </a:lnTo>
                  <a:lnTo>
                    <a:pt x="1523085" y="344424"/>
                  </a:lnTo>
                  <a:lnTo>
                    <a:pt x="1525752" y="341376"/>
                  </a:lnTo>
                  <a:lnTo>
                    <a:pt x="1528089" y="338582"/>
                  </a:lnTo>
                  <a:lnTo>
                    <a:pt x="1542516" y="332359"/>
                  </a:lnTo>
                  <a:lnTo>
                    <a:pt x="1548485" y="332359"/>
                  </a:lnTo>
                  <a:lnTo>
                    <a:pt x="1550517" y="332486"/>
                  </a:lnTo>
                  <a:lnTo>
                    <a:pt x="1552549" y="332740"/>
                  </a:lnTo>
                  <a:lnTo>
                    <a:pt x="1554454" y="333121"/>
                  </a:lnTo>
                  <a:lnTo>
                    <a:pt x="1555978" y="333375"/>
                  </a:lnTo>
                  <a:lnTo>
                    <a:pt x="1556727" y="333629"/>
                  </a:lnTo>
                  <a:lnTo>
                    <a:pt x="1556804" y="333121"/>
                  </a:lnTo>
                  <a:lnTo>
                    <a:pt x="1556918" y="332359"/>
                  </a:lnTo>
                  <a:lnTo>
                    <a:pt x="1558658" y="320548"/>
                  </a:lnTo>
                  <a:lnTo>
                    <a:pt x="1558772" y="319786"/>
                  </a:lnTo>
                  <a:close/>
                </a:path>
                <a:path w="4712335" h="474979">
                  <a:moveTo>
                    <a:pt x="1598015" y="259080"/>
                  </a:moveTo>
                  <a:lnTo>
                    <a:pt x="1583283" y="259080"/>
                  </a:lnTo>
                  <a:lnTo>
                    <a:pt x="1583283" y="422656"/>
                  </a:lnTo>
                  <a:lnTo>
                    <a:pt x="1598015" y="422656"/>
                  </a:lnTo>
                  <a:lnTo>
                    <a:pt x="1598015" y="259080"/>
                  </a:lnTo>
                  <a:close/>
                </a:path>
                <a:path w="4712335" h="474979">
                  <a:moveTo>
                    <a:pt x="1655800" y="321437"/>
                  </a:moveTo>
                  <a:lnTo>
                    <a:pt x="1640941" y="321437"/>
                  </a:lnTo>
                  <a:lnTo>
                    <a:pt x="1640941" y="422656"/>
                  </a:lnTo>
                  <a:lnTo>
                    <a:pt x="1655800" y="422656"/>
                  </a:lnTo>
                  <a:lnTo>
                    <a:pt x="1655800" y="321437"/>
                  </a:lnTo>
                  <a:close/>
                </a:path>
                <a:path w="4712335" h="474979">
                  <a:moveTo>
                    <a:pt x="1658721" y="279400"/>
                  </a:moveTo>
                  <a:lnTo>
                    <a:pt x="1657578" y="276860"/>
                  </a:lnTo>
                  <a:lnTo>
                    <a:pt x="1655419" y="274955"/>
                  </a:lnTo>
                  <a:lnTo>
                    <a:pt x="1653387" y="273050"/>
                  </a:lnTo>
                  <a:lnTo>
                    <a:pt x="1650974" y="272034"/>
                  </a:lnTo>
                  <a:lnTo>
                    <a:pt x="1645767" y="272034"/>
                  </a:lnTo>
                  <a:lnTo>
                    <a:pt x="1643354" y="273050"/>
                  </a:lnTo>
                  <a:lnTo>
                    <a:pt x="1639036" y="276860"/>
                  </a:lnTo>
                  <a:lnTo>
                    <a:pt x="1638020" y="279400"/>
                  </a:lnTo>
                  <a:lnTo>
                    <a:pt x="1638020" y="285369"/>
                  </a:lnTo>
                  <a:lnTo>
                    <a:pt x="1639036" y="287909"/>
                  </a:lnTo>
                  <a:lnTo>
                    <a:pt x="1643354" y="291719"/>
                  </a:lnTo>
                  <a:lnTo>
                    <a:pt x="1645767" y="292735"/>
                  </a:lnTo>
                  <a:lnTo>
                    <a:pt x="1650974" y="292735"/>
                  </a:lnTo>
                  <a:lnTo>
                    <a:pt x="1653387" y="291719"/>
                  </a:lnTo>
                  <a:lnTo>
                    <a:pt x="1655419" y="289814"/>
                  </a:lnTo>
                  <a:lnTo>
                    <a:pt x="1657578" y="287909"/>
                  </a:lnTo>
                  <a:lnTo>
                    <a:pt x="1658721" y="285369"/>
                  </a:lnTo>
                  <a:lnTo>
                    <a:pt x="1658721" y="279400"/>
                  </a:lnTo>
                  <a:close/>
                </a:path>
                <a:path w="4712335" h="474979">
                  <a:moveTo>
                    <a:pt x="1797151" y="321437"/>
                  </a:moveTo>
                  <a:lnTo>
                    <a:pt x="1784070" y="321437"/>
                  </a:lnTo>
                  <a:lnTo>
                    <a:pt x="1784070" y="365379"/>
                  </a:lnTo>
                  <a:lnTo>
                    <a:pt x="1784070" y="376555"/>
                  </a:lnTo>
                  <a:lnTo>
                    <a:pt x="1760829" y="407289"/>
                  </a:lnTo>
                  <a:lnTo>
                    <a:pt x="1750923" y="410083"/>
                  </a:lnTo>
                  <a:lnTo>
                    <a:pt x="1739239" y="410083"/>
                  </a:lnTo>
                  <a:lnTo>
                    <a:pt x="1734375" y="409067"/>
                  </a:lnTo>
                  <a:lnTo>
                    <a:pt x="1734070" y="409067"/>
                  </a:lnTo>
                  <a:lnTo>
                    <a:pt x="1709521" y="385838"/>
                  </a:lnTo>
                  <a:lnTo>
                    <a:pt x="1707743" y="381012"/>
                  </a:lnTo>
                  <a:lnTo>
                    <a:pt x="1706956" y="376555"/>
                  </a:lnTo>
                  <a:lnTo>
                    <a:pt x="1706854" y="365379"/>
                  </a:lnTo>
                  <a:lnTo>
                    <a:pt x="1707743" y="360311"/>
                  </a:lnTo>
                  <a:lnTo>
                    <a:pt x="1709521" y="355600"/>
                  </a:lnTo>
                  <a:lnTo>
                    <a:pt x="1711172" y="350774"/>
                  </a:lnTo>
                  <a:lnTo>
                    <a:pt x="1733473" y="332359"/>
                  </a:lnTo>
                  <a:lnTo>
                    <a:pt x="1733169" y="332359"/>
                  </a:lnTo>
                  <a:lnTo>
                    <a:pt x="1739239" y="331089"/>
                  </a:lnTo>
                  <a:lnTo>
                    <a:pt x="1750923" y="331089"/>
                  </a:lnTo>
                  <a:lnTo>
                    <a:pt x="1756702" y="332359"/>
                  </a:lnTo>
                  <a:lnTo>
                    <a:pt x="1756422" y="332359"/>
                  </a:lnTo>
                  <a:lnTo>
                    <a:pt x="1760829" y="334264"/>
                  </a:lnTo>
                  <a:lnTo>
                    <a:pt x="1765528" y="336423"/>
                  </a:lnTo>
                  <a:lnTo>
                    <a:pt x="1769719" y="339344"/>
                  </a:lnTo>
                  <a:lnTo>
                    <a:pt x="1773148" y="343027"/>
                  </a:lnTo>
                  <a:lnTo>
                    <a:pt x="1776577" y="346583"/>
                  </a:lnTo>
                  <a:lnTo>
                    <a:pt x="1779244" y="350774"/>
                  </a:lnTo>
                  <a:lnTo>
                    <a:pt x="1781276" y="355600"/>
                  </a:lnTo>
                  <a:lnTo>
                    <a:pt x="1783181" y="360311"/>
                  </a:lnTo>
                  <a:lnTo>
                    <a:pt x="1784070" y="365379"/>
                  </a:lnTo>
                  <a:lnTo>
                    <a:pt x="1784070" y="321437"/>
                  </a:lnTo>
                  <a:lnTo>
                    <a:pt x="1782419" y="321437"/>
                  </a:lnTo>
                  <a:lnTo>
                    <a:pt x="1782419" y="338836"/>
                  </a:lnTo>
                  <a:lnTo>
                    <a:pt x="1782038" y="338836"/>
                  </a:lnTo>
                  <a:lnTo>
                    <a:pt x="1777974" y="332359"/>
                  </a:lnTo>
                  <a:lnTo>
                    <a:pt x="1776539" y="331089"/>
                  </a:lnTo>
                  <a:lnTo>
                    <a:pt x="1772386" y="327406"/>
                  </a:lnTo>
                  <a:lnTo>
                    <a:pt x="1765274" y="323977"/>
                  </a:lnTo>
                  <a:lnTo>
                    <a:pt x="1758289" y="320421"/>
                  </a:lnTo>
                  <a:lnTo>
                    <a:pt x="1751050" y="318770"/>
                  </a:lnTo>
                  <a:lnTo>
                    <a:pt x="1735810" y="318770"/>
                  </a:lnTo>
                  <a:lnTo>
                    <a:pt x="1728571" y="320167"/>
                  </a:lnTo>
                  <a:lnTo>
                    <a:pt x="1722221" y="322834"/>
                  </a:lnTo>
                  <a:lnTo>
                    <a:pt x="1715744" y="325628"/>
                  </a:lnTo>
                  <a:lnTo>
                    <a:pt x="1710156" y="329311"/>
                  </a:lnTo>
                  <a:lnTo>
                    <a:pt x="1705584" y="334264"/>
                  </a:lnTo>
                  <a:lnTo>
                    <a:pt x="1701139" y="338836"/>
                  </a:lnTo>
                  <a:lnTo>
                    <a:pt x="1697583" y="344424"/>
                  </a:lnTo>
                  <a:lnTo>
                    <a:pt x="1695170" y="350774"/>
                  </a:lnTo>
                  <a:lnTo>
                    <a:pt x="1692630" y="357124"/>
                  </a:lnTo>
                  <a:lnTo>
                    <a:pt x="1691360" y="363855"/>
                  </a:lnTo>
                  <a:lnTo>
                    <a:pt x="1691360" y="378460"/>
                  </a:lnTo>
                  <a:lnTo>
                    <a:pt x="1692630" y="385318"/>
                  </a:lnTo>
                  <a:lnTo>
                    <a:pt x="1695170" y="391668"/>
                  </a:lnTo>
                  <a:lnTo>
                    <a:pt x="1697583" y="398018"/>
                  </a:lnTo>
                  <a:lnTo>
                    <a:pt x="1701139" y="403479"/>
                  </a:lnTo>
                  <a:lnTo>
                    <a:pt x="1705711" y="407936"/>
                  </a:lnTo>
                  <a:lnTo>
                    <a:pt x="1710156" y="412496"/>
                  </a:lnTo>
                  <a:lnTo>
                    <a:pt x="1715744" y="416052"/>
                  </a:lnTo>
                  <a:lnTo>
                    <a:pt x="1722221" y="418719"/>
                  </a:lnTo>
                  <a:lnTo>
                    <a:pt x="1728571" y="421259"/>
                  </a:lnTo>
                  <a:lnTo>
                    <a:pt x="1735810" y="422656"/>
                  </a:lnTo>
                  <a:lnTo>
                    <a:pt x="1751050" y="422656"/>
                  </a:lnTo>
                  <a:lnTo>
                    <a:pt x="1758289" y="420878"/>
                  </a:lnTo>
                  <a:lnTo>
                    <a:pt x="1772640" y="414020"/>
                  </a:lnTo>
                  <a:lnTo>
                    <a:pt x="1776971" y="410083"/>
                  </a:lnTo>
                  <a:lnTo>
                    <a:pt x="1778101" y="409067"/>
                  </a:lnTo>
                  <a:lnTo>
                    <a:pt x="1782038" y="402717"/>
                  </a:lnTo>
                  <a:lnTo>
                    <a:pt x="1782419" y="402717"/>
                  </a:lnTo>
                  <a:lnTo>
                    <a:pt x="1782419" y="427228"/>
                  </a:lnTo>
                  <a:lnTo>
                    <a:pt x="1781657" y="432435"/>
                  </a:lnTo>
                  <a:lnTo>
                    <a:pt x="1778863" y="442087"/>
                  </a:lnTo>
                  <a:lnTo>
                    <a:pt x="1776577" y="446278"/>
                  </a:lnTo>
                  <a:lnTo>
                    <a:pt x="1773402" y="449834"/>
                  </a:lnTo>
                  <a:lnTo>
                    <a:pt x="1770354" y="453517"/>
                  </a:lnTo>
                  <a:lnTo>
                    <a:pt x="1766290" y="456311"/>
                  </a:lnTo>
                  <a:lnTo>
                    <a:pt x="1761210" y="458470"/>
                  </a:lnTo>
                  <a:lnTo>
                    <a:pt x="1756257" y="460502"/>
                  </a:lnTo>
                  <a:lnTo>
                    <a:pt x="1750034" y="461645"/>
                  </a:lnTo>
                  <a:lnTo>
                    <a:pt x="1735048" y="461645"/>
                  </a:lnTo>
                  <a:lnTo>
                    <a:pt x="1704187" y="442976"/>
                  </a:lnTo>
                  <a:lnTo>
                    <a:pt x="1693519" y="454152"/>
                  </a:lnTo>
                  <a:lnTo>
                    <a:pt x="1722094" y="471652"/>
                  </a:lnTo>
                  <a:lnTo>
                    <a:pt x="1722221" y="471652"/>
                  </a:lnTo>
                  <a:lnTo>
                    <a:pt x="1728635" y="473290"/>
                  </a:lnTo>
                  <a:lnTo>
                    <a:pt x="1735277" y="474268"/>
                  </a:lnTo>
                  <a:lnTo>
                    <a:pt x="1742160" y="474599"/>
                  </a:lnTo>
                  <a:lnTo>
                    <a:pt x="1750225" y="474268"/>
                  </a:lnTo>
                  <a:lnTo>
                    <a:pt x="1782127" y="461645"/>
                  </a:lnTo>
                  <a:lnTo>
                    <a:pt x="1786356" y="456311"/>
                  </a:lnTo>
                  <a:lnTo>
                    <a:pt x="1790547" y="451231"/>
                  </a:lnTo>
                  <a:lnTo>
                    <a:pt x="1793341" y="445516"/>
                  </a:lnTo>
                  <a:lnTo>
                    <a:pt x="1796389" y="433070"/>
                  </a:lnTo>
                  <a:lnTo>
                    <a:pt x="1797151" y="427228"/>
                  </a:lnTo>
                  <a:lnTo>
                    <a:pt x="1797151" y="402717"/>
                  </a:lnTo>
                  <a:lnTo>
                    <a:pt x="1797151" y="338836"/>
                  </a:lnTo>
                  <a:lnTo>
                    <a:pt x="1797151" y="321437"/>
                  </a:lnTo>
                  <a:close/>
                </a:path>
                <a:path w="4712335" h="474979">
                  <a:moveTo>
                    <a:pt x="1929612" y="362077"/>
                  </a:moveTo>
                  <a:lnTo>
                    <a:pt x="1917001" y="333463"/>
                  </a:lnTo>
                  <a:lnTo>
                    <a:pt x="1914969" y="331089"/>
                  </a:lnTo>
                  <a:lnTo>
                    <a:pt x="1914639" y="330708"/>
                  </a:lnTo>
                  <a:lnTo>
                    <a:pt x="1914639" y="364375"/>
                  </a:lnTo>
                  <a:lnTo>
                    <a:pt x="1845525" y="364375"/>
                  </a:lnTo>
                  <a:lnTo>
                    <a:pt x="1845919" y="359918"/>
                  </a:lnTo>
                  <a:lnTo>
                    <a:pt x="1846935" y="355727"/>
                  </a:lnTo>
                  <a:lnTo>
                    <a:pt x="1848840" y="351790"/>
                  </a:lnTo>
                  <a:lnTo>
                    <a:pt x="1850618" y="347726"/>
                  </a:lnTo>
                  <a:lnTo>
                    <a:pt x="1853158" y="344297"/>
                  </a:lnTo>
                  <a:lnTo>
                    <a:pt x="1859635" y="338074"/>
                  </a:lnTo>
                  <a:lnTo>
                    <a:pt x="1863318" y="335534"/>
                  </a:lnTo>
                  <a:lnTo>
                    <a:pt x="1868195" y="333463"/>
                  </a:lnTo>
                  <a:lnTo>
                    <a:pt x="1871573" y="331978"/>
                  </a:lnTo>
                  <a:lnTo>
                    <a:pt x="1876145" y="331089"/>
                  </a:lnTo>
                  <a:lnTo>
                    <a:pt x="1881098" y="331089"/>
                  </a:lnTo>
                  <a:lnTo>
                    <a:pt x="1913724" y="357251"/>
                  </a:lnTo>
                  <a:lnTo>
                    <a:pt x="1914639" y="364375"/>
                  </a:lnTo>
                  <a:lnTo>
                    <a:pt x="1914639" y="330708"/>
                  </a:lnTo>
                  <a:lnTo>
                    <a:pt x="1913331" y="329184"/>
                  </a:lnTo>
                  <a:lnTo>
                    <a:pt x="1908149" y="325374"/>
                  </a:lnTo>
                  <a:lnTo>
                    <a:pt x="1896084" y="320040"/>
                  </a:lnTo>
                  <a:lnTo>
                    <a:pt x="1889099" y="318770"/>
                  </a:lnTo>
                  <a:lnTo>
                    <a:pt x="1873859" y="318770"/>
                  </a:lnTo>
                  <a:lnTo>
                    <a:pt x="1840077" y="338709"/>
                  </a:lnTo>
                  <a:lnTo>
                    <a:pt x="1830044" y="364375"/>
                  </a:lnTo>
                  <a:lnTo>
                    <a:pt x="1830044" y="379603"/>
                  </a:lnTo>
                  <a:lnTo>
                    <a:pt x="1849602" y="414782"/>
                  </a:lnTo>
                  <a:lnTo>
                    <a:pt x="1874875" y="425196"/>
                  </a:lnTo>
                  <a:lnTo>
                    <a:pt x="1890750" y="425196"/>
                  </a:lnTo>
                  <a:lnTo>
                    <a:pt x="1917407" y="412623"/>
                  </a:lnTo>
                  <a:lnTo>
                    <a:pt x="1921230" y="409117"/>
                  </a:lnTo>
                  <a:lnTo>
                    <a:pt x="1925929" y="403860"/>
                  </a:lnTo>
                  <a:lnTo>
                    <a:pt x="1914880" y="395097"/>
                  </a:lnTo>
                  <a:lnTo>
                    <a:pt x="1911959" y="399669"/>
                  </a:lnTo>
                  <a:lnTo>
                    <a:pt x="1907565" y="403860"/>
                  </a:lnTo>
                  <a:lnTo>
                    <a:pt x="1896592" y="410845"/>
                  </a:lnTo>
                  <a:lnTo>
                    <a:pt x="1889988" y="412623"/>
                  </a:lnTo>
                  <a:lnTo>
                    <a:pt x="1877161" y="412623"/>
                  </a:lnTo>
                  <a:lnTo>
                    <a:pt x="1872335" y="411734"/>
                  </a:lnTo>
                  <a:lnTo>
                    <a:pt x="1867890" y="409702"/>
                  </a:lnTo>
                  <a:lnTo>
                    <a:pt x="1863445" y="407797"/>
                  </a:lnTo>
                  <a:lnTo>
                    <a:pt x="1845411" y="375920"/>
                  </a:lnTo>
                  <a:lnTo>
                    <a:pt x="1929358" y="375920"/>
                  </a:lnTo>
                  <a:lnTo>
                    <a:pt x="1929485" y="374523"/>
                  </a:lnTo>
                  <a:lnTo>
                    <a:pt x="1929587" y="364375"/>
                  </a:lnTo>
                  <a:lnTo>
                    <a:pt x="1929612" y="362077"/>
                  </a:lnTo>
                  <a:close/>
                </a:path>
                <a:path w="4712335" h="474979">
                  <a:moveTo>
                    <a:pt x="2104618" y="422656"/>
                  </a:moveTo>
                  <a:lnTo>
                    <a:pt x="2050046" y="369316"/>
                  </a:lnTo>
                  <a:lnTo>
                    <a:pt x="2048357" y="367665"/>
                  </a:lnTo>
                  <a:lnTo>
                    <a:pt x="2049056" y="367030"/>
                  </a:lnTo>
                  <a:lnTo>
                    <a:pt x="2099411" y="321437"/>
                  </a:lnTo>
                  <a:lnTo>
                    <a:pt x="2078202" y="321437"/>
                  </a:lnTo>
                  <a:lnTo>
                    <a:pt x="2031466" y="367030"/>
                  </a:lnTo>
                  <a:lnTo>
                    <a:pt x="2030831" y="367030"/>
                  </a:lnTo>
                  <a:lnTo>
                    <a:pt x="2030831" y="259080"/>
                  </a:lnTo>
                  <a:lnTo>
                    <a:pt x="2016099" y="259080"/>
                  </a:lnTo>
                  <a:lnTo>
                    <a:pt x="2016099" y="422656"/>
                  </a:lnTo>
                  <a:lnTo>
                    <a:pt x="2030831" y="422656"/>
                  </a:lnTo>
                  <a:lnTo>
                    <a:pt x="2030831" y="369316"/>
                  </a:lnTo>
                  <a:lnTo>
                    <a:pt x="2031466" y="369316"/>
                  </a:lnTo>
                  <a:lnTo>
                    <a:pt x="2082901" y="422656"/>
                  </a:lnTo>
                  <a:lnTo>
                    <a:pt x="2104618" y="422656"/>
                  </a:lnTo>
                  <a:close/>
                </a:path>
                <a:path w="4712335" h="474979">
                  <a:moveTo>
                    <a:pt x="2143480" y="321437"/>
                  </a:moveTo>
                  <a:lnTo>
                    <a:pt x="2128621" y="321437"/>
                  </a:lnTo>
                  <a:lnTo>
                    <a:pt x="2128621" y="422656"/>
                  </a:lnTo>
                  <a:lnTo>
                    <a:pt x="2143480" y="422656"/>
                  </a:lnTo>
                  <a:lnTo>
                    <a:pt x="2143480" y="321437"/>
                  </a:lnTo>
                  <a:close/>
                </a:path>
                <a:path w="4712335" h="474979">
                  <a:moveTo>
                    <a:pt x="2146401" y="279400"/>
                  </a:moveTo>
                  <a:lnTo>
                    <a:pt x="2145258" y="276860"/>
                  </a:lnTo>
                  <a:lnTo>
                    <a:pt x="2143099" y="274955"/>
                  </a:lnTo>
                  <a:lnTo>
                    <a:pt x="2141067" y="273050"/>
                  </a:lnTo>
                  <a:lnTo>
                    <a:pt x="2138654" y="272034"/>
                  </a:lnTo>
                  <a:lnTo>
                    <a:pt x="2133447" y="272034"/>
                  </a:lnTo>
                  <a:lnTo>
                    <a:pt x="2131034" y="273050"/>
                  </a:lnTo>
                  <a:lnTo>
                    <a:pt x="2126716" y="276860"/>
                  </a:lnTo>
                  <a:lnTo>
                    <a:pt x="2125700" y="279400"/>
                  </a:lnTo>
                  <a:lnTo>
                    <a:pt x="2125700" y="285369"/>
                  </a:lnTo>
                  <a:lnTo>
                    <a:pt x="2126716" y="287909"/>
                  </a:lnTo>
                  <a:lnTo>
                    <a:pt x="2131034" y="291719"/>
                  </a:lnTo>
                  <a:lnTo>
                    <a:pt x="2133447" y="292735"/>
                  </a:lnTo>
                  <a:lnTo>
                    <a:pt x="2138654" y="292735"/>
                  </a:lnTo>
                  <a:lnTo>
                    <a:pt x="2141067" y="291719"/>
                  </a:lnTo>
                  <a:lnTo>
                    <a:pt x="2143099" y="289814"/>
                  </a:lnTo>
                  <a:lnTo>
                    <a:pt x="2145258" y="287909"/>
                  </a:lnTo>
                  <a:lnTo>
                    <a:pt x="2146401" y="285369"/>
                  </a:lnTo>
                  <a:lnTo>
                    <a:pt x="2146401" y="279400"/>
                  </a:lnTo>
                  <a:close/>
                </a:path>
                <a:path w="4712335" h="474979">
                  <a:moveTo>
                    <a:pt x="2243048" y="319786"/>
                  </a:moveTo>
                  <a:lnTo>
                    <a:pt x="2241397" y="319405"/>
                  </a:lnTo>
                  <a:lnTo>
                    <a:pt x="2238349" y="318897"/>
                  </a:lnTo>
                  <a:lnTo>
                    <a:pt x="2225675" y="318897"/>
                  </a:lnTo>
                  <a:lnTo>
                    <a:pt x="2219553" y="320548"/>
                  </a:lnTo>
                  <a:lnTo>
                    <a:pt x="2213838" y="324231"/>
                  </a:lnTo>
                  <a:lnTo>
                    <a:pt x="2207996" y="327914"/>
                  </a:lnTo>
                  <a:lnTo>
                    <a:pt x="2203678" y="332740"/>
                  </a:lnTo>
                  <a:lnTo>
                    <a:pt x="2200884" y="338582"/>
                  </a:lnTo>
                  <a:lnTo>
                    <a:pt x="2200376" y="338582"/>
                  </a:lnTo>
                  <a:lnTo>
                    <a:pt x="2200249" y="333756"/>
                  </a:lnTo>
                  <a:lnTo>
                    <a:pt x="2200122" y="330454"/>
                  </a:lnTo>
                  <a:lnTo>
                    <a:pt x="2199995" y="327025"/>
                  </a:lnTo>
                  <a:lnTo>
                    <a:pt x="2199868" y="324231"/>
                  </a:lnTo>
                  <a:lnTo>
                    <a:pt x="2199487" y="321437"/>
                  </a:lnTo>
                  <a:lnTo>
                    <a:pt x="2185517" y="321437"/>
                  </a:lnTo>
                  <a:lnTo>
                    <a:pt x="2185911" y="327025"/>
                  </a:lnTo>
                  <a:lnTo>
                    <a:pt x="2185974" y="327914"/>
                  </a:lnTo>
                  <a:lnTo>
                    <a:pt x="2186076" y="330454"/>
                  </a:lnTo>
                  <a:lnTo>
                    <a:pt x="2186152" y="333121"/>
                  </a:lnTo>
                  <a:lnTo>
                    <a:pt x="2186279" y="422656"/>
                  </a:lnTo>
                  <a:lnTo>
                    <a:pt x="2201138" y="422656"/>
                  </a:lnTo>
                  <a:lnTo>
                    <a:pt x="2201138" y="363855"/>
                  </a:lnTo>
                  <a:lnTo>
                    <a:pt x="2201900" y="358013"/>
                  </a:lnTo>
                  <a:lnTo>
                    <a:pt x="2205202" y="348361"/>
                  </a:lnTo>
                  <a:lnTo>
                    <a:pt x="2207361" y="344424"/>
                  </a:lnTo>
                  <a:lnTo>
                    <a:pt x="2210028" y="341376"/>
                  </a:lnTo>
                  <a:lnTo>
                    <a:pt x="2212365" y="338582"/>
                  </a:lnTo>
                  <a:lnTo>
                    <a:pt x="2226792" y="332359"/>
                  </a:lnTo>
                  <a:lnTo>
                    <a:pt x="2232761" y="332359"/>
                  </a:lnTo>
                  <a:lnTo>
                    <a:pt x="2234793" y="332486"/>
                  </a:lnTo>
                  <a:lnTo>
                    <a:pt x="2236825" y="332740"/>
                  </a:lnTo>
                  <a:lnTo>
                    <a:pt x="2238730" y="333121"/>
                  </a:lnTo>
                  <a:lnTo>
                    <a:pt x="2240254" y="333375"/>
                  </a:lnTo>
                  <a:lnTo>
                    <a:pt x="2241004" y="333629"/>
                  </a:lnTo>
                  <a:lnTo>
                    <a:pt x="2241080" y="333121"/>
                  </a:lnTo>
                  <a:lnTo>
                    <a:pt x="2241194" y="332359"/>
                  </a:lnTo>
                  <a:lnTo>
                    <a:pt x="2242934" y="320548"/>
                  </a:lnTo>
                  <a:lnTo>
                    <a:pt x="2243048" y="319786"/>
                  </a:lnTo>
                  <a:close/>
                </a:path>
                <a:path w="4712335" h="474979">
                  <a:moveTo>
                    <a:pt x="2356078" y="422656"/>
                  </a:moveTo>
                  <a:lnTo>
                    <a:pt x="2301506" y="369316"/>
                  </a:lnTo>
                  <a:lnTo>
                    <a:pt x="2299817" y="367665"/>
                  </a:lnTo>
                  <a:lnTo>
                    <a:pt x="2300516" y="367030"/>
                  </a:lnTo>
                  <a:lnTo>
                    <a:pt x="2350871" y="321437"/>
                  </a:lnTo>
                  <a:lnTo>
                    <a:pt x="2329662" y="321437"/>
                  </a:lnTo>
                  <a:lnTo>
                    <a:pt x="2282926" y="367030"/>
                  </a:lnTo>
                  <a:lnTo>
                    <a:pt x="2282279" y="367030"/>
                  </a:lnTo>
                  <a:lnTo>
                    <a:pt x="2282279" y="259080"/>
                  </a:lnTo>
                  <a:lnTo>
                    <a:pt x="2267559" y="259080"/>
                  </a:lnTo>
                  <a:lnTo>
                    <a:pt x="2267559" y="422656"/>
                  </a:lnTo>
                  <a:lnTo>
                    <a:pt x="2282279" y="422656"/>
                  </a:lnTo>
                  <a:lnTo>
                    <a:pt x="2282279" y="369316"/>
                  </a:lnTo>
                  <a:lnTo>
                    <a:pt x="2282926" y="369316"/>
                  </a:lnTo>
                  <a:lnTo>
                    <a:pt x="2334361" y="422656"/>
                  </a:lnTo>
                  <a:lnTo>
                    <a:pt x="2356078" y="422656"/>
                  </a:lnTo>
                  <a:close/>
                </a:path>
                <a:path w="4712335" h="474979">
                  <a:moveTo>
                    <a:pt x="2467584" y="362077"/>
                  </a:moveTo>
                  <a:lnTo>
                    <a:pt x="2454973" y="333463"/>
                  </a:lnTo>
                  <a:lnTo>
                    <a:pt x="2452941" y="331089"/>
                  </a:lnTo>
                  <a:lnTo>
                    <a:pt x="2452611" y="330708"/>
                  </a:lnTo>
                  <a:lnTo>
                    <a:pt x="2452611" y="364375"/>
                  </a:lnTo>
                  <a:lnTo>
                    <a:pt x="2383498" y="364375"/>
                  </a:lnTo>
                  <a:lnTo>
                    <a:pt x="2383891" y="359918"/>
                  </a:lnTo>
                  <a:lnTo>
                    <a:pt x="2384907" y="355727"/>
                  </a:lnTo>
                  <a:lnTo>
                    <a:pt x="2386812" y="351790"/>
                  </a:lnTo>
                  <a:lnTo>
                    <a:pt x="2388590" y="347726"/>
                  </a:lnTo>
                  <a:lnTo>
                    <a:pt x="2391130" y="344297"/>
                  </a:lnTo>
                  <a:lnTo>
                    <a:pt x="2397607" y="338074"/>
                  </a:lnTo>
                  <a:lnTo>
                    <a:pt x="2401290" y="335534"/>
                  </a:lnTo>
                  <a:lnTo>
                    <a:pt x="2406167" y="333463"/>
                  </a:lnTo>
                  <a:lnTo>
                    <a:pt x="2409545" y="331978"/>
                  </a:lnTo>
                  <a:lnTo>
                    <a:pt x="2414117" y="331089"/>
                  </a:lnTo>
                  <a:lnTo>
                    <a:pt x="2419070" y="331089"/>
                  </a:lnTo>
                  <a:lnTo>
                    <a:pt x="2451697" y="357251"/>
                  </a:lnTo>
                  <a:lnTo>
                    <a:pt x="2452611" y="364375"/>
                  </a:lnTo>
                  <a:lnTo>
                    <a:pt x="2452611" y="330708"/>
                  </a:lnTo>
                  <a:lnTo>
                    <a:pt x="2451303" y="329184"/>
                  </a:lnTo>
                  <a:lnTo>
                    <a:pt x="2446121" y="325374"/>
                  </a:lnTo>
                  <a:lnTo>
                    <a:pt x="2434056" y="320040"/>
                  </a:lnTo>
                  <a:lnTo>
                    <a:pt x="2427071" y="318770"/>
                  </a:lnTo>
                  <a:lnTo>
                    <a:pt x="2411831" y="318770"/>
                  </a:lnTo>
                  <a:lnTo>
                    <a:pt x="2378049" y="338709"/>
                  </a:lnTo>
                  <a:lnTo>
                    <a:pt x="2368016" y="364375"/>
                  </a:lnTo>
                  <a:lnTo>
                    <a:pt x="2368016" y="379603"/>
                  </a:lnTo>
                  <a:lnTo>
                    <a:pt x="2387574" y="414782"/>
                  </a:lnTo>
                  <a:lnTo>
                    <a:pt x="2412847" y="425196"/>
                  </a:lnTo>
                  <a:lnTo>
                    <a:pt x="2428722" y="425196"/>
                  </a:lnTo>
                  <a:lnTo>
                    <a:pt x="2455380" y="412623"/>
                  </a:lnTo>
                  <a:lnTo>
                    <a:pt x="2459202" y="409117"/>
                  </a:lnTo>
                  <a:lnTo>
                    <a:pt x="2463901" y="403860"/>
                  </a:lnTo>
                  <a:lnTo>
                    <a:pt x="2452852" y="395097"/>
                  </a:lnTo>
                  <a:lnTo>
                    <a:pt x="2449931" y="399669"/>
                  </a:lnTo>
                  <a:lnTo>
                    <a:pt x="2445537" y="403860"/>
                  </a:lnTo>
                  <a:lnTo>
                    <a:pt x="2434564" y="410845"/>
                  </a:lnTo>
                  <a:lnTo>
                    <a:pt x="2427960" y="412623"/>
                  </a:lnTo>
                  <a:lnTo>
                    <a:pt x="2415133" y="412623"/>
                  </a:lnTo>
                  <a:lnTo>
                    <a:pt x="2410307" y="411734"/>
                  </a:lnTo>
                  <a:lnTo>
                    <a:pt x="2405862" y="409702"/>
                  </a:lnTo>
                  <a:lnTo>
                    <a:pt x="2401417" y="407797"/>
                  </a:lnTo>
                  <a:lnTo>
                    <a:pt x="2383383" y="375920"/>
                  </a:lnTo>
                  <a:lnTo>
                    <a:pt x="2467330" y="375920"/>
                  </a:lnTo>
                  <a:lnTo>
                    <a:pt x="2467457" y="374523"/>
                  </a:lnTo>
                  <a:lnTo>
                    <a:pt x="2467559" y="364375"/>
                  </a:lnTo>
                  <a:lnTo>
                    <a:pt x="2467584" y="362077"/>
                  </a:lnTo>
                  <a:close/>
                </a:path>
                <a:path w="4712335" h="474979">
                  <a:moveTo>
                    <a:pt x="2600299" y="321437"/>
                  </a:moveTo>
                  <a:lnTo>
                    <a:pt x="2587218" y="321437"/>
                  </a:lnTo>
                  <a:lnTo>
                    <a:pt x="2587218" y="365379"/>
                  </a:lnTo>
                  <a:lnTo>
                    <a:pt x="2587218" y="376555"/>
                  </a:lnTo>
                  <a:lnTo>
                    <a:pt x="2563977" y="407289"/>
                  </a:lnTo>
                  <a:lnTo>
                    <a:pt x="2554071" y="410083"/>
                  </a:lnTo>
                  <a:lnTo>
                    <a:pt x="2542387" y="410083"/>
                  </a:lnTo>
                  <a:lnTo>
                    <a:pt x="2537523" y="409067"/>
                  </a:lnTo>
                  <a:lnTo>
                    <a:pt x="2537218" y="409067"/>
                  </a:lnTo>
                  <a:lnTo>
                    <a:pt x="2512669" y="385838"/>
                  </a:lnTo>
                  <a:lnTo>
                    <a:pt x="2510891" y="381012"/>
                  </a:lnTo>
                  <a:lnTo>
                    <a:pt x="2510104" y="376555"/>
                  </a:lnTo>
                  <a:lnTo>
                    <a:pt x="2510002" y="365379"/>
                  </a:lnTo>
                  <a:lnTo>
                    <a:pt x="2510891" y="360311"/>
                  </a:lnTo>
                  <a:lnTo>
                    <a:pt x="2512669" y="355600"/>
                  </a:lnTo>
                  <a:lnTo>
                    <a:pt x="2514320" y="350774"/>
                  </a:lnTo>
                  <a:lnTo>
                    <a:pt x="2536621" y="332359"/>
                  </a:lnTo>
                  <a:lnTo>
                    <a:pt x="2536317" y="332359"/>
                  </a:lnTo>
                  <a:lnTo>
                    <a:pt x="2542387" y="331089"/>
                  </a:lnTo>
                  <a:lnTo>
                    <a:pt x="2554071" y="331089"/>
                  </a:lnTo>
                  <a:lnTo>
                    <a:pt x="2559850" y="332359"/>
                  </a:lnTo>
                  <a:lnTo>
                    <a:pt x="2559570" y="332359"/>
                  </a:lnTo>
                  <a:lnTo>
                    <a:pt x="2563977" y="334264"/>
                  </a:lnTo>
                  <a:lnTo>
                    <a:pt x="2568676" y="336423"/>
                  </a:lnTo>
                  <a:lnTo>
                    <a:pt x="2572867" y="339344"/>
                  </a:lnTo>
                  <a:lnTo>
                    <a:pt x="2576296" y="343027"/>
                  </a:lnTo>
                  <a:lnTo>
                    <a:pt x="2579725" y="346583"/>
                  </a:lnTo>
                  <a:lnTo>
                    <a:pt x="2582392" y="350774"/>
                  </a:lnTo>
                  <a:lnTo>
                    <a:pt x="2584424" y="355600"/>
                  </a:lnTo>
                  <a:lnTo>
                    <a:pt x="2586329" y="360311"/>
                  </a:lnTo>
                  <a:lnTo>
                    <a:pt x="2587218" y="365379"/>
                  </a:lnTo>
                  <a:lnTo>
                    <a:pt x="2587218" y="321437"/>
                  </a:lnTo>
                  <a:lnTo>
                    <a:pt x="2585567" y="321437"/>
                  </a:lnTo>
                  <a:lnTo>
                    <a:pt x="2585567" y="338836"/>
                  </a:lnTo>
                  <a:lnTo>
                    <a:pt x="2585186" y="338836"/>
                  </a:lnTo>
                  <a:lnTo>
                    <a:pt x="2581122" y="332359"/>
                  </a:lnTo>
                  <a:lnTo>
                    <a:pt x="2579687" y="331089"/>
                  </a:lnTo>
                  <a:lnTo>
                    <a:pt x="2575534" y="327406"/>
                  </a:lnTo>
                  <a:lnTo>
                    <a:pt x="2568422" y="323977"/>
                  </a:lnTo>
                  <a:lnTo>
                    <a:pt x="2561437" y="320421"/>
                  </a:lnTo>
                  <a:lnTo>
                    <a:pt x="2554198" y="318770"/>
                  </a:lnTo>
                  <a:lnTo>
                    <a:pt x="2538958" y="318770"/>
                  </a:lnTo>
                  <a:lnTo>
                    <a:pt x="2531719" y="320167"/>
                  </a:lnTo>
                  <a:lnTo>
                    <a:pt x="2525369" y="322834"/>
                  </a:lnTo>
                  <a:lnTo>
                    <a:pt x="2518892" y="325628"/>
                  </a:lnTo>
                  <a:lnTo>
                    <a:pt x="2513304" y="329311"/>
                  </a:lnTo>
                  <a:lnTo>
                    <a:pt x="2508732" y="334264"/>
                  </a:lnTo>
                  <a:lnTo>
                    <a:pt x="2504287" y="338836"/>
                  </a:lnTo>
                  <a:lnTo>
                    <a:pt x="2500731" y="344424"/>
                  </a:lnTo>
                  <a:lnTo>
                    <a:pt x="2498318" y="350774"/>
                  </a:lnTo>
                  <a:lnTo>
                    <a:pt x="2495778" y="357124"/>
                  </a:lnTo>
                  <a:lnTo>
                    <a:pt x="2494508" y="363855"/>
                  </a:lnTo>
                  <a:lnTo>
                    <a:pt x="2494508" y="378460"/>
                  </a:lnTo>
                  <a:lnTo>
                    <a:pt x="2495778" y="385318"/>
                  </a:lnTo>
                  <a:lnTo>
                    <a:pt x="2498318" y="391668"/>
                  </a:lnTo>
                  <a:lnTo>
                    <a:pt x="2500731" y="398018"/>
                  </a:lnTo>
                  <a:lnTo>
                    <a:pt x="2504287" y="403479"/>
                  </a:lnTo>
                  <a:lnTo>
                    <a:pt x="2508859" y="407936"/>
                  </a:lnTo>
                  <a:lnTo>
                    <a:pt x="2513304" y="412496"/>
                  </a:lnTo>
                  <a:lnTo>
                    <a:pt x="2518892" y="416052"/>
                  </a:lnTo>
                  <a:lnTo>
                    <a:pt x="2525369" y="418719"/>
                  </a:lnTo>
                  <a:lnTo>
                    <a:pt x="2531719" y="421259"/>
                  </a:lnTo>
                  <a:lnTo>
                    <a:pt x="2538958" y="422656"/>
                  </a:lnTo>
                  <a:lnTo>
                    <a:pt x="2554198" y="422656"/>
                  </a:lnTo>
                  <a:lnTo>
                    <a:pt x="2561437" y="420878"/>
                  </a:lnTo>
                  <a:lnTo>
                    <a:pt x="2575788" y="414020"/>
                  </a:lnTo>
                  <a:lnTo>
                    <a:pt x="2580119" y="410083"/>
                  </a:lnTo>
                  <a:lnTo>
                    <a:pt x="2581249" y="409067"/>
                  </a:lnTo>
                  <a:lnTo>
                    <a:pt x="2585186" y="402717"/>
                  </a:lnTo>
                  <a:lnTo>
                    <a:pt x="2585567" y="402717"/>
                  </a:lnTo>
                  <a:lnTo>
                    <a:pt x="2585567" y="427228"/>
                  </a:lnTo>
                  <a:lnTo>
                    <a:pt x="2584805" y="432435"/>
                  </a:lnTo>
                  <a:lnTo>
                    <a:pt x="2582011" y="442087"/>
                  </a:lnTo>
                  <a:lnTo>
                    <a:pt x="2579725" y="446278"/>
                  </a:lnTo>
                  <a:lnTo>
                    <a:pt x="2576550" y="449834"/>
                  </a:lnTo>
                  <a:lnTo>
                    <a:pt x="2573502" y="453517"/>
                  </a:lnTo>
                  <a:lnTo>
                    <a:pt x="2569438" y="456311"/>
                  </a:lnTo>
                  <a:lnTo>
                    <a:pt x="2564358" y="458470"/>
                  </a:lnTo>
                  <a:lnTo>
                    <a:pt x="2559405" y="460502"/>
                  </a:lnTo>
                  <a:lnTo>
                    <a:pt x="2553182" y="461645"/>
                  </a:lnTo>
                  <a:lnTo>
                    <a:pt x="2538196" y="461645"/>
                  </a:lnTo>
                  <a:lnTo>
                    <a:pt x="2507335" y="442976"/>
                  </a:lnTo>
                  <a:lnTo>
                    <a:pt x="2496667" y="454152"/>
                  </a:lnTo>
                  <a:lnTo>
                    <a:pt x="2525242" y="471652"/>
                  </a:lnTo>
                  <a:lnTo>
                    <a:pt x="2525369" y="471652"/>
                  </a:lnTo>
                  <a:lnTo>
                    <a:pt x="2531783" y="473290"/>
                  </a:lnTo>
                  <a:lnTo>
                    <a:pt x="2538425" y="474268"/>
                  </a:lnTo>
                  <a:lnTo>
                    <a:pt x="2545308" y="474599"/>
                  </a:lnTo>
                  <a:lnTo>
                    <a:pt x="2553373" y="474268"/>
                  </a:lnTo>
                  <a:lnTo>
                    <a:pt x="2585275" y="461645"/>
                  </a:lnTo>
                  <a:lnTo>
                    <a:pt x="2589504" y="456311"/>
                  </a:lnTo>
                  <a:lnTo>
                    <a:pt x="2593695" y="451231"/>
                  </a:lnTo>
                  <a:lnTo>
                    <a:pt x="2596489" y="445516"/>
                  </a:lnTo>
                  <a:lnTo>
                    <a:pt x="2599537" y="433070"/>
                  </a:lnTo>
                  <a:lnTo>
                    <a:pt x="2600299" y="427228"/>
                  </a:lnTo>
                  <a:lnTo>
                    <a:pt x="2600299" y="402717"/>
                  </a:lnTo>
                  <a:lnTo>
                    <a:pt x="2600299" y="338836"/>
                  </a:lnTo>
                  <a:lnTo>
                    <a:pt x="2600299" y="321437"/>
                  </a:lnTo>
                  <a:close/>
                </a:path>
                <a:path w="4712335" h="474979">
                  <a:moveTo>
                    <a:pt x="2697454" y="163576"/>
                  </a:moveTo>
                  <a:lnTo>
                    <a:pt x="2642882" y="110236"/>
                  </a:lnTo>
                  <a:lnTo>
                    <a:pt x="2641193" y="108585"/>
                  </a:lnTo>
                  <a:lnTo>
                    <a:pt x="2641892" y="107950"/>
                  </a:lnTo>
                  <a:lnTo>
                    <a:pt x="2692247" y="62357"/>
                  </a:lnTo>
                  <a:lnTo>
                    <a:pt x="2671038" y="62357"/>
                  </a:lnTo>
                  <a:lnTo>
                    <a:pt x="2624302" y="107950"/>
                  </a:lnTo>
                  <a:lnTo>
                    <a:pt x="2623667" y="107950"/>
                  </a:lnTo>
                  <a:lnTo>
                    <a:pt x="2623667" y="0"/>
                  </a:lnTo>
                  <a:lnTo>
                    <a:pt x="2608935" y="0"/>
                  </a:lnTo>
                  <a:lnTo>
                    <a:pt x="2608935" y="163576"/>
                  </a:lnTo>
                  <a:lnTo>
                    <a:pt x="2623667" y="163576"/>
                  </a:lnTo>
                  <a:lnTo>
                    <a:pt x="2623667" y="110236"/>
                  </a:lnTo>
                  <a:lnTo>
                    <a:pt x="2624302" y="110236"/>
                  </a:lnTo>
                  <a:lnTo>
                    <a:pt x="2675737" y="163576"/>
                  </a:lnTo>
                  <a:lnTo>
                    <a:pt x="2697454" y="163576"/>
                  </a:lnTo>
                  <a:close/>
                </a:path>
                <a:path w="4712335" h="474979">
                  <a:moveTo>
                    <a:pt x="2700502" y="278384"/>
                  </a:moveTo>
                  <a:lnTo>
                    <a:pt x="2700121" y="276352"/>
                  </a:lnTo>
                  <a:lnTo>
                    <a:pt x="2699105" y="273812"/>
                  </a:lnTo>
                  <a:lnTo>
                    <a:pt x="2697962" y="271272"/>
                  </a:lnTo>
                  <a:lnTo>
                    <a:pt x="2696527" y="269240"/>
                  </a:lnTo>
                  <a:lnTo>
                    <a:pt x="2694533" y="267335"/>
                  </a:lnTo>
                  <a:lnTo>
                    <a:pt x="2692882" y="265899"/>
                  </a:lnTo>
                  <a:lnTo>
                    <a:pt x="2692882" y="278384"/>
                  </a:lnTo>
                  <a:lnTo>
                    <a:pt x="2692882" y="285496"/>
                  </a:lnTo>
                  <a:lnTo>
                    <a:pt x="2691612" y="288544"/>
                  </a:lnTo>
                  <a:lnTo>
                    <a:pt x="2686659" y="293497"/>
                  </a:lnTo>
                  <a:lnTo>
                    <a:pt x="2683484" y="294767"/>
                  </a:lnTo>
                  <a:lnTo>
                    <a:pt x="2676372" y="294767"/>
                  </a:lnTo>
                  <a:lnTo>
                    <a:pt x="2673324" y="293497"/>
                  </a:lnTo>
                  <a:lnTo>
                    <a:pt x="2670784" y="291084"/>
                  </a:lnTo>
                  <a:lnTo>
                    <a:pt x="2668244" y="288544"/>
                  </a:lnTo>
                  <a:lnTo>
                    <a:pt x="2666974" y="285496"/>
                  </a:lnTo>
                  <a:lnTo>
                    <a:pt x="2666974" y="278384"/>
                  </a:lnTo>
                  <a:lnTo>
                    <a:pt x="2668244" y="275336"/>
                  </a:lnTo>
                  <a:lnTo>
                    <a:pt x="2670784" y="272923"/>
                  </a:lnTo>
                  <a:lnTo>
                    <a:pt x="2673324" y="270383"/>
                  </a:lnTo>
                  <a:lnTo>
                    <a:pt x="2676372" y="269240"/>
                  </a:lnTo>
                  <a:lnTo>
                    <a:pt x="2683484" y="269240"/>
                  </a:lnTo>
                  <a:lnTo>
                    <a:pt x="2686659" y="270383"/>
                  </a:lnTo>
                  <a:lnTo>
                    <a:pt x="2689072" y="272923"/>
                  </a:lnTo>
                  <a:lnTo>
                    <a:pt x="2691612" y="275336"/>
                  </a:lnTo>
                  <a:lnTo>
                    <a:pt x="2692882" y="278384"/>
                  </a:lnTo>
                  <a:lnTo>
                    <a:pt x="2692882" y="265899"/>
                  </a:lnTo>
                  <a:lnTo>
                    <a:pt x="2692501" y="265557"/>
                  </a:lnTo>
                  <a:lnTo>
                    <a:pt x="2690342" y="264033"/>
                  </a:lnTo>
                  <a:lnTo>
                    <a:pt x="2687802" y="263017"/>
                  </a:lnTo>
                  <a:lnTo>
                    <a:pt x="2685262" y="261874"/>
                  </a:lnTo>
                  <a:lnTo>
                    <a:pt x="2682722" y="261366"/>
                  </a:lnTo>
                  <a:lnTo>
                    <a:pt x="2677007" y="261366"/>
                  </a:lnTo>
                  <a:lnTo>
                    <a:pt x="2674340" y="261874"/>
                  </a:lnTo>
                  <a:lnTo>
                    <a:pt x="2671927" y="263017"/>
                  </a:lnTo>
                  <a:lnTo>
                    <a:pt x="2669387" y="264033"/>
                  </a:lnTo>
                  <a:lnTo>
                    <a:pt x="2659215" y="278384"/>
                  </a:lnTo>
                  <a:lnTo>
                    <a:pt x="2659215" y="285496"/>
                  </a:lnTo>
                  <a:lnTo>
                    <a:pt x="2671927" y="300990"/>
                  </a:lnTo>
                  <a:lnTo>
                    <a:pt x="2674340" y="302006"/>
                  </a:lnTo>
                  <a:lnTo>
                    <a:pt x="2677007" y="302514"/>
                  </a:lnTo>
                  <a:lnTo>
                    <a:pt x="2682722" y="302514"/>
                  </a:lnTo>
                  <a:lnTo>
                    <a:pt x="2700502" y="285496"/>
                  </a:lnTo>
                  <a:lnTo>
                    <a:pt x="2700502" y="278384"/>
                  </a:lnTo>
                  <a:close/>
                </a:path>
                <a:path w="4712335" h="474979">
                  <a:moveTo>
                    <a:pt x="2721457" y="422656"/>
                  </a:moveTo>
                  <a:lnTo>
                    <a:pt x="2720949" y="419735"/>
                  </a:lnTo>
                  <a:lnTo>
                    <a:pt x="2720441" y="416179"/>
                  </a:lnTo>
                  <a:lnTo>
                    <a:pt x="2720251" y="413131"/>
                  </a:lnTo>
                  <a:lnTo>
                    <a:pt x="2720149" y="411480"/>
                  </a:lnTo>
                  <a:lnTo>
                    <a:pt x="2720086" y="410464"/>
                  </a:lnTo>
                  <a:lnTo>
                    <a:pt x="2719971" y="408559"/>
                  </a:lnTo>
                  <a:lnTo>
                    <a:pt x="2719921" y="406146"/>
                  </a:lnTo>
                  <a:lnTo>
                    <a:pt x="2719844" y="371983"/>
                  </a:lnTo>
                  <a:lnTo>
                    <a:pt x="2719806" y="349250"/>
                  </a:lnTo>
                  <a:lnTo>
                    <a:pt x="2718790" y="343916"/>
                  </a:lnTo>
                  <a:lnTo>
                    <a:pt x="2716758" y="339344"/>
                  </a:lnTo>
                  <a:lnTo>
                    <a:pt x="2714726" y="334645"/>
                  </a:lnTo>
                  <a:lnTo>
                    <a:pt x="2711996" y="331089"/>
                  </a:lnTo>
                  <a:lnTo>
                    <a:pt x="2685897" y="318770"/>
                  </a:lnTo>
                  <a:lnTo>
                    <a:pt x="2671673" y="318770"/>
                  </a:lnTo>
                  <a:lnTo>
                    <a:pt x="2640558" y="333248"/>
                  </a:lnTo>
                  <a:lnTo>
                    <a:pt x="2648813" y="342900"/>
                  </a:lnTo>
                  <a:lnTo>
                    <a:pt x="2652369" y="339344"/>
                  </a:lnTo>
                  <a:lnTo>
                    <a:pt x="2656687" y="336423"/>
                  </a:lnTo>
                  <a:lnTo>
                    <a:pt x="2661894" y="334264"/>
                  </a:lnTo>
                  <a:lnTo>
                    <a:pt x="2667101" y="332232"/>
                  </a:lnTo>
                  <a:lnTo>
                    <a:pt x="2672689" y="331089"/>
                  </a:lnTo>
                  <a:lnTo>
                    <a:pt x="2687548" y="331089"/>
                  </a:lnTo>
                  <a:lnTo>
                    <a:pt x="2694279" y="333248"/>
                  </a:lnTo>
                  <a:lnTo>
                    <a:pt x="2698851" y="337566"/>
                  </a:lnTo>
                  <a:lnTo>
                    <a:pt x="2703550" y="341884"/>
                  </a:lnTo>
                  <a:lnTo>
                    <a:pt x="2705836" y="348488"/>
                  </a:lnTo>
                  <a:lnTo>
                    <a:pt x="2705836" y="360502"/>
                  </a:lnTo>
                  <a:lnTo>
                    <a:pt x="2705836" y="371983"/>
                  </a:lnTo>
                  <a:lnTo>
                    <a:pt x="2705836" y="384048"/>
                  </a:lnTo>
                  <a:lnTo>
                    <a:pt x="2705074" y="388239"/>
                  </a:lnTo>
                  <a:lnTo>
                    <a:pt x="2678658" y="413131"/>
                  </a:lnTo>
                  <a:lnTo>
                    <a:pt x="2670530" y="413131"/>
                  </a:lnTo>
                  <a:lnTo>
                    <a:pt x="2651734" y="402844"/>
                  </a:lnTo>
                  <a:lnTo>
                    <a:pt x="2650337" y="400431"/>
                  </a:lnTo>
                  <a:lnTo>
                    <a:pt x="2649575" y="397510"/>
                  </a:lnTo>
                  <a:lnTo>
                    <a:pt x="2649575" y="389128"/>
                  </a:lnTo>
                  <a:lnTo>
                    <a:pt x="2651226" y="385191"/>
                  </a:lnTo>
                  <a:lnTo>
                    <a:pt x="2654401" y="382397"/>
                  </a:lnTo>
                  <a:lnTo>
                    <a:pt x="2657576" y="379488"/>
                  </a:lnTo>
                  <a:lnTo>
                    <a:pt x="2695549" y="371983"/>
                  </a:lnTo>
                  <a:lnTo>
                    <a:pt x="2705836" y="371983"/>
                  </a:lnTo>
                  <a:lnTo>
                    <a:pt x="2705836" y="360502"/>
                  </a:lnTo>
                  <a:lnTo>
                    <a:pt x="2698953" y="360502"/>
                  </a:lnTo>
                  <a:lnTo>
                    <a:pt x="2692209" y="360705"/>
                  </a:lnTo>
                  <a:lnTo>
                    <a:pt x="2649702" y="368046"/>
                  </a:lnTo>
                  <a:lnTo>
                    <a:pt x="2634462" y="386715"/>
                  </a:lnTo>
                  <a:lnTo>
                    <a:pt x="2634513" y="400431"/>
                  </a:lnTo>
                  <a:lnTo>
                    <a:pt x="2635605" y="404888"/>
                  </a:lnTo>
                  <a:lnTo>
                    <a:pt x="2637891" y="408825"/>
                  </a:lnTo>
                  <a:lnTo>
                    <a:pt x="2640050" y="412623"/>
                  </a:lnTo>
                  <a:lnTo>
                    <a:pt x="2642844" y="415798"/>
                  </a:lnTo>
                  <a:lnTo>
                    <a:pt x="2649575" y="420763"/>
                  </a:lnTo>
                  <a:lnTo>
                    <a:pt x="2653652" y="422656"/>
                  </a:lnTo>
                  <a:lnTo>
                    <a:pt x="2653830" y="422656"/>
                  </a:lnTo>
                  <a:lnTo>
                    <a:pt x="2657449" y="423672"/>
                  </a:lnTo>
                  <a:lnTo>
                    <a:pt x="2661640" y="424700"/>
                  </a:lnTo>
                  <a:lnTo>
                    <a:pt x="2665577" y="425196"/>
                  </a:lnTo>
                  <a:lnTo>
                    <a:pt x="2677769" y="425196"/>
                  </a:lnTo>
                  <a:lnTo>
                    <a:pt x="2684754" y="423811"/>
                  </a:lnTo>
                  <a:lnTo>
                    <a:pt x="2690596" y="420763"/>
                  </a:lnTo>
                  <a:lnTo>
                    <a:pt x="2696438" y="417830"/>
                  </a:lnTo>
                  <a:lnTo>
                    <a:pt x="2701506" y="413131"/>
                  </a:lnTo>
                  <a:lnTo>
                    <a:pt x="2706344" y="406146"/>
                  </a:lnTo>
                  <a:lnTo>
                    <a:pt x="2706725" y="406146"/>
                  </a:lnTo>
                  <a:lnTo>
                    <a:pt x="2706725" y="408825"/>
                  </a:lnTo>
                  <a:lnTo>
                    <a:pt x="2707335" y="415798"/>
                  </a:lnTo>
                  <a:lnTo>
                    <a:pt x="2707373" y="416179"/>
                  </a:lnTo>
                  <a:lnTo>
                    <a:pt x="2707487" y="417461"/>
                  </a:lnTo>
                  <a:lnTo>
                    <a:pt x="2708249" y="422656"/>
                  </a:lnTo>
                  <a:lnTo>
                    <a:pt x="2721457" y="422656"/>
                  </a:lnTo>
                  <a:close/>
                </a:path>
                <a:path w="4712335" h="474979">
                  <a:moveTo>
                    <a:pt x="2817342" y="105283"/>
                  </a:moveTo>
                  <a:lnTo>
                    <a:pt x="2801721" y="74320"/>
                  </a:lnTo>
                  <a:lnTo>
                    <a:pt x="2801721" y="107315"/>
                  </a:lnTo>
                  <a:lnTo>
                    <a:pt x="2801721" y="118491"/>
                  </a:lnTo>
                  <a:lnTo>
                    <a:pt x="2779242" y="150368"/>
                  </a:lnTo>
                  <a:lnTo>
                    <a:pt x="2774543" y="152527"/>
                  </a:lnTo>
                  <a:lnTo>
                    <a:pt x="2769209" y="153543"/>
                  </a:lnTo>
                  <a:lnTo>
                    <a:pt x="2757398" y="153543"/>
                  </a:lnTo>
                  <a:lnTo>
                    <a:pt x="2752064" y="152527"/>
                  </a:lnTo>
                  <a:lnTo>
                    <a:pt x="2747365" y="150368"/>
                  </a:lnTo>
                  <a:lnTo>
                    <a:pt x="2742666" y="148336"/>
                  </a:lnTo>
                  <a:lnTo>
                    <a:pt x="2724886" y="118491"/>
                  </a:lnTo>
                  <a:lnTo>
                    <a:pt x="2724886" y="107315"/>
                  </a:lnTo>
                  <a:lnTo>
                    <a:pt x="2747365" y="75184"/>
                  </a:lnTo>
                  <a:lnTo>
                    <a:pt x="2757398" y="72009"/>
                  </a:lnTo>
                  <a:lnTo>
                    <a:pt x="2769209" y="72009"/>
                  </a:lnTo>
                  <a:lnTo>
                    <a:pt x="2791434" y="84074"/>
                  </a:lnTo>
                  <a:lnTo>
                    <a:pt x="2794736" y="87757"/>
                  </a:lnTo>
                  <a:lnTo>
                    <a:pt x="2797276" y="92075"/>
                  </a:lnTo>
                  <a:lnTo>
                    <a:pt x="2800832" y="101981"/>
                  </a:lnTo>
                  <a:lnTo>
                    <a:pt x="2801721" y="107315"/>
                  </a:lnTo>
                  <a:lnTo>
                    <a:pt x="2801721" y="74320"/>
                  </a:lnTo>
                  <a:lnTo>
                    <a:pt x="2771114" y="59690"/>
                  </a:lnTo>
                  <a:lnTo>
                    <a:pt x="2755493" y="59690"/>
                  </a:lnTo>
                  <a:lnTo>
                    <a:pt x="2719679" y="79629"/>
                  </a:lnTo>
                  <a:lnTo>
                    <a:pt x="2709392" y="105283"/>
                  </a:lnTo>
                  <a:lnTo>
                    <a:pt x="2709392" y="120523"/>
                  </a:lnTo>
                  <a:lnTo>
                    <a:pt x="2729331" y="155702"/>
                  </a:lnTo>
                  <a:lnTo>
                    <a:pt x="2755493" y="166116"/>
                  </a:lnTo>
                  <a:lnTo>
                    <a:pt x="2771114" y="166116"/>
                  </a:lnTo>
                  <a:lnTo>
                    <a:pt x="2778480" y="164846"/>
                  </a:lnTo>
                  <a:lnTo>
                    <a:pt x="2791815" y="159512"/>
                  </a:lnTo>
                  <a:lnTo>
                    <a:pt x="2797403" y="155702"/>
                  </a:lnTo>
                  <a:lnTo>
                    <a:pt x="2799613" y="153543"/>
                  </a:lnTo>
                  <a:lnTo>
                    <a:pt x="2802229" y="151003"/>
                  </a:lnTo>
                  <a:lnTo>
                    <a:pt x="2806928" y="146304"/>
                  </a:lnTo>
                  <a:lnTo>
                    <a:pt x="2810738" y="140589"/>
                  </a:lnTo>
                  <a:lnTo>
                    <a:pt x="2816072" y="127635"/>
                  </a:lnTo>
                  <a:lnTo>
                    <a:pt x="2817342" y="120523"/>
                  </a:lnTo>
                  <a:lnTo>
                    <a:pt x="2817342" y="105283"/>
                  </a:lnTo>
                  <a:close/>
                </a:path>
                <a:path w="4712335" h="474979">
                  <a:moveTo>
                    <a:pt x="2817596" y="319786"/>
                  </a:moveTo>
                  <a:lnTo>
                    <a:pt x="2815945" y="319405"/>
                  </a:lnTo>
                  <a:lnTo>
                    <a:pt x="2812897" y="318897"/>
                  </a:lnTo>
                  <a:lnTo>
                    <a:pt x="2800223" y="318897"/>
                  </a:lnTo>
                  <a:lnTo>
                    <a:pt x="2794101" y="320548"/>
                  </a:lnTo>
                  <a:lnTo>
                    <a:pt x="2788386" y="324231"/>
                  </a:lnTo>
                  <a:lnTo>
                    <a:pt x="2782544" y="327914"/>
                  </a:lnTo>
                  <a:lnTo>
                    <a:pt x="2778226" y="332740"/>
                  </a:lnTo>
                  <a:lnTo>
                    <a:pt x="2775432" y="338582"/>
                  </a:lnTo>
                  <a:lnTo>
                    <a:pt x="2774924" y="338582"/>
                  </a:lnTo>
                  <a:lnTo>
                    <a:pt x="2774797" y="333756"/>
                  </a:lnTo>
                  <a:lnTo>
                    <a:pt x="2774670" y="330454"/>
                  </a:lnTo>
                  <a:lnTo>
                    <a:pt x="2774543" y="327025"/>
                  </a:lnTo>
                  <a:lnTo>
                    <a:pt x="2774416" y="324231"/>
                  </a:lnTo>
                  <a:lnTo>
                    <a:pt x="2774035" y="321437"/>
                  </a:lnTo>
                  <a:lnTo>
                    <a:pt x="2760065" y="321437"/>
                  </a:lnTo>
                  <a:lnTo>
                    <a:pt x="2760459" y="327025"/>
                  </a:lnTo>
                  <a:lnTo>
                    <a:pt x="2760522" y="327914"/>
                  </a:lnTo>
                  <a:lnTo>
                    <a:pt x="2760624" y="330454"/>
                  </a:lnTo>
                  <a:lnTo>
                    <a:pt x="2760700" y="333121"/>
                  </a:lnTo>
                  <a:lnTo>
                    <a:pt x="2760827" y="422656"/>
                  </a:lnTo>
                  <a:lnTo>
                    <a:pt x="2775686" y="422656"/>
                  </a:lnTo>
                  <a:lnTo>
                    <a:pt x="2775686" y="363855"/>
                  </a:lnTo>
                  <a:lnTo>
                    <a:pt x="2776448" y="358013"/>
                  </a:lnTo>
                  <a:lnTo>
                    <a:pt x="2779750" y="348361"/>
                  </a:lnTo>
                  <a:lnTo>
                    <a:pt x="2781909" y="344424"/>
                  </a:lnTo>
                  <a:lnTo>
                    <a:pt x="2784576" y="341376"/>
                  </a:lnTo>
                  <a:lnTo>
                    <a:pt x="2786913" y="338582"/>
                  </a:lnTo>
                  <a:lnTo>
                    <a:pt x="2801340" y="332359"/>
                  </a:lnTo>
                  <a:lnTo>
                    <a:pt x="2807309" y="332359"/>
                  </a:lnTo>
                  <a:lnTo>
                    <a:pt x="2809341" y="332486"/>
                  </a:lnTo>
                  <a:lnTo>
                    <a:pt x="2811373" y="332740"/>
                  </a:lnTo>
                  <a:lnTo>
                    <a:pt x="2813278" y="333121"/>
                  </a:lnTo>
                  <a:lnTo>
                    <a:pt x="2814802" y="333375"/>
                  </a:lnTo>
                  <a:lnTo>
                    <a:pt x="2815552" y="333629"/>
                  </a:lnTo>
                  <a:lnTo>
                    <a:pt x="2815628" y="333121"/>
                  </a:lnTo>
                  <a:lnTo>
                    <a:pt x="2815742" y="332359"/>
                  </a:lnTo>
                  <a:lnTo>
                    <a:pt x="2817482" y="320548"/>
                  </a:lnTo>
                  <a:lnTo>
                    <a:pt x="2817596" y="319786"/>
                  </a:lnTo>
                  <a:close/>
                </a:path>
                <a:path w="4712335" h="474979">
                  <a:moveTo>
                    <a:pt x="2867507" y="0"/>
                  </a:moveTo>
                  <a:lnTo>
                    <a:pt x="2852775" y="0"/>
                  </a:lnTo>
                  <a:lnTo>
                    <a:pt x="2852775" y="163576"/>
                  </a:lnTo>
                  <a:lnTo>
                    <a:pt x="2867507" y="163576"/>
                  </a:lnTo>
                  <a:lnTo>
                    <a:pt x="2867507" y="0"/>
                  </a:lnTo>
                  <a:close/>
                </a:path>
                <a:path w="4712335" h="474979">
                  <a:moveTo>
                    <a:pt x="2935579" y="259080"/>
                  </a:moveTo>
                  <a:lnTo>
                    <a:pt x="2922498" y="259080"/>
                  </a:lnTo>
                  <a:lnTo>
                    <a:pt x="2922498" y="366395"/>
                  </a:lnTo>
                  <a:lnTo>
                    <a:pt x="2922498" y="377837"/>
                  </a:lnTo>
                  <a:lnTo>
                    <a:pt x="2921647" y="382905"/>
                  </a:lnTo>
                  <a:lnTo>
                    <a:pt x="2921609" y="383159"/>
                  </a:lnTo>
                  <a:lnTo>
                    <a:pt x="2919793" y="387858"/>
                  </a:lnTo>
                  <a:lnTo>
                    <a:pt x="2899257" y="409448"/>
                  </a:lnTo>
                  <a:lnTo>
                    <a:pt x="2894558" y="411607"/>
                  </a:lnTo>
                  <a:lnTo>
                    <a:pt x="2889351" y="412623"/>
                  </a:lnTo>
                  <a:lnTo>
                    <a:pt x="2877667" y="412623"/>
                  </a:lnTo>
                  <a:lnTo>
                    <a:pt x="2872206" y="411607"/>
                  </a:lnTo>
                  <a:lnTo>
                    <a:pt x="2867380" y="409448"/>
                  </a:lnTo>
                  <a:lnTo>
                    <a:pt x="2862554" y="407416"/>
                  </a:lnTo>
                  <a:lnTo>
                    <a:pt x="2848025" y="388124"/>
                  </a:lnTo>
                  <a:lnTo>
                    <a:pt x="2846260" y="383159"/>
                  </a:lnTo>
                  <a:lnTo>
                    <a:pt x="2846171" y="382905"/>
                  </a:lnTo>
                  <a:lnTo>
                    <a:pt x="2845320" y="377837"/>
                  </a:lnTo>
                  <a:lnTo>
                    <a:pt x="2845282" y="366395"/>
                  </a:lnTo>
                  <a:lnTo>
                    <a:pt x="2846171" y="361073"/>
                  </a:lnTo>
                  <a:lnTo>
                    <a:pt x="2847949" y="356108"/>
                  </a:lnTo>
                  <a:lnTo>
                    <a:pt x="2849600" y="351155"/>
                  </a:lnTo>
                  <a:lnTo>
                    <a:pt x="2877667" y="331089"/>
                  </a:lnTo>
                  <a:lnTo>
                    <a:pt x="2889351" y="331089"/>
                  </a:lnTo>
                  <a:lnTo>
                    <a:pt x="2895206" y="332232"/>
                  </a:lnTo>
                  <a:lnTo>
                    <a:pt x="2894825" y="332232"/>
                  </a:lnTo>
                  <a:lnTo>
                    <a:pt x="2899257" y="334264"/>
                  </a:lnTo>
                  <a:lnTo>
                    <a:pt x="2922498" y="366395"/>
                  </a:lnTo>
                  <a:lnTo>
                    <a:pt x="2922498" y="259080"/>
                  </a:lnTo>
                  <a:lnTo>
                    <a:pt x="2920847" y="259080"/>
                  </a:lnTo>
                  <a:lnTo>
                    <a:pt x="2920847" y="338836"/>
                  </a:lnTo>
                  <a:lnTo>
                    <a:pt x="2920466" y="338836"/>
                  </a:lnTo>
                  <a:lnTo>
                    <a:pt x="2916021" y="332232"/>
                  </a:lnTo>
                  <a:lnTo>
                    <a:pt x="2914764" y="331089"/>
                  </a:lnTo>
                  <a:lnTo>
                    <a:pt x="2910433" y="327152"/>
                  </a:lnTo>
                  <a:lnTo>
                    <a:pt x="2896590" y="320421"/>
                  </a:lnTo>
                  <a:lnTo>
                    <a:pt x="2889478" y="318770"/>
                  </a:lnTo>
                  <a:lnTo>
                    <a:pt x="2874238" y="318770"/>
                  </a:lnTo>
                  <a:lnTo>
                    <a:pt x="2844012" y="334264"/>
                  </a:lnTo>
                  <a:lnTo>
                    <a:pt x="2839567" y="338836"/>
                  </a:lnTo>
                  <a:lnTo>
                    <a:pt x="2836011" y="344424"/>
                  </a:lnTo>
                  <a:lnTo>
                    <a:pt x="2833547" y="351155"/>
                  </a:lnTo>
                  <a:lnTo>
                    <a:pt x="2831058" y="357505"/>
                  </a:lnTo>
                  <a:lnTo>
                    <a:pt x="2829788" y="364490"/>
                  </a:lnTo>
                  <a:lnTo>
                    <a:pt x="2829788" y="379488"/>
                  </a:lnTo>
                  <a:lnTo>
                    <a:pt x="2831058" y="386473"/>
                  </a:lnTo>
                  <a:lnTo>
                    <a:pt x="2833636" y="393065"/>
                  </a:lnTo>
                  <a:lnTo>
                    <a:pt x="2836011" y="399542"/>
                  </a:lnTo>
                  <a:lnTo>
                    <a:pt x="2839567" y="405130"/>
                  </a:lnTo>
                  <a:lnTo>
                    <a:pt x="2844139" y="409829"/>
                  </a:lnTo>
                  <a:lnTo>
                    <a:pt x="2848584" y="414655"/>
                  </a:lnTo>
                  <a:lnTo>
                    <a:pt x="2854172" y="418350"/>
                  </a:lnTo>
                  <a:lnTo>
                    <a:pt x="2866999" y="423938"/>
                  </a:lnTo>
                  <a:lnTo>
                    <a:pt x="2874238" y="425196"/>
                  </a:lnTo>
                  <a:lnTo>
                    <a:pt x="2889478" y="425196"/>
                  </a:lnTo>
                  <a:lnTo>
                    <a:pt x="2896590" y="423545"/>
                  </a:lnTo>
                  <a:lnTo>
                    <a:pt x="2910433" y="416941"/>
                  </a:lnTo>
                  <a:lnTo>
                    <a:pt x="2915297" y="412623"/>
                  </a:lnTo>
                  <a:lnTo>
                    <a:pt x="2916021" y="412000"/>
                  </a:lnTo>
                  <a:lnTo>
                    <a:pt x="2920466" y="405523"/>
                  </a:lnTo>
                  <a:lnTo>
                    <a:pt x="2920847" y="405523"/>
                  </a:lnTo>
                  <a:lnTo>
                    <a:pt x="2920847" y="422656"/>
                  </a:lnTo>
                  <a:lnTo>
                    <a:pt x="2935579" y="422656"/>
                  </a:lnTo>
                  <a:lnTo>
                    <a:pt x="2935579" y="405523"/>
                  </a:lnTo>
                  <a:lnTo>
                    <a:pt x="2935579" y="338836"/>
                  </a:lnTo>
                  <a:lnTo>
                    <a:pt x="2935579" y="259080"/>
                  </a:lnTo>
                  <a:close/>
                </a:path>
                <a:path w="4712335" h="474979">
                  <a:moveTo>
                    <a:pt x="3002508" y="102997"/>
                  </a:moveTo>
                  <a:lnTo>
                    <a:pt x="2989897" y="74383"/>
                  </a:lnTo>
                  <a:lnTo>
                    <a:pt x="2987865" y="72009"/>
                  </a:lnTo>
                  <a:lnTo>
                    <a:pt x="2987535" y="71628"/>
                  </a:lnTo>
                  <a:lnTo>
                    <a:pt x="2987535" y="105283"/>
                  </a:lnTo>
                  <a:lnTo>
                    <a:pt x="2918422" y="105283"/>
                  </a:lnTo>
                  <a:lnTo>
                    <a:pt x="2918561" y="102997"/>
                  </a:lnTo>
                  <a:lnTo>
                    <a:pt x="2918688" y="100838"/>
                  </a:lnTo>
                  <a:lnTo>
                    <a:pt x="2919831" y="96647"/>
                  </a:lnTo>
                  <a:lnTo>
                    <a:pt x="2921736" y="92710"/>
                  </a:lnTo>
                  <a:lnTo>
                    <a:pt x="2923514" y="88646"/>
                  </a:lnTo>
                  <a:lnTo>
                    <a:pt x="2926054" y="85217"/>
                  </a:lnTo>
                  <a:lnTo>
                    <a:pt x="2932531" y="78994"/>
                  </a:lnTo>
                  <a:lnTo>
                    <a:pt x="2936214" y="76454"/>
                  </a:lnTo>
                  <a:lnTo>
                    <a:pt x="2941091" y="74383"/>
                  </a:lnTo>
                  <a:lnTo>
                    <a:pt x="2944469" y="72898"/>
                  </a:lnTo>
                  <a:lnTo>
                    <a:pt x="2949041" y="72009"/>
                  </a:lnTo>
                  <a:lnTo>
                    <a:pt x="2953994" y="72009"/>
                  </a:lnTo>
                  <a:lnTo>
                    <a:pt x="2986621" y="98171"/>
                  </a:lnTo>
                  <a:lnTo>
                    <a:pt x="2987535" y="105283"/>
                  </a:lnTo>
                  <a:lnTo>
                    <a:pt x="2987535" y="71628"/>
                  </a:lnTo>
                  <a:lnTo>
                    <a:pt x="2986227" y="70104"/>
                  </a:lnTo>
                  <a:lnTo>
                    <a:pt x="2981045" y="66294"/>
                  </a:lnTo>
                  <a:lnTo>
                    <a:pt x="2968980" y="60960"/>
                  </a:lnTo>
                  <a:lnTo>
                    <a:pt x="2961995" y="59690"/>
                  </a:lnTo>
                  <a:lnTo>
                    <a:pt x="2946755" y="59690"/>
                  </a:lnTo>
                  <a:lnTo>
                    <a:pt x="2912973" y="79629"/>
                  </a:lnTo>
                  <a:lnTo>
                    <a:pt x="2902940" y="105283"/>
                  </a:lnTo>
                  <a:lnTo>
                    <a:pt x="2902940" y="120523"/>
                  </a:lnTo>
                  <a:lnTo>
                    <a:pt x="2922498" y="155702"/>
                  </a:lnTo>
                  <a:lnTo>
                    <a:pt x="2947771" y="166116"/>
                  </a:lnTo>
                  <a:lnTo>
                    <a:pt x="2963646" y="166116"/>
                  </a:lnTo>
                  <a:lnTo>
                    <a:pt x="2990304" y="153543"/>
                  </a:lnTo>
                  <a:lnTo>
                    <a:pt x="2994126" y="150037"/>
                  </a:lnTo>
                  <a:lnTo>
                    <a:pt x="2998825" y="144780"/>
                  </a:lnTo>
                  <a:lnTo>
                    <a:pt x="2987776" y="136017"/>
                  </a:lnTo>
                  <a:lnTo>
                    <a:pt x="2984855" y="140589"/>
                  </a:lnTo>
                  <a:lnTo>
                    <a:pt x="2980461" y="144780"/>
                  </a:lnTo>
                  <a:lnTo>
                    <a:pt x="2969488" y="151765"/>
                  </a:lnTo>
                  <a:lnTo>
                    <a:pt x="2962884" y="153543"/>
                  </a:lnTo>
                  <a:lnTo>
                    <a:pt x="2950057" y="153543"/>
                  </a:lnTo>
                  <a:lnTo>
                    <a:pt x="2945231" y="152654"/>
                  </a:lnTo>
                  <a:lnTo>
                    <a:pt x="2940786" y="150622"/>
                  </a:lnTo>
                  <a:lnTo>
                    <a:pt x="2936341" y="148717"/>
                  </a:lnTo>
                  <a:lnTo>
                    <a:pt x="2918307" y="116840"/>
                  </a:lnTo>
                  <a:lnTo>
                    <a:pt x="3002254" y="116840"/>
                  </a:lnTo>
                  <a:lnTo>
                    <a:pt x="3002381" y="115443"/>
                  </a:lnTo>
                  <a:lnTo>
                    <a:pt x="3002483" y="105283"/>
                  </a:lnTo>
                  <a:lnTo>
                    <a:pt x="3002508" y="102997"/>
                  </a:lnTo>
                  <a:close/>
                </a:path>
                <a:path w="4712335" h="474979">
                  <a:moveTo>
                    <a:pt x="3044164" y="385953"/>
                  </a:moveTo>
                  <a:lnTo>
                    <a:pt x="3009112" y="364248"/>
                  </a:lnTo>
                  <a:lnTo>
                    <a:pt x="3000730" y="362458"/>
                  </a:lnTo>
                  <a:lnTo>
                    <a:pt x="2994634" y="360311"/>
                  </a:lnTo>
                  <a:lnTo>
                    <a:pt x="2990697" y="357759"/>
                  </a:lnTo>
                  <a:lnTo>
                    <a:pt x="2986887" y="355219"/>
                  </a:lnTo>
                  <a:lnTo>
                    <a:pt x="2984855" y="351663"/>
                  </a:lnTo>
                  <a:lnTo>
                    <a:pt x="2984855" y="344043"/>
                  </a:lnTo>
                  <a:lnTo>
                    <a:pt x="2998571" y="331978"/>
                  </a:lnTo>
                  <a:lnTo>
                    <a:pt x="3001111" y="331343"/>
                  </a:lnTo>
                  <a:lnTo>
                    <a:pt x="3013024" y="331343"/>
                  </a:lnTo>
                  <a:lnTo>
                    <a:pt x="3016986" y="332359"/>
                  </a:lnTo>
                  <a:lnTo>
                    <a:pt x="3021431" y="335026"/>
                  </a:lnTo>
                  <a:lnTo>
                    <a:pt x="3025749" y="337693"/>
                  </a:lnTo>
                  <a:lnTo>
                    <a:pt x="3029051" y="341122"/>
                  </a:lnTo>
                  <a:lnTo>
                    <a:pt x="3031210" y="345313"/>
                  </a:lnTo>
                  <a:lnTo>
                    <a:pt x="3042513" y="336931"/>
                  </a:lnTo>
                  <a:lnTo>
                    <a:pt x="3039351" y="331343"/>
                  </a:lnTo>
                  <a:lnTo>
                    <a:pt x="3039491" y="331343"/>
                  </a:lnTo>
                  <a:lnTo>
                    <a:pt x="3034131" y="326644"/>
                  </a:lnTo>
                  <a:lnTo>
                    <a:pt x="3021177" y="320421"/>
                  </a:lnTo>
                  <a:lnTo>
                    <a:pt x="3021482" y="320421"/>
                  </a:lnTo>
                  <a:lnTo>
                    <a:pt x="3014065" y="318770"/>
                  </a:lnTo>
                  <a:lnTo>
                    <a:pt x="3002381" y="318770"/>
                  </a:lnTo>
                  <a:lnTo>
                    <a:pt x="2997809" y="319278"/>
                  </a:lnTo>
                  <a:lnTo>
                    <a:pt x="2970885" y="343027"/>
                  </a:lnTo>
                  <a:lnTo>
                    <a:pt x="2970885" y="352933"/>
                  </a:lnTo>
                  <a:lnTo>
                    <a:pt x="2971774" y="356870"/>
                  </a:lnTo>
                  <a:lnTo>
                    <a:pt x="2973679" y="360045"/>
                  </a:lnTo>
                  <a:lnTo>
                    <a:pt x="2975457" y="363220"/>
                  </a:lnTo>
                  <a:lnTo>
                    <a:pt x="2977870" y="365899"/>
                  </a:lnTo>
                  <a:lnTo>
                    <a:pt x="2980791" y="367919"/>
                  </a:lnTo>
                  <a:lnTo>
                    <a:pt x="2983712" y="370078"/>
                  </a:lnTo>
                  <a:lnTo>
                    <a:pt x="2986760" y="371729"/>
                  </a:lnTo>
                  <a:lnTo>
                    <a:pt x="2993618" y="373773"/>
                  </a:lnTo>
                  <a:lnTo>
                    <a:pt x="2996793" y="374662"/>
                  </a:lnTo>
                  <a:lnTo>
                    <a:pt x="2999841" y="375539"/>
                  </a:lnTo>
                  <a:lnTo>
                    <a:pt x="3009493" y="377698"/>
                  </a:lnTo>
                  <a:lnTo>
                    <a:pt x="3016986" y="380250"/>
                  </a:lnTo>
                  <a:lnTo>
                    <a:pt x="3027146" y="385572"/>
                  </a:lnTo>
                  <a:lnTo>
                    <a:pt x="3029686" y="389509"/>
                  </a:lnTo>
                  <a:lnTo>
                    <a:pt x="3029686" y="398272"/>
                  </a:lnTo>
                  <a:lnTo>
                    <a:pt x="3022574" y="408698"/>
                  </a:lnTo>
                  <a:lnTo>
                    <a:pt x="3020415" y="410210"/>
                  </a:lnTo>
                  <a:lnTo>
                    <a:pt x="3017875" y="411238"/>
                  </a:lnTo>
                  <a:lnTo>
                    <a:pt x="3014954" y="411734"/>
                  </a:lnTo>
                  <a:lnTo>
                    <a:pt x="3012160" y="412369"/>
                  </a:lnTo>
                  <a:lnTo>
                    <a:pt x="3009112" y="412623"/>
                  </a:lnTo>
                  <a:lnTo>
                    <a:pt x="2999841" y="412623"/>
                  </a:lnTo>
                  <a:lnTo>
                    <a:pt x="2994253" y="411238"/>
                  </a:lnTo>
                  <a:lnTo>
                    <a:pt x="2984093" y="405130"/>
                  </a:lnTo>
                  <a:lnTo>
                    <a:pt x="2980283" y="401320"/>
                  </a:lnTo>
                  <a:lnTo>
                    <a:pt x="2977743" y="396887"/>
                  </a:lnTo>
                  <a:lnTo>
                    <a:pt x="2966059" y="405523"/>
                  </a:lnTo>
                  <a:lnTo>
                    <a:pt x="2998444" y="425196"/>
                  </a:lnTo>
                  <a:lnTo>
                    <a:pt x="3010763" y="425196"/>
                  </a:lnTo>
                  <a:lnTo>
                    <a:pt x="3038348" y="412623"/>
                  </a:lnTo>
                  <a:lnTo>
                    <a:pt x="3038576" y="412369"/>
                  </a:lnTo>
                  <a:lnTo>
                    <a:pt x="3040862" y="408432"/>
                  </a:lnTo>
                  <a:lnTo>
                    <a:pt x="3043021" y="404495"/>
                  </a:lnTo>
                  <a:lnTo>
                    <a:pt x="3044164" y="399669"/>
                  </a:lnTo>
                  <a:lnTo>
                    <a:pt x="3044164" y="385953"/>
                  </a:lnTo>
                  <a:close/>
                </a:path>
                <a:path w="4712335" h="474979">
                  <a:moveTo>
                    <a:pt x="3093440" y="60706"/>
                  </a:moveTo>
                  <a:lnTo>
                    <a:pt x="3091789" y="60325"/>
                  </a:lnTo>
                  <a:lnTo>
                    <a:pt x="3088741" y="59817"/>
                  </a:lnTo>
                  <a:lnTo>
                    <a:pt x="3076067" y="59817"/>
                  </a:lnTo>
                  <a:lnTo>
                    <a:pt x="3069945" y="61468"/>
                  </a:lnTo>
                  <a:lnTo>
                    <a:pt x="3064230" y="65151"/>
                  </a:lnTo>
                  <a:lnTo>
                    <a:pt x="3058388" y="68834"/>
                  </a:lnTo>
                  <a:lnTo>
                    <a:pt x="3054070" y="73660"/>
                  </a:lnTo>
                  <a:lnTo>
                    <a:pt x="3051276" y="79502"/>
                  </a:lnTo>
                  <a:lnTo>
                    <a:pt x="3050768" y="79502"/>
                  </a:lnTo>
                  <a:lnTo>
                    <a:pt x="3050641" y="74549"/>
                  </a:lnTo>
                  <a:lnTo>
                    <a:pt x="3050438" y="69596"/>
                  </a:lnTo>
                  <a:lnTo>
                    <a:pt x="3050413" y="68834"/>
                  </a:lnTo>
                  <a:lnTo>
                    <a:pt x="3050286" y="65786"/>
                  </a:lnTo>
                  <a:lnTo>
                    <a:pt x="3050260" y="65151"/>
                  </a:lnTo>
                  <a:lnTo>
                    <a:pt x="3049879" y="62357"/>
                  </a:lnTo>
                  <a:lnTo>
                    <a:pt x="3035909" y="62357"/>
                  </a:lnTo>
                  <a:lnTo>
                    <a:pt x="3036366" y="68834"/>
                  </a:lnTo>
                  <a:lnTo>
                    <a:pt x="3036417" y="69596"/>
                  </a:lnTo>
                  <a:lnTo>
                    <a:pt x="3036519" y="73406"/>
                  </a:lnTo>
                  <a:lnTo>
                    <a:pt x="3036544" y="74041"/>
                  </a:lnTo>
                  <a:lnTo>
                    <a:pt x="3036671" y="163576"/>
                  </a:lnTo>
                  <a:lnTo>
                    <a:pt x="3051530" y="163576"/>
                  </a:lnTo>
                  <a:lnTo>
                    <a:pt x="3051530" y="104775"/>
                  </a:lnTo>
                  <a:lnTo>
                    <a:pt x="3052292" y="98933"/>
                  </a:lnTo>
                  <a:lnTo>
                    <a:pt x="3055594" y="89281"/>
                  </a:lnTo>
                  <a:lnTo>
                    <a:pt x="3057753" y="85344"/>
                  </a:lnTo>
                  <a:lnTo>
                    <a:pt x="3060420" y="82296"/>
                  </a:lnTo>
                  <a:lnTo>
                    <a:pt x="3062757" y="79502"/>
                  </a:lnTo>
                  <a:lnTo>
                    <a:pt x="3076562" y="73406"/>
                  </a:lnTo>
                  <a:lnTo>
                    <a:pt x="3085185" y="73406"/>
                  </a:lnTo>
                  <a:lnTo>
                    <a:pt x="3087217" y="73660"/>
                  </a:lnTo>
                  <a:lnTo>
                    <a:pt x="3089122" y="74041"/>
                  </a:lnTo>
                  <a:lnTo>
                    <a:pt x="3090646" y="74295"/>
                  </a:lnTo>
                  <a:lnTo>
                    <a:pt x="3091408" y="74549"/>
                  </a:lnTo>
                  <a:lnTo>
                    <a:pt x="3091472" y="74041"/>
                  </a:lnTo>
                  <a:lnTo>
                    <a:pt x="3091573" y="73406"/>
                  </a:lnTo>
                  <a:lnTo>
                    <a:pt x="3093326" y="61468"/>
                  </a:lnTo>
                  <a:lnTo>
                    <a:pt x="3093440" y="60706"/>
                  </a:lnTo>
                  <a:close/>
                </a:path>
                <a:path w="4712335" h="474979">
                  <a:moveTo>
                    <a:pt x="3127222" y="257810"/>
                  </a:moveTo>
                  <a:lnTo>
                    <a:pt x="3125317" y="257302"/>
                  </a:lnTo>
                  <a:lnTo>
                    <a:pt x="3123958" y="257035"/>
                  </a:lnTo>
                  <a:lnTo>
                    <a:pt x="3124352" y="257035"/>
                  </a:lnTo>
                  <a:lnTo>
                    <a:pt x="3121253" y="256667"/>
                  </a:lnTo>
                  <a:lnTo>
                    <a:pt x="3111779" y="256667"/>
                  </a:lnTo>
                  <a:lnTo>
                    <a:pt x="3081147" y="285432"/>
                  </a:lnTo>
                  <a:lnTo>
                    <a:pt x="3080613" y="321437"/>
                  </a:lnTo>
                  <a:lnTo>
                    <a:pt x="3059531" y="321437"/>
                  </a:lnTo>
                  <a:lnTo>
                    <a:pt x="3059531" y="333629"/>
                  </a:lnTo>
                  <a:lnTo>
                    <a:pt x="3080613" y="333629"/>
                  </a:lnTo>
                  <a:lnTo>
                    <a:pt x="3080613" y="422656"/>
                  </a:lnTo>
                  <a:lnTo>
                    <a:pt x="3095472" y="422656"/>
                  </a:lnTo>
                  <a:lnTo>
                    <a:pt x="3095472" y="333629"/>
                  </a:lnTo>
                  <a:lnTo>
                    <a:pt x="3119221" y="333629"/>
                  </a:lnTo>
                  <a:lnTo>
                    <a:pt x="3119221" y="321437"/>
                  </a:lnTo>
                  <a:lnTo>
                    <a:pt x="3095472" y="321437"/>
                  </a:lnTo>
                  <a:lnTo>
                    <a:pt x="3095472" y="291846"/>
                  </a:lnTo>
                  <a:lnTo>
                    <a:pt x="3095726" y="288417"/>
                  </a:lnTo>
                  <a:lnTo>
                    <a:pt x="3096742" y="281940"/>
                  </a:lnTo>
                  <a:lnTo>
                    <a:pt x="3097631" y="279146"/>
                  </a:lnTo>
                  <a:lnTo>
                    <a:pt x="3099028" y="276860"/>
                  </a:lnTo>
                  <a:lnTo>
                    <a:pt x="3100425" y="274447"/>
                  </a:lnTo>
                  <a:lnTo>
                    <a:pt x="3102330" y="272669"/>
                  </a:lnTo>
                  <a:lnTo>
                    <a:pt x="3104870" y="271399"/>
                  </a:lnTo>
                  <a:lnTo>
                    <a:pt x="3107055" y="270129"/>
                  </a:lnTo>
                  <a:lnTo>
                    <a:pt x="3106623" y="270129"/>
                  </a:lnTo>
                  <a:lnTo>
                    <a:pt x="3109925" y="269494"/>
                  </a:lnTo>
                  <a:lnTo>
                    <a:pt x="3118205" y="269494"/>
                  </a:lnTo>
                  <a:lnTo>
                    <a:pt x="3120948" y="270129"/>
                  </a:lnTo>
                  <a:lnTo>
                    <a:pt x="3121380" y="270129"/>
                  </a:lnTo>
                  <a:lnTo>
                    <a:pt x="3124682" y="270891"/>
                  </a:lnTo>
                  <a:lnTo>
                    <a:pt x="3124822" y="270129"/>
                  </a:lnTo>
                  <a:lnTo>
                    <a:pt x="3124949" y="269494"/>
                  </a:lnTo>
                  <a:lnTo>
                    <a:pt x="3127222" y="257810"/>
                  </a:lnTo>
                  <a:close/>
                </a:path>
                <a:path w="4712335" h="474979">
                  <a:moveTo>
                    <a:pt x="3193897" y="163576"/>
                  </a:moveTo>
                  <a:lnTo>
                    <a:pt x="3193389" y="160655"/>
                  </a:lnTo>
                  <a:lnTo>
                    <a:pt x="3192881" y="157099"/>
                  </a:lnTo>
                  <a:lnTo>
                    <a:pt x="3192691" y="154051"/>
                  </a:lnTo>
                  <a:lnTo>
                    <a:pt x="3192589" y="152400"/>
                  </a:lnTo>
                  <a:lnTo>
                    <a:pt x="3192526" y="151384"/>
                  </a:lnTo>
                  <a:lnTo>
                    <a:pt x="3192411" y="149479"/>
                  </a:lnTo>
                  <a:lnTo>
                    <a:pt x="3192361" y="147066"/>
                  </a:lnTo>
                  <a:lnTo>
                    <a:pt x="3192284" y="112903"/>
                  </a:lnTo>
                  <a:lnTo>
                    <a:pt x="3192246" y="90170"/>
                  </a:lnTo>
                  <a:lnTo>
                    <a:pt x="3191230" y="84836"/>
                  </a:lnTo>
                  <a:lnTo>
                    <a:pt x="3189198" y="80264"/>
                  </a:lnTo>
                  <a:lnTo>
                    <a:pt x="3187166" y="75565"/>
                  </a:lnTo>
                  <a:lnTo>
                    <a:pt x="3184436" y="72009"/>
                  </a:lnTo>
                  <a:lnTo>
                    <a:pt x="3158337" y="59690"/>
                  </a:lnTo>
                  <a:lnTo>
                    <a:pt x="3144113" y="59690"/>
                  </a:lnTo>
                  <a:lnTo>
                    <a:pt x="3112998" y="74168"/>
                  </a:lnTo>
                  <a:lnTo>
                    <a:pt x="3121253" y="83820"/>
                  </a:lnTo>
                  <a:lnTo>
                    <a:pt x="3124809" y="80264"/>
                  </a:lnTo>
                  <a:lnTo>
                    <a:pt x="3129127" y="77343"/>
                  </a:lnTo>
                  <a:lnTo>
                    <a:pt x="3134334" y="75184"/>
                  </a:lnTo>
                  <a:lnTo>
                    <a:pt x="3139541" y="73152"/>
                  </a:lnTo>
                  <a:lnTo>
                    <a:pt x="3145129" y="72009"/>
                  </a:lnTo>
                  <a:lnTo>
                    <a:pt x="3159988" y="72009"/>
                  </a:lnTo>
                  <a:lnTo>
                    <a:pt x="3166719" y="74168"/>
                  </a:lnTo>
                  <a:lnTo>
                    <a:pt x="3171291" y="78486"/>
                  </a:lnTo>
                  <a:lnTo>
                    <a:pt x="3175990" y="82804"/>
                  </a:lnTo>
                  <a:lnTo>
                    <a:pt x="3178276" y="89408"/>
                  </a:lnTo>
                  <a:lnTo>
                    <a:pt x="3178276" y="101422"/>
                  </a:lnTo>
                  <a:lnTo>
                    <a:pt x="3178276" y="112903"/>
                  </a:lnTo>
                  <a:lnTo>
                    <a:pt x="3178276" y="124968"/>
                  </a:lnTo>
                  <a:lnTo>
                    <a:pt x="3177514" y="129159"/>
                  </a:lnTo>
                  <a:lnTo>
                    <a:pt x="3151098" y="154051"/>
                  </a:lnTo>
                  <a:lnTo>
                    <a:pt x="3142970" y="154051"/>
                  </a:lnTo>
                  <a:lnTo>
                    <a:pt x="3124174" y="143764"/>
                  </a:lnTo>
                  <a:lnTo>
                    <a:pt x="3122777" y="141351"/>
                  </a:lnTo>
                  <a:lnTo>
                    <a:pt x="3122015" y="138430"/>
                  </a:lnTo>
                  <a:lnTo>
                    <a:pt x="3122015" y="130048"/>
                  </a:lnTo>
                  <a:lnTo>
                    <a:pt x="3123666" y="126111"/>
                  </a:lnTo>
                  <a:lnTo>
                    <a:pt x="3126841" y="123317"/>
                  </a:lnTo>
                  <a:lnTo>
                    <a:pt x="3130016" y="120396"/>
                  </a:lnTo>
                  <a:lnTo>
                    <a:pt x="3167989" y="112903"/>
                  </a:lnTo>
                  <a:lnTo>
                    <a:pt x="3178276" y="112903"/>
                  </a:lnTo>
                  <a:lnTo>
                    <a:pt x="3178276" y="101422"/>
                  </a:lnTo>
                  <a:lnTo>
                    <a:pt x="3171393" y="101422"/>
                  </a:lnTo>
                  <a:lnTo>
                    <a:pt x="3164649" y="101625"/>
                  </a:lnTo>
                  <a:lnTo>
                    <a:pt x="3122142" y="108966"/>
                  </a:lnTo>
                  <a:lnTo>
                    <a:pt x="3106902" y="127635"/>
                  </a:lnTo>
                  <a:lnTo>
                    <a:pt x="3106953" y="141351"/>
                  </a:lnTo>
                  <a:lnTo>
                    <a:pt x="3108045" y="145796"/>
                  </a:lnTo>
                  <a:lnTo>
                    <a:pt x="3110331" y="149733"/>
                  </a:lnTo>
                  <a:lnTo>
                    <a:pt x="3112274" y="153162"/>
                  </a:lnTo>
                  <a:lnTo>
                    <a:pt x="3112592" y="153670"/>
                  </a:lnTo>
                  <a:lnTo>
                    <a:pt x="3115284" y="156718"/>
                  </a:lnTo>
                  <a:lnTo>
                    <a:pt x="3122015" y="161671"/>
                  </a:lnTo>
                  <a:lnTo>
                    <a:pt x="3126092" y="163576"/>
                  </a:lnTo>
                  <a:lnTo>
                    <a:pt x="3126270" y="163576"/>
                  </a:lnTo>
                  <a:lnTo>
                    <a:pt x="3130410" y="164719"/>
                  </a:lnTo>
                  <a:lnTo>
                    <a:pt x="3134080" y="165608"/>
                  </a:lnTo>
                  <a:lnTo>
                    <a:pt x="3138017" y="166116"/>
                  </a:lnTo>
                  <a:lnTo>
                    <a:pt x="3150209" y="166116"/>
                  </a:lnTo>
                  <a:lnTo>
                    <a:pt x="3157194" y="164719"/>
                  </a:lnTo>
                  <a:lnTo>
                    <a:pt x="3163036" y="161671"/>
                  </a:lnTo>
                  <a:lnTo>
                    <a:pt x="3168878" y="158750"/>
                  </a:lnTo>
                  <a:lnTo>
                    <a:pt x="3173946" y="154051"/>
                  </a:lnTo>
                  <a:lnTo>
                    <a:pt x="3178784" y="147066"/>
                  </a:lnTo>
                  <a:lnTo>
                    <a:pt x="3179165" y="147066"/>
                  </a:lnTo>
                  <a:lnTo>
                    <a:pt x="3179165" y="149733"/>
                  </a:lnTo>
                  <a:lnTo>
                    <a:pt x="3179775" y="156718"/>
                  </a:lnTo>
                  <a:lnTo>
                    <a:pt x="3179813" y="157099"/>
                  </a:lnTo>
                  <a:lnTo>
                    <a:pt x="3179927" y="158369"/>
                  </a:lnTo>
                  <a:lnTo>
                    <a:pt x="3180689" y="163576"/>
                  </a:lnTo>
                  <a:lnTo>
                    <a:pt x="3193897" y="163576"/>
                  </a:lnTo>
                  <a:close/>
                </a:path>
                <a:path w="4712335" h="474979">
                  <a:moveTo>
                    <a:pt x="3242538" y="364375"/>
                  </a:moveTo>
                  <a:lnTo>
                    <a:pt x="3226917" y="333400"/>
                  </a:lnTo>
                  <a:lnTo>
                    <a:pt x="3226917" y="366395"/>
                  </a:lnTo>
                  <a:lnTo>
                    <a:pt x="3226917" y="377571"/>
                  </a:lnTo>
                  <a:lnTo>
                    <a:pt x="3204438" y="409448"/>
                  </a:lnTo>
                  <a:lnTo>
                    <a:pt x="3199739" y="411607"/>
                  </a:lnTo>
                  <a:lnTo>
                    <a:pt x="3194405" y="412623"/>
                  </a:lnTo>
                  <a:lnTo>
                    <a:pt x="3182594" y="412623"/>
                  </a:lnTo>
                  <a:lnTo>
                    <a:pt x="3177260" y="411607"/>
                  </a:lnTo>
                  <a:lnTo>
                    <a:pt x="3172561" y="409448"/>
                  </a:lnTo>
                  <a:lnTo>
                    <a:pt x="3167862" y="407416"/>
                  </a:lnTo>
                  <a:lnTo>
                    <a:pt x="3150082" y="377571"/>
                  </a:lnTo>
                  <a:lnTo>
                    <a:pt x="3150082" y="366395"/>
                  </a:lnTo>
                  <a:lnTo>
                    <a:pt x="3172561" y="334264"/>
                  </a:lnTo>
                  <a:lnTo>
                    <a:pt x="3182594" y="331089"/>
                  </a:lnTo>
                  <a:lnTo>
                    <a:pt x="3194405" y="331089"/>
                  </a:lnTo>
                  <a:lnTo>
                    <a:pt x="3216630" y="343154"/>
                  </a:lnTo>
                  <a:lnTo>
                    <a:pt x="3219932" y="346837"/>
                  </a:lnTo>
                  <a:lnTo>
                    <a:pt x="3222472" y="351155"/>
                  </a:lnTo>
                  <a:lnTo>
                    <a:pt x="3226028" y="361073"/>
                  </a:lnTo>
                  <a:lnTo>
                    <a:pt x="3226917" y="366395"/>
                  </a:lnTo>
                  <a:lnTo>
                    <a:pt x="3226917" y="333400"/>
                  </a:lnTo>
                  <a:lnTo>
                    <a:pt x="3196310" y="318770"/>
                  </a:lnTo>
                  <a:lnTo>
                    <a:pt x="3180689" y="318770"/>
                  </a:lnTo>
                  <a:lnTo>
                    <a:pt x="3144875" y="338709"/>
                  </a:lnTo>
                  <a:lnTo>
                    <a:pt x="3134588" y="364375"/>
                  </a:lnTo>
                  <a:lnTo>
                    <a:pt x="3134588" y="379603"/>
                  </a:lnTo>
                  <a:lnTo>
                    <a:pt x="3154527" y="414782"/>
                  </a:lnTo>
                  <a:lnTo>
                    <a:pt x="3180689" y="425196"/>
                  </a:lnTo>
                  <a:lnTo>
                    <a:pt x="3196310" y="425196"/>
                  </a:lnTo>
                  <a:lnTo>
                    <a:pt x="3203676" y="423938"/>
                  </a:lnTo>
                  <a:lnTo>
                    <a:pt x="3217011" y="418592"/>
                  </a:lnTo>
                  <a:lnTo>
                    <a:pt x="3222599" y="414782"/>
                  </a:lnTo>
                  <a:lnTo>
                    <a:pt x="3224809" y="412623"/>
                  </a:lnTo>
                  <a:lnTo>
                    <a:pt x="3227425" y="410083"/>
                  </a:lnTo>
                  <a:lnTo>
                    <a:pt x="3232124" y="405384"/>
                  </a:lnTo>
                  <a:lnTo>
                    <a:pt x="3235934" y="399669"/>
                  </a:lnTo>
                  <a:lnTo>
                    <a:pt x="3241268" y="386715"/>
                  </a:lnTo>
                  <a:lnTo>
                    <a:pt x="3242538" y="379603"/>
                  </a:lnTo>
                  <a:lnTo>
                    <a:pt x="3242538" y="364375"/>
                  </a:lnTo>
                  <a:close/>
                </a:path>
                <a:path w="4712335" h="474979">
                  <a:moveTo>
                    <a:pt x="3272752" y="104863"/>
                  </a:moveTo>
                  <a:lnTo>
                    <a:pt x="3224250" y="104863"/>
                  </a:lnTo>
                  <a:lnTo>
                    <a:pt x="3224250" y="117221"/>
                  </a:lnTo>
                  <a:lnTo>
                    <a:pt x="3272752" y="117221"/>
                  </a:lnTo>
                  <a:lnTo>
                    <a:pt x="3272752" y="104863"/>
                  </a:lnTo>
                  <a:close/>
                </a:path>
                <a:path w="4712335" h="474979">
                  <a:moveTo>
                    <a:pt x="3334232" y="319786"/>
                  </a:moveTo>
                  <a:lnTo>
                    <a:pt x="3332581" y="319405"/>
                  </a:lnTo>
                  <a:lnTo>
                    <a:pt x="3329533" y="318897"/>
                  </a:lnTo>
                  <a:lnTo>
                    <a:pt x="3316859" y="318897"/>
                  </a:lnTo>
                  <a:lnTo>
                    <a:pt x="3310737" y="320548"/>
                  </a:lnTo>
                  <a:lnTo>
                    <a:pt x="3305022" y="324231"/>
                  </a:lnTo>
                  <a:lnTo>
                    <a:pt x="3299180" y="327914"/>
                  </a:lnTo>
                  <a:lnTo>
                    <a:pt x="3294862" y="332740"/>
                  </a:lnTo>
                  <a:lnTo>
                    <a:pt x="3292068" y="338582"/>
                  </a:lnTo>
                  <a:lnTo>
                    <a:pt x="3291560" y="338582"/>
                  </a:lnTo>
                  <a:lnTo>
                    <a:pt x="3291433" y="333756"/>
                  </a:lnTo>
                  <a:lnTo>
                    <a:pt x="3291306" y="330454"/>
                  </a:lnTo>
                  <a:lnTo>
                    <a:pt x="3291205" y="327914"/>
                  </a:lnTo>
                  <a:lnTo>
                    <a:pt x="3291078" y="324866"/>
                  </a:lnTo>
                  <a:lnTo>
                    <a:pt x="3291052" y="324231"/>
                  </a:lnTo>
                  <a:lnTo>
                    <a:pt x="3290671" y="321437"/>
                  </a:lnTo>
                  <a:lnTo>
                    <a:pt x="3276701" y="321437"/>
                  </a:lnTo>
                  <a:lnTo>
                    <a:pt x="3277158" y="327914"/>
                  </a:lnTo>
                  <a:lnTo>
                    <a:pt x="3277260" y="330454"/>
                  </a:lnTo>
                  <a:lnTo>
                    <a:pt x="3277336" y="333121"/>
                  </a:lnTo>
                  <a:lnTo>
                    <a:pt x="3277463" y="422656"/>
                  </a:lnTo>
                  <a:lnTo>
                    <a:pt x="3292322" y="422656"/>
                  </a:lnTo>
                  <a:lnTo>
                    <a:pt x="3292322" y="363855"/>
                  </a:lnTo>
                  <a:lnTo>
                    <a:pt x="3293084" y="358013"/>
                  </a:lnTo>
                  <a:lnTo>
                    <a:pt x="3296386" y="348361"/>
                  </a:lnTo>
                  <a:lnTo>
                    <a:pt x="3298545" y="344424"/>
                  </a:lnTo>
                  <a:lnTo>
                    <a:pt x="3301212" y="341376"/>
                  </a:lnTo>
                  <a:lnTo>
                    <a:pt x="3303549" y="338582"/>
                  </a:lnTo>
                  <a:lnTo>
                    <a:pt x="3317976" y="332359"/>
                  </a:lnTo>
                  <a:lnTo>
                    <a:pt x="3323945" y="332359"/>
                  </a:lnTo>
                  <a:lnTo>
                    <a:pt x="3325977" y="332486"/>
                  </a:lnTo>
                  <a:lnTo>
                    <a:pt x="3328009" y="332740"/>
                  </a:lnTo>
                  <a:lnTo>
                    <a:pt x="3329914" y="333121"/>
                  </a:lnTo>
                  <a:lnTo>
                    <a:pt x="3331438" y="333375"/>
                  </a:lnTo>
                  <a:lnTo>
                    <a:pt x="3332188" y="333641"/>
                  </a:lnTo>
                  <a:lnTo>
                    <a:pt x="3332264" y="333121"/>
                  </a:lnTo>
                  <a:lnTo>
                    <a:pt x="3332378" y="332359"/>
                  </a:lnTo>
                  <a:lnTo>
                    <a:pt x="3334118" y="320548"/>
                  </a:lnTo>
                  <a:lnTo>
                    <a:pt x="3334232" y="319786"/>
                  </a:lnTo>
                  <a:close/>
                </a:path>
                <a:path w="4712335" h="474979">
                  <a:moveTo>
                    <a:pt x="3397224" y="102997"/>
                  </a:moveTo>
                  <a:lnTo>
                    <a:pt x="3384613" y="74383"/>
                  </a:lnTo>
                  <a:lnTo>
                    <a:pt x="3382581" y="72009"/>
                  </a:lnTo>
                  <a:lnTo>
                    <a:pt x="3382251" y="71628"/>
                  </a:lnTo>
                  <a:lnTo>
                    <a:pt x="3382251" y="105283"/>
                  </a:lnTo>
                  <a:lnTo>
                    <a:pt x="3313138" y="105283"/>
                  </a:lnTo>
                  <a:lnTo>
                    <a:pt x="3313531" y="100838"/>
                  </a:lnTo>
                  <a:lnTo>
                    <a:pt x="3314547" y="96647"/>
                  </a:lnTo>
                  <a:lnTo>
                    <a:pt x="3316452" y="92710"/>
                  </a:lnTo>
                  <a:lnTo>
                    <a:pt x="3318230" y="88646"/>
                  </a:lnTo>
                  <a:lnTo>
                    <a:pt x="3320770" y="85217"/>
                  </a:lnTo>
                  <a:lnTo>
                    <a:pt x="3327247" y="78994"/>
                  </a:lnTo>
                  <a:lnTo>
                    <a:pt x="3330930" y="76454"/>
                  </a:lnTo>
                  <a:lnTo>
                    <a:pt x="3335807" y="74383"/>
                  </a:lnTo>
                  <a:lnTo>
                    <a:pt x="3339185" y="72898"/>
                  </a:lnTo>
                  <a:lnTo>
                    <a:pt x="3343757" y="72009"/>
                  </a:lnTo>
                  <a:lnTo>
                    <a:pt x="3348710" y="72009"/>
                  </a:lnTo>
                  <a:lnTo>
                    <a:pt x="3381337" y="98171"/>
                  </a:lnTo>
                  <a:lnTo>
                    <a:pt x="3382251" y="105283"/>
                  </a:lnTo>
                  <a:lnTo>
                    <a:pt x="3382251" y="71628"/>
                  </a:lnTo>
                  <a:lnTo>
                    <a:pt x="3380943" y="70104"/>
                  </a:lnTo>
                  <a:lnTo>
                    <a:pt x="3375761" y="66294"/>
                  </a:lnTo>
                  <a:lnTo>
                    <a:pt x="3363696" y="60960"/>
                  </a:lnTo>
                  <a:lnTo>
                    <a:pt x="3356711" y="59690"/>
                  </a:lnTo>
                  <a:lnTo>
                    <a:pt x="3341471" y="59690"/>
                  </a:lnTo>
                  <a:lnTo>
                    <a:pt x="3307689" y="79629"/>
                  </a:lnTo>
                  <a:lnTo>
                    <a:pt x="3297656" y="105283"/>
                  </a:lnTo>
                  <a:lnTo>
                    <a:pt x="3297656" y="120523"/>
                  </a:lnTo>
                  <a:lnTo>
                    <a:pt x="3317214" y="155702"/>
                  </a:lnTo>
                  <a:lnTo>
                    <a:pt x="3342487" y="166116"/>
                  </a:lnTo>
                  <a:lnTo>
                    <a:pt x="3358362" y="166116"/>
                  </a:lnTo>
                  <a:lnTo>
                    <a:pt x="3385020" y="153543"/>
                  </a:lnTo>
                  <a:lnTo>
                    <a:pt x="3388842" y="150037"/>
                  </a:lnTo>
                  <a:lnTo>
                    <a:pt x="3393541" y="144780"/>
                  </a:lnTo>
                  <a:lnTo>
                    <a:pt x="3382492" y="136017"/>
                  </a:lnTo>
                  <a:lnTo>
                    <a:pt x="3379571" y="140589"/>
                  </a:lnTo>
                  <a:lnTo>
                    <a:pt x="3375177" y="144780"/>
                  </a:lnTo>
                  <a:lnTo>
                    <a:pt x="3364204" y="151765"/>
                  </a:lnTo>
                  <a:lnTo>
                    <a:pt x="3357600" y="153543"/>
                  </a:lnTo>
                  <a:lnTo>
                    <a:pt x="3344773" y="153543"/>
                  </a:lnTo>
                  <a:lnTo>
                    <a:pt x="3339947" y="152654"/>
                  </a:lnTo>
                  <a:lnTo>
                    <a:pt x="3335502" y="150622"/>
                  </a:lnTo>
                  <a:lnTo>
                    <a:pt x="3331057" y="148717"/>
                  </a:lnTo>
                  <a:lnTo>
                    <a:pt x="3313023" y="116840"/>
                  </a:lnTo>
                  <a:lnTo>
                    <a:pt x="3396970" y="116840"/>
                  </a:lnTo>
                  <a:lnTo>
                    <a:pt x="3397097" y="115443"/>
                  </a:lnTo>
                  <a:lnTo>
                    <a:pt x="3397199" y="105283"/>
                  </a:lnTo>
                  <a:lnTo>
                    <a:pt x="3397224" y="102997"/>
                  </a:lnTo>
                  <a:close/>
                </a:path>
                <a:path w="4712335" h="474979">
                  <a:moveTo>
                    <a:pt x="3444849" y="360438"/>
                  </a:moveTo>
                  <a:lnTo>
                    <a:pt x="3444354" y="353060"/>
                  </a:lnTo>
                  <a:lnTo>
                    <a:pt x="3444252" y="351536"/>
                  </a:lnTo>
                  <a:lnTo>
                    <a:pt x="3442576" y="344043"/>
                  </a:lnTo>
                  <a:lnTo>
                    <a:pt x="3442462" y="343509"/>
                  </a:lnTo>
                  <a:lnTo>
                    <a:pt x="3439490" y="336397"/>
                  </a:lnTo>
                  <a:lnTo>
                    <a:pt x="3435921" y="331089"/>
                  </a:lnTo>
                  <a:lnTo>
                    <a:pt x="3435324" y="330200"/>
                  </a:lnTo>
                  <a:lnTo>
                    <a:pt x="3429863" y="325208"/>
                  </a:lnTo>
                  <a:lnTo>
                    <a:pt x="3423221" y="321627"/>
                  </a:lnTo>
                  <a:lnTo>
                    <a:pt x="3415385" y="319493"/>
                  </a:lnTo>
                  <a:lnTo>
                    <a:pt x="3406368" y="318770"/>
                  </a:lnTo>
                  <a:lnTo>
                    <a:pt x="3399129" y="318770"/>
                  </a:lnTo>
                  <a:lnTo>
                    <a:pt x="3392398" y="320421"/>
                  </a:lnTo>
                  <a:lnTo>
                    <a:pt x="3386048" y="323977"/>
                  </a:lnTo>
                  <a:lnTo>
                    <a:pt x="3379698" y="327406"/>
                  </a:lnTo>
                  <a:lnTo>
                    <a:pt x="3375126" y="332105"/>
                  </a:lnTo>
                  <a:lnTo>
                    <a:pt x="3372459" y="337947"/>
                  </a:lnTo>
                  <a:lnTo>
                    <a:pt x="3371951" y="337947"/>
                  </a:lnTo>
                  <a:lnTo>
                    <a:pt x="3371951" y="259080"/>
                  </a:lnTo>
                  <a:lnTo>
                    <a:pt x="3357219" y="259080"/>
                  </a:lnTo>
                  <a:lnTo>
                    <a:pt x="3357219" y="422656"/>
                  </a:lnTo>
                  <a:lnTo>
                    <a:pt x="3371951" y="422656"/>
                  </a:lnTo>
                  <a:lnTo>
                    <a:pt x="3371951" y="363855"/>
                  </a:lnTo>
                  <a:lnTo>
                    <a:pt x="3372840" y="358013"/>
                  </a:lnTo>
                  <a:lnTo>
                    <a:pt x="3374618" y="353060"/>
                  </a:lnTo>
                  <a:lnTo>
                    <a:pt x="3376269" y="348107"/>
                  </a:lnTo>
                  <a:lnTo>
                    <a:pt x="3378479" y="344043"/>
                  </a:lnTo>
                  <a:lnTo>
                    <a:pt x="3378924" y="343509"/>
                  </a:lnTo>
                  <a:lnTo>
                    <a:pt x="3381349" y="340868"/>
                  </a:lnTo>
                  <a:lnTo>
                    <a:pt x="3383940" y="337947"/>
                  </a:lnTo>
                  <a:lnTo>
                    <a:pt x="3384397" y="337439"/>
                  </a:lnTo>
                  <a:lnTo>
                    <a:pt x="3387699" y="335026"/>
                  </a:lnTo>
                  <a:lnTo>
                    <a:pt x="3390950" y="333629"/>
                  </a:lnTo>
                  <a:lnTo>
                    <a:pt x="3394367" y="332105"/>
                  </a:lnTo>
                  <a:lnTo>
                    <a:pt x="3393668" y="332105"/>
                  </a:lnTo>
                  <a:lnTo>
                    <a:pt x="3398748" y="331089"/>
                  </a:lnTo>
                  <a:lnTo>
                    <a:pt x="3408019" y="331089"/>
                  </a:lnTo>
                  <a:lnTo>
                    <a:pt x="3413087" y="332105"/>
                  </a:lnTo>
                  <a:lnTo>
                    <a:pt x="3412731" y="332105"/>
                  </a:lnTo>
                  <a:lnTo>
                    <a:pt x="3416020" y="333629"/>
                  </a:lnTo>
                  <a:lnTo>
                    <a:pt x="3419576" y="335407"/>
                  </a:lnTo>
                  <a:lnTo>
                    <a:pt x="3421926" y="337439"/>
                  </a:lnTo>
                  <a:lnTo>
                    <a:pt x="3422446" y="337947"/>
                  </a:lnTo>
                  <a:lnTo>
                    <a:pt x="3424402" y="340868"/>
                  </a:lnTo>
                  <a:lnTo>
                    <a:pt x="3426561" y="344043"/>
                  </a:lnTo>
                  <a:lnTo>
                    <a:pt x="3427958" y="347726"/>
                  </a:lnTo>
                  <a:lnTo>
                    <a:pt x="3429736" y="356362"/>
                  </a:lnTo>
                  <a:lnTo>
                    <a:pt x="3430143" y="360438"/>
                  </a:lnTo>
                  <a:lnTo>
                    <a:pt x="3430244" y="422656"/>
                  </a:lnTo>
                  <a:lnTo>
                    <a:pt x="3444849" y="422656"/>
                  </a:lnTo>
                  <a:lnTo>
                    <a:pt x="3444849" y="360438"/>
                  </a:lnTo>
                  <a:close/>
                </a:path>
                <a:path w="4712335" h="474979">
                  <a:moveTo>
                    <a:pt x="3537305" y="105410"/>
                  </a:moveTo>
                  <a:lnTo>
                    <a:pt x="3536035" y="98425"/>
                  </a:lnTo>
                  <a:lnTo>
                    <a:pt x="3533533" y="92075"/>
                  </a:lnTo>
                  <a:lnTo>
                    <a:pt x="3530955" y="85344"/>
                  </a:lnTo>
                  <a:lnTo>
                    <a:pt x="3527399" y="79756"/>
                  </a:lnTo>
                  <a:lnTo>
                    <a:pt x="3521684" y="73736"/>
                  </a:lnTo>
                  <a:lnTo>
                    <a:pt x="3521684" y="107315"/>
                  </a:lnTo>
                  <a:lnTo>
                    <a:pt x="3521633" y="118745"/>
                  </a:lnTo>
                  <a:lnTo>
                    <a:pt x="3499586" y="150368"/>
                  </a:lnTo>
                  <a:lnTo>
                    <a:pt x="3494887" y="152527"/>
                  </a:lnTo>
                  <a:lnTo>
                    <a:pt x="3489426" y="153543"/>
                  </a:lnTo>
                  <a:lnTo>
                    <a:pt x="3477742" y="153543"/>
                  </a:lnTo>
                  <a:lnTo>
                    <a:pt x="3472535" y="152527"/>
                  </a:lnTo>
                  <a:lnTo>
                    <a:pt x="3467836" y="150368"/>
                  </a:lnTo>
                  <a:lnTo>
                    <a:pt x="3463137" y="148336"/>
                  </a:lnTo>
                  <a:lnTo>
                    <a:pt x="3460394" y="146431"/>
                  </a:lnTo>
                  <a:lnTo>
                    <a:pt x="3458946" y="145415"/>
                  </a:lnTo>
                  <a:lnTo>
                    <a:pt x="3455517" y="141859"/>
                  </a:lnTo>
                  <a:lnTo>
                    <a:pt x="3451961" y="138303"/>
                  </a:lnTo>
                  <a:lnTo>
                    <a:pt x="3449294" y="133985"/>
                  </a:lnTo>
                  <a:lnTo>
                    <a:pt x="3447389" y="129032"/>
                  </a:lnTo>
                  <a:lnTo>
                    <a:pt x="3445357" y="124079"/>
                  </a:lnTo>
                  <a:lnTo>
                    <a:pt x="3444468" y="118745"/>
                  </a:lnTo>
                  <a:lnTo>
                    <a:pt x="3444468" y="107315"/>
                  </a:lnTo>
                  <a:lnTo>
                    <a:pt x="3444748" y="105410"/>
                  </a:lnTo>
                  <a:lnTo>
                    <a:pt x="3445306" y="101981"/>
                  </a:lnTo>
                  <a:lnTo>
                    <a:pt x="3445357" y="101727"/>
                  </a:lnTo>
                  <a:lnTo>
                    <a:pt x="3447275" y="97028"/>
                  </a:lnTo>
                  <a:lnTo>
                    <a:pt x="3449193" y="92075"/>
                  </a:lnTo>
                  <a:lnTo>
                    <a:pt x="3449243" y="91948"/>
                  </a:lnTo>
                  <a:lnTo>
                    <a:pt x="3451961" y="87503"/>
                  </a:lnTo>
                  <a:lnTo>
                    <a:pt x="3455517" y="83820"/>
                  </a:lnTo>
                  <a:lnTo>
                    <a:pt x="3458819" y="80264"/>
                  </a:lnTo>
                  <a:lnTo>
                    <a:pt x="3459492" y="79756"/>
                  </a:lnTo>
                  <a:lnTo>
                    <a:pt x="3462947" y="77343"/>
                  </a:lnTo>
                  <a:lnTo>
                    <a:pt x="3467836" y="75184"/>
                  </a:lnTo>
                  <a:lnTo>
                    <a:pt x="3472256" y="73152"/>
                  </a:lnTo>
                  <a:lnTo>
                    <a:pt x="3471875" y="73152"/>
                  </a:lnTo>
                  <a:lnTo>
                    <a:pt x="3477742" y="72009"/>
                  </a:lnTo>
                  <a:lnTo>
                    <a:pt x="3489426" y="72009"/>
                  </a:lnTo>
                  <a:lnTo>
                    <a:pt x="3517290" y="91948"/>
                  </a:lnTo>
                  <a:lnTo>
                    <a:pt x="3517366" y="92075"/>
                  </a:lnTo>
                  <a:lnTo>
                    <a:pt x="3519043" y="96774"/>
                  </a:lnTo>
                  <a:lnTo>
                    <a:pt x="3520706" y="101727"/>
                  </a:lnTo>
                  <a:lnTo>
                    <a:pt x="3520795" y="101981"/>
                  </a:lnTo>
                  <a:lnTo>
                    <a:pt x="3521684" y="107315"/>
                  </a:lnTo>
                  <a:lnTo>
                    <a:pt x="3521684" y="73736"/>
                  </a:lnTo>
                  <a:lnTo>
                    <a:pt x="3492855" y="59690"/>
                  </a:lnTo>
                  <a:lnTo>
                    <a:pt x="3477742" y="59690"/>
                  </a:lnTo>
                  <a:lnTo>
                    <a:pt x="3470630" y="61341"/>
                  </a:lnTo>
                  <a:lnTo>
                    <a:pt x="3463645" y="64770"/>
                  </a:lnTo>
                  <a:lnTo>
                    <a:pt x="3456660" y="68072"/>
                  </a:lnTo>
                  <a:lnTo>
                    <a:pt x="3451072" y="73152"/>
                  </a:lnTo>
                  <a:lnTo>
                    <a:pt x="3446881" y="79756"/>
                  </a:lnTo>
                  <a:lnTo>
                    <a:pt x="3446246" y="79756"/>
                  </a:lnTo>
                  <a:lnTo>
                    <a:pt x="3446246" y="62357"/>
                  </a:lnTo>
                  <a:lnTo>
                    <a:pt x="3431387" y="62357"/>
                  </a:lnTo>
                  <a:lnTo>
                    <a:pt x="3431387" y="215519"/>
                  </a:lnTo>
                  <a:lnTo>
                    <a:pt x="3446246" y="215519"/>
                  </a:lnTo>
                  <a:lnTo>
                    <a:pt x="3446246" y="146431"/>
                  </a:lnTo>
                  <a:lnTo>
                    <a:pt x="3446881" y="146431"/>
                  </a:lnTo>
                  <a:lnTo>
                    <a:pt x="3451072" y="152781"/>
                  </a:lnTo>
                  <a:lnTo>
                    <a:pt x="3456660" y="157607"/>
                  </a:lnTo>
                  <a:lnTo>
                    <a:pt x="3470630" y="164465"/>
                  </a:lnTo>
                  <a:lnTo>
                    <a:pt x="3477742" y="166116"/>
                  </a:lnTo>
                  <a:lnTo>
                    <a:pt x="3492855" y="166116"/>
                  </a:lnTo>
                  <a:lnTo>
                    <a:pt x="3500094" y="164846"/>
                  </a:lnTo>
                  <a:lnTo>
                    <a:pt x="3512921" y="159258"/>
                  </a:lnTo>
                  <a:lnTo>
                    <a:pt x="3518382" y="155575"/>
                  </a:lnTo>
                  <a:lnTo>
                    <a:pt x="3520300" y="153543"/>
                  </a:lnTo>
                  <a:lnTo>
                    <a:pt x="3527399" y="146050"/>
                  </a:lnTo>
                  <a:lnTo>
                    <a:pt x="3530955" y="140462"/>
                  </a:lnTo>
                  <a:lnTo>
                    <a:pt x="3533444" y="133985"/>
                  </a:lnTo>
                  <a:lnTo>
                    <a:pt x="3536035" y="127381"/>
                  </a:lnTo>
                  <a:lnTo>
                    <a:pt x="3537305" y="120396"/>
                  </a:lnTo>
                  <a:lnTo>
                    <a:pt x="3537305" y="105410"/>
                  </a:lnTo>
                  <a:close/>
                </a:path>
                <a:path w="4712335" h="474979">
                  <a:moveTo>
                    <a:pt x="3585184" y="62357"/>
                  </a:moveTo>
                  <a:lnTo>
                    <a:pt x="3570325" y="62357"/>
                  </a:lnTo>
                  <a:lnTo>
                    <a:pt x="3570325" y="163576"/>
                  </a:lnTo>
                  <a:lnTo>
                    <a:pt x="3585184" y="163576"/>
                  </a:lnTo>
                  <a:lnTo>
                    <a:pt x="3585184" y="62357"/>
                  </a:lnTo>
                  <a:close/>
                </a:path>
                <a:path w="4712335" h="474979">
                  <a:moveTo>
                    <a:pt x="3585438" y="364375"/>
                  </a:moveTo>
                  <a:lnTo>
                    <a:pt x="3569817" y="333400"/>
                  </a:lnTo>
                  <a:lnTo>
                    <a:pt x="3569817" y="366395"/>
                  </a:lnTo>
                  <a:lnTo>
                    <a:pt x="3569817" y="377571"/>
                  </a:lnTo>
                  <a:lnTo>
                    <a:pt x="3547338" y="409448"/>
                  </a:lnTo>
                  <a:lnTo>
                    <a:pt x="3542639" y="411607"/>
                  </a:lnTo>
                  <a:lnTo>
                    <a:pt x="3537305" y="412623"/>
                  </a:lnTo>
                  <a:lnTo>
                    <a:pt x="3525494" y="412623"/>
                  </a:lnTo>
                  <a:lnTo>
                    <a:pt x="3520160" y="411607"/>
                  </a:lnTo>
                  <a:lnTo>
                    <a:pt x="3515461" y="409448"/>
                  </a:lnTo>
                  <a:lnTo>
                    <a:pt x="3510762" y="407416"/>
                  </a:lnTo>
                  <a:lnTo>
                    <a:pt x="3492982" y="377571"/>
                  </a:lnTo>
                  <a:lnTo>
                    <a:pt x="3492982" y="366395"/>
                  </a:lnTo>
                  <a:lnTo>
                    <a:pt x="3515461" y="334264"/>
                  </a:lnTo>
                  <a:lnTo>
                    <a:pt x="3525494" y="331089"/>
                  </a:lnTo>
                  <a:lnTo>
                    <a:pt x="3537305" y="331089"/>
                  </a:lnTo>
                  <a:lnTo>
                    <a:pt x="3559530" y="343154"/>
                  </a:lnTo>
                  <a:lnTo>
                    <a:pt x="3562832" y="346837"/>
                  </a:lnTo>
                  <a:lnTo>
                    <a:pt x="3565372" y="351155"/>
                  </a:lnTo>
                  <a:lnTo>
                    <a:pt x="3568928" y="361073"/>
                  </a:lnTo>
                  <a:lnTo>
                    <a:pt x="3569817" y="366395"/>
                  </a:lnTo>
                  <a:lnTo>
                    <a:pt x="3569817" y="333400"/>
                  </a:lnTo>
                  <a:lnTo>
                    <a:pt x="3539210" y="318770"/>
                  </a:lnTo>
                  <a:lnTo>
                    <a:pt x="3523589" y="318770"/>
                  </a:lnTo>
                  <a:lnTo>
                    <a:pt x="3487775" y="338709"/>
                  </a:lnTo>
                  <a:lnTo>
                    <a:pt x="3477488" y="364375"/>
                  </a:lnTo>
                  <a:lnTo>
                    <a:pt x="3477488" y="379603"/>
                  </a:lnTo>
                  <a:lnTo>
                    <a:pt x="3497427" y="414782"/>
                  </a:lnTo>
                  <a:lnTo>
                    <a:pt x="3523589" y="425196"/>
                  </a:lnTo>
                  <a:lnTo>
                    <a:pt x="3539210" y="425196"/>
                  </a:lnTo>
                  <a:lnTo>
                    <a:pt x="3546576" y="423938"/>
                  </a:lnTo>
                  <a:lnTo>
                    <a:pt x="3559911" y="418592"/>
                  </a:lnTo>
                  <a:lnTo>
                    <a:pt x="3565499" y="414782"/>
                  </a:lnTo>
                  <a:lnTo>
                    <a:pt x="3567709" y="412623"/>
                  </a:lnTo>
                  <a:lnTo>
                    <a:pt x="3570325" y="410083"/>
                  </a:lnTo>
                  <a:lnTo>
                    <a:pt x="3575024" y="405384"/>
                  </a:lnTo>
                  <a:lnTo>
                    <a:pt x="3578834" y="399669"/>
                  </a:lnTo>
                  <a:lnTo>
                    <a:pt x="3584168" y="386715"/>
                  </a:lnTo>
                  <a:lnTo>
                    <a:pt x="3585438" y="379603"/>
                  </a:lnTo>
                  <a:lnTo>
                    <a:pt x="3585438" y="364375"/>
                  </a:lnTo>
                  <a:close/>
                </a:path>
                <a:path w="4712335" h="474979">
                  <a:moveTo>
                    <a:pt x="3588105" y="20320"/>
                  </a:moveTo>
                  <a:lnTo>
                    <a:pt x="3586962" y="17780"/>
                  </a:lnTo>
                  <a:lnTo>
                    <a:pt x="3584803" y="15875"/>
                  </a:lnTo>
                  <a:lnTo>
                    <a:pt x="3582771" y="13970"/>
                  </a:lnTo>
                  <a:lnTo>
                    <a:pt x="3580358" y="12954"/>
                  </a:lnTo>
                  <a:lnTo>
                    <a:pt x="3575151" y="12954"/>
                  </a:lnTo>
                  <a:lnTo>
                    <a:pt x="3572738" y="13970"/>
                  </a:lnTo>
                  <a:lnTo>
                    <a:pt x="3568420" y="17780"/>
                  </a:lnTo>
                  <a:lnTo>
                    <a:pt x="3567404" y="20320"/>
                  </a:lnTo>
                  <a:lnTo>
                    <a:pt x="3567404" y="26289"/>
                  </a:lnTo>
                  <a:lnTo>
                    <a:pt x="3568420" y="28829"/>
                  </a:lnTo>
                  <a:lnTo>
                    <a:pt x="3572738" y="32639"/>
                  </a:lnTo>
                  <a:lnTo>
                    <a:pt x="3575151" y="33655"/>
                  </a:lnTo>
                  <a:lnTo>
                    <a:pt x="3580358" y="33655"/>
                  </a:lnTo>
                  <a:lnTo>
                    <a:pt x="3582771" y="32639"/>
                  </a:lnTo>
                  <a:lnTo>
                    <a:pt x="3584803" y="30734"/>
                  </a:lnTo>
                  <a:lnTo>
                    <a:pt x="3586962" y="28829"/>
                  </a:lnTo>
                  <a:lnTo>
                    <a:pt x="3588105" y="26289"/>
                  </a:lnTo>
                  <a:lnTo>
                    <a:pt x="3588105" y="20320"/>
                  </a:lnTo>
                  <a:close/>
                </a:path>
                <a:path w="4712335" h="474979">
                  <a:moveTo>
                    <a:pt x="3634079" y="259080"/>
                  </a:moveTo>
                  <a:lnTo>
                    <a:pt x="3619347" y="259080"/>
                  </a:lnTo>
                  <a:lnTo>
                    <a:pt x="3619347" y="422656"/>
                  </a:lnTo>
                  <a:lnTo>
                    <a:pt x="3634079" y="422656"/>
                  </a:lnTo>
                  <a:lnTo>
                    <a:pt x="3634079" y="259080"/>
                  </a:lnTo>
                  <a:close/>
                </a:path>
                <a:path w="4712335" h="474979">
                  <a:moveTo>
                    <a:pt x="3725011" y="0"/>
                  </a:moveTo>
                  <a:lnTo>
                    <a:pt x="3711930" y="0"/>
                  </a:lnTo>
                  <a:lnTo>
                    <a:pt x="3711930" y="107315"/>
                  </a:lnTo>
                  <a:lnTo>
                    <a:pt x="3711930" y="118745"/>
                  </a:lnTo>
                  <a:lnTo>
                    <a:pt x="3711079" y="123825"/>
                  </a:lnTo>
                  <a:lnTo>
                    <a:pt x="3711041" y="124079"/>
                  </a:lnTo>
                  <a:lnTo>
                    <a:pt x="3709225" y="128778"/>
                  </a:lnTo>
                  <a:lnTo>
                    <a:pt x="3688689" y="150368"/>
                  </a:lnTo>
                  <a:lnTo>
                    <a:pt x="3683990" y="152527"/>
                  </a:lnTo>
                  <a:lnTo>
                    <a:pt x="3678783" y="153543"/>
                  </a:lnTo>
                  <a:lnTo>
                    <a:pt x="3667099" y="153543"/>
                  </a:lnTo>
                  <a:lnTo>
                    <a:pt x="3661638" y="152527"/>
                  </a:lnTo>
                  <a:lnTo>
                    <a:pt x="3656812" y="150368"/>
                  </a:lnTo>
                  <a:lnTo>
                    <a:pt x="3651986" y="148336"/>
                  </a:lnTo>
                  <a:lnTo>
                    <a:pt x="3637457" y="129032"/>
                  </a:lnTo>
                  <a:lnTo>
                    <a:pt x="3635692" y="124079"/>
                  </a:lnTo>
                  <a:lnTo>
                    <a:pt x="3635603" y="123825"/>
                  </a:lnTo>
                  <a:lnTo>
                    <a:pt x="3634752" y="118745"/>
                  </a:lnTo>
                  <a:lnTo>
                    <a:pt x="3634714" y="107315"/>
                  </a:lnTo>
                  <a:lnTo>
                    <a:pt x="3635603" y="101981"/>
                  </a:lnTo>
                  <a:lnTo>
                    <a:pt x="3637381" y="97028"/>
                  </a:lnTo>
                  <a:lnTo>
                    <a:pt x="3639032" y="92075"/>
                  </a:lnTo>
                  <a:lnTo>
                    <a:pt x="3667099" y="72009"/>
                  </a:lnTo>
                  <a:lnTo>
                    <a:pt x="3678783" y="72009"/>
                  </a:lnTo>
                  <a:lnTo>
                    <a:pt x="3684638" y="73152"/>
                  </a:lnTo>
                  <a:lnTo>
                    <a:pt x="3684257" y="73152"/>
                  </a:lnTo>
                  <a:lnTo>
                    <a:pt x="3688689" y="75184"/>
                  </a:lnTo>
                  <a:lnTo>
                    <a:pt x="3711930" y="107315"/>
                  </a:lnTo>
                  <a:lnTo>
                    <a:pt x="3711930" y="0"/>
                  </a:lnTo>
                  <a:lnTo>
                    <a:pt x="3710279" y="0"/>
                  </a:lnTo>
                  <a:lnTo>
                    <a:pt x="3710279" y="79756"/>
                  </a:lnTo>
                  <a:lnTo>
                    <a:pt x="3709898" y="79756"/>
                  </a:lnTo>
                  <a:lnTo>
                    <a:pt x="3705453" y="73152"/>
                  </a:lnTo>
                  <a:lnTo>
                    <a:pt x="3704183" y="72009"/>
                  </a:lnTo>
                  <a:lnTo>
                    <a:pt x="3699865" y="68072"/>
                  </a:lnTo>
                  <a:lnTo>
                    <a:pt x="3686022" y="61341"/>
                  </a:lnTo>
                  <a:lnTo>
                    <a:pt x="3678910" y="59690"/>
                  </a:lnTo>
                  <a:lnTo>
                    <a:pt x="3663670" y="59690"/>
                  </a:lnTo>
                  <a:lnTo>
                    <a:pt x="3633444" y="75184"/>
                  </a:lnTo>
                  <a:lnTo>
                    <a:pt x="3628999" y="79756"/>
                  </a:lnTo>
                  <a:lnTo>
                    <a:pt x="3625443" y="85344"/>
                  </a:lnTo>
                  <a:lnTo>
                    <a:pt x="3623030" y="91948"/>
                  </a:lnTo>
                  <a:lnTo>
                    <a:pt x="3620490" y="98425"/>
                  </a:lnTo>
                  <a:lnTo>
                    <a:pt x="3619220" y="105410"/>
                  </a:lnTo>
                  <a:lnTo>
                    <a:pt x="3619220" y="120396"/>
                  </a:lnTo>
                  <a:lnTo>
                    <a:pt x="3620490" y="127381"/>
                  </a:lnTo>
                  <a:lnTo>
                    <a:pt x="3623068" y="133985"/>
                  </a:lnTo>
                  <a:lnTo>
                    <a:pt x="3625443" y="140462"/>
                  </a:lnTo>
                  <a:lnTo>
                    <a:pt x="3628999" y="146050"/>
                  </a:lnTo>
                  <a:lnTo>
                    <a:pt x="3633571" y="150749"/>
                  </a:lnTo>
                  <a:lnTo>
                    <a:pt x="3638016" y="155575"/>
                  </a:lnTo>
                  <a:lnTo>
                    <a:pt x="3643604" y="159258"/>
                  </a:lnTo>
                  <a:lnTo>
                    <a:pt x="3656431" y="164846"/>
                  </a:lnTo>
                  <a:lnTo>
                    <a:pt x="3663670" y="166116"/>
                  </a:lnTo>
                  <a:lnTo>
                    <a:pt x="3678910" y="166116"/>
                  </a:lnTo>
                  <a:lnTo>
                    <a:pt x="3686022" y="164465"/>
                  </a:lnTo>
                  <a:lnTo>
                    <a:pt x="3699865" y="157861"/>
                  </a:lnTo>
                  <a:lnTo>
                    <a:pt x="3704729" y="153543"/>
                  </a:lnTo>
                  <a:lnTo>
                    <a:pt x="3705453" y="152908"/>
                  </a:lnTo>
                  <a:lnTo>
                    <a:pt x="3709898" y="146431"/>
                  </a:lnTo>
                  <a:lnTo>
                    <a:pt x="3710279" y="146431"/>
                  </a:lnTo>
                  <a:lnTo>
                    <a:pt x="3710279" y="163576"/>
                  </a:lnTo>
                  <a:lnTo>
                    <a:pt x="3725011" y="163576"/>
                  </a:lnTo>
                  <a:lnTo>
                    <a:pt x="3725011" y="146431"/>
                  </a:lnTo>
                  <a:lnTo>
                    <a:pt x="3725011" y="79756"/>
                  </a:lnTo>
                  <a:lnTo>
                    <a:pt x="3725011" y="0"/>
                  </a:lnTo>
                  <a:close/>
                </a:path>
                <a:path w="4712335" h="474979">
                  <a:moveTo>
                    <a:pt x="3773779" y="259080"/>
                  </a:moveTo>
                  <a:lnTo>
                    <a:pt x="3760698" y="259080"/>
                  </a:lnTo>
                  <a:lnTo>
                    <a:pt x="3760698" y="366395"/>
                  </a:lnTo>
                  <a:lnTo>
                    <a:pt x="3760698" y="377837"/>
                  </a:lnTo>
                  <a:lnTo>
                    <a:pt x="3759847" y="382905"/>
                  </a:lnTo>
                  <a:lnTo>
                    <a:pt x="3759809" y="383159"/>
                  </a:lnTo>
                  <a:lnTo>
                    <a:pt x="3757993" y="387858"/>
                  </a:lnTo>
                  <a:lnTo>
                    <a:pt x="3737457" y="409448"/>
                  </a:lnTo>
                  <a:lnTo>
                    <a:pt x="3732758" y="411607"/>
                  </a:lnTo>
                  <a:lnTo>
                    <a:pt x="3727551" y="412623"/>
                  </a:lnTo>
                  <a:lnTo>
                    <a:pt x="3715867" y="412623"/>
                  </a:lnTo>
                  <a:lnTo>
                    <a:pt x="3710406" y="411607"/>
                  </a:lnTo>
                  <a:lnTo>
                    <a:pt x="3705580" y="409448"/>
                  </a:lnTo>
                  <a:lnTo>
                    <a:pt x="3700754" y="407416"/>
                  </a:lnTo>
                  <a:lnTo>
                    <a:pt x="3686225" y="388124"/>
                  </a:lnTo>
                  <a:lnTo>
                    <a:pt x="3684460" y="383159"/>
                  </a:lnTo>
                  <a:lnTo>
                    <a:pt x="3684371" y="382905"/>
                  </a:lnTo>
                  <a:lnTo>
                    <a:pt x="3683520" y="377837"/>
                  </a:lnTo>
                  <a:lnTo>
                    <a:pt x="3683482" y="366395"/>
                  </a:lnTo>
                  <a:lnTo>
                    <a:pt x="3684371" y="361073"/>
                  </a:lnTo>
                  <a:lnTo>
                    <a:pt x="3686149" y="356108"/>
                  </a:lnTo>
                  <a:lnTo>
                    <a:pt x="3687800" y="351155"/>
                  </a:lnTo>
                  <a:lnTo>
                    <a:pt x="3715867" y="331089"/>
                  </a:lnTo>
                  <a:lnTo>
                    <a:pt x="3727551" y="331089"/>
                  </a:lnTo>
                  <a:lnTo>
                    <a:pt x="3733406" y="332232"/>
                  </a:lnTo>
                  <a:lnTo>
                    <a:pt x="3733025" y="332232"/>
                  </a:lnTo>
                  <a:lnTo>
                    <a:pt x="3737457" y="334264"/>
                  </a:lnTo>
                  <a:lnTo>
                    <a:pt x="3760698" y="366395"/>
                  </a:lnTo>
                  <a:lnTo>
                    <a:pt x="3760698" y="259080"/>
                  </a:lnTo>
                  <a:lnTo>
                    <a:pt x="3759047" y="259080"/>
                  </a:lnTo>
                  <a:lnTo>
                    <a:pt x="3759047" y="338836"/>
                  </a:lnTo>
                  <a:lnTo>
                    <a:pt x="3758666" y="338836"/>
                  </a:lnTo>
                  <a:lnTo>
                    <a:pt x="3754221" y="332232"/>
                  </a:lnTo>
                  <a:lnTo>
                    <a:pt x="3752964" y="331089"/>
                  </a:lnTo>
                  <a:lnTo>
                    <a:pt x="3748633" y="327152"/>
                  </a:lnTo>
                  <a:lnTo>
                    <a:pt x="3734790" y="320421"/>
                  </a:lnTo>
                  <a:lnTo>
                    <a:pt x="3727678" y="318770"/>
                  </a:lnTo>
                  <a:lnTo>
                    <a:pt x="3712438" y="318770"/>
                  </a:lnTo>
                  <a:lnTo>
                    <a:pt x="3682212" y="334264"/>
                  </a:lnTo>
                  <a:lnTo>
                    <a:pt x="3677767" y="338836"/>
                  </a:lnTo>
                  <a:lnTo>
                    <a:pt x="3674211" y="344424"/>
                  </a:lnTo>
                  <a:lnTo>
                    <a:pt x="3671747" y="351155"/>
                  </a:lnTo>
                  <a:lnTo>
                    <a:pt x="3669258" y="357505"/>
                  </a:lnTo>
                  <a:lnTo>
                    <a:pt x="3667988" y="364490"/>
                  </a:lnTo>
                  <a:lnTo>
                    <a:pt x="3667988" y="379488"/>
                  </a:lnTo>
                  <a:lnTo>
                    <a:pt x="3669258" y="386473"/>
                  </a:lnTo>
                  <a:lnTo>
                    <a:pt x="3671836" y="393065"/>
                  </a:lnTo>
                  <a:lnTo>
                    <a:pt x="3674211" y="399542"/>
                  </a:lnTo>
                  <a:lnTo>
                    <a:pt x="3677767" y="405130"/>
                  </a:lnTo>
                  <a:lnTo>
                    <a:pt x="3682339" y="409829"/>
                  </a:lnTo>
                  <a:lnTo>
                    <a:pt x="3686784" y="414655"/>
                  </a:lnTo>
                  <a:lnTo>
                    <a:pt x="3692372" y="418350"/>
                  </a:lnTo>
                  <a:lnTo>
                    <a:pt x="3705199" y="423938"/>
                  </a:lnTo>
                  <a:lnTo>
                    <a:pt x="3712438" y="425196"/>
                  </a:lnTo>
                  <a:lnTo>
                    <a:pt x="3727678" y="425196"/>
                  </a:lnTo>
                  <a:lnTo>
                    <a:pt x="3734790" y="423545"/>
                  </a:lnTo>
                  <a:lnTo>
                    <a:pt x="3748633" y="416941"/>
                  </a:lnTo>
                  <a:lnTo>
                    <a:pt x="3753497" y="412623"/>
                  </a:lnTo>
                  <a:lnTo>
                    <a:pt x="3754221" y="412000"/>
                  </a:lnTo>
                  <a:lnTo>
                    <a:pt x="3758666" y="405523"/>
                  </a:lnTo>
                  <a:lnTo>
                    <a:pt x="3759047" y="405523"/>
                  </a:lnTo>
                  <a:lnTo>
                    <a:pt x="3759047" y="422656"/>
                  </a:lnTo>
                  <a:lnTo>
                    <a:pt x="3773779" y="422656"/>
                  </a:lnTo>
                  <a:lnTo>
                    <a:pt x="3773779" y="405523"/>
                  </a:lnTo>
                  <a:lnTo>
                    <a:pt x="3773779" y="338836"/>
                  </a:lnTo>
                  <a:lnTo>
                    <a:pt x="3773779" y="259080"/>
                  </a:lnTo>
                  <a:close/>
                </a:path>
                <a:path w="4712335" h="474979">
                  <a:moveTo>
                    <a:pt x="3858996" y="102997"/>
                  </a:moveTo>
                  <a:lnTo>
                    <a:pt x="3846385" y="74383"/>
                  </a:lnTo>
                  <a:lnTo>
                    <a:pt x="3844353" y="72009"/>
                  </a:lnTo>
                  <a:lnTo>
                    <a:pt x="3844023" y="71628"/>
                  </a:lnTo>
                  <a:lnTo>
                    <a:pt x="3844023" y="105283"/>
                  </a:lnTo>
                  <a:lnTo>
                    <a:pt x="3774910" y="105283"/>
                  </a:lnTo>
                  <a:lnTo>
                    <a:pt x="3775049" y="102997"/>
                  </a:lnTo>
                  <a:lnTo>
                    <a:pt x="3775176" y="100838"/>
                  </a:lnTo>
                  <a:lnTo>
                    <a:pt x="3776319" y="96647"/>
                  </a:lnTo>
                  <a:lnTo>
                    <a:pt x="3778224" y="92710"/>
                  </a:lnTo>
                  <a:lnTo>
                    <a:pt x="3780002" y="88646"/>
                  </a:lnTo>
                  <a:lnTo>
                    <a:pt x="3782542" y="85217"/>
                  </a:lnTo>
                  <a:lnTo>
                    <a:pt x="3789019" y="78994"/>
                  </a:lnTo>
                  <a:lnTo>
                    <a:pt x="3792702" y="76454"/>
                  </a:lnTo>
                  <a:lnTo>
                    <a:pt x="3797579" y="74383"/>
                  </a:lnTo>
                  <a:lnTo>
                    <a:pt x="3800957" y="72898"/>
                  </a:lnTo>
                  <a:lnTo>
                    <a:pt x="3805529" y="72009"/>
                  </a:lnTo>
                  <a:lnTo>
                    <a:pt x="3810482" y="72009"/>
                  </a:lnTo>
                  <a:lnTo>
                    <a:pt x="3843109" y="98171"/>
                  </a:lnTo>
                  <a:lnTo>
                    <a:pt x="3844023" y="105283"/>
                  </a:lnTo>
                  <a:lnTo>
                    <a:pt x="3844023" y="71628"/>
                  </a:lnTo>
                  <a:lnTo>
                    <a:pt x="3842715" y="70104"/>
                  </a:lnTo>
                  <a:lnTo>
                    <a:pt x="3837533" y="66294"/>
                  </a:lnTo>
                  <a:lnTo>
                    <a:pt x="3825468" y="60960"/>
                  </a:lnTo>
                  <a:lnTo>
                    <a:pt x="3818483" y="59690"/>
                  </a:lnTo>
                  <a:lnTo>
                    <a:pt x="3803243" y="59690"/>
                  </a:lnTo>
                  <a:lnTo>
                    <a:pt x="3769461" y="79629"/>
                  </a:lnTo>
                  <a:lnTo>
                    <a:pt x="3759428" y="105283"/>
                  </a:lnTo>
                  <a:lnTo>
                    <a:pt x="3759428" y="120523"/>
                  </a:lnTo>
                  <a:lnTo>
                    <a:pt x="3778986" y="155702"/>
                  </a:lnTo>
                  <a:lnTo>
                    <a:pt x="3804259" y="166116"/>
                  </a:lnTo>
                  <a:lnTo>
                    <a:pt x="3820134" y="166116"/>
                  </a:lnTo>
                  <a:lnTo>
                    <a:pt x="3846792" y="153543"/>
                  </a:lnTo>
                  <a:lnTo>
                    <a:pt x="3850614" y="150037"/>
                  </a:lnTo>
                  <a:lnTo>
                    <a:pt x="3855313" y="144780"/>
                  </a:lnTo>
                  <a:lnTo>
                    <a:pt x="3844264" y="136017"/>
                  </a:lnTo>
                  <a:lnTo>
                    <a:pt x="3841343" y="140589"/>
                  </a:lnTo>
                  <a:lnTo>
                    <a:pt x="3836949" y="144780"/>
                  </a:lnTo>
                  <a:lnTo>
                    <a:pt x="3825976" y="151765"/>
                  </a:lnTo>
                  <a:lnTo>
                    <a:pt x="3819372" y="153543"/>
                  </a:lnTo>
                  <a:lnTo>
                    <a:pt x="3806545" y="153543"/>
                  </a:lnTo>
                  <a:lnTo>
                    <a:pt x="3801719" y="152654"/>
                  </a:lnTo>
                  <a:lnTo>
                    <a:pt x="3797274" y="150622"/>
                  </a:lnTo>
                  <a:lnTo>
                    <a:pt x="3792829" y="148717"/>
                  </a:lnTo>
                  <a:lnTo>
                    <a:pt x="3774795" y="116840"/>
                  </a:lnTo>
                  <a:lnTo>
                    <a:pt x="3858742" y="116840"/>
                  </a:lnTo>
                  <a:lnTo>
                    <a:pt x="3858869" y="115443"/>
                  </a:lnTo>
                  <a:lnTo>
                    <a:pt x="3858971" y="105283"/>
                  </a:lnTo>
                  <a:lnTo>
                    <a:pt x="3858996" y="102997"/>
                  </a:lnTo>
                  <a:close/>
                </a:path>
                <a:path w="4712335" h="474979">
                  <a:moveTo>
                    <a:pt x="3969486" y="364375"/>
                  </a:moveTo>
                  <a:lnTo>
                    <a:pt x="3953865" y="333400"/>
                  </a:lnTo>
                  <a:lnTo>
                    <a:pt x="3953865" y="366395"/>
                  </a:lnTo>
                  <a:lnTo>
                    <a:pt x="3953865" y="377571"/>
                  </a:lnTo>
                  <a:lnTo>
                    <a:pt x="3931386" y="409448"/>
                  </a:lnTo>
                  <a:lnTo>
                    <a:pt x="3926687" y="411607"/>
                  </a:lnTo>
                  <a:lnTo>
                    <a:pt x="3921353" y="412623"/>
                  </a:lnTo>
                  <a:lnTo>
                    <a:pt x="3909542" y="412623"/>
                  </a:lnTo>
                  <a:lnTo>
                    <a:pt x="3904208" y="411607"/>
                  </a:lnTo>
                  <a:lnTo>
                    <a:pt x="3899509" y="409448"/>
                  </a:lnTo>
                  <a:lnTo>
                    <a:pt x="3894810" y="407416"/>
                  </a:lnTo>
                  <a:lnTo>
                    <a:pt x="3877030" y="377571"/>
                  </a:lnTo>
                  <a:lnTo>
                    <a:pt x="3877030" y="366395"/>
                  </a:lnTo>
                  <a:lnTo>
                    <a:pt x="3899509" y="334264"/>
                  </a:lnTo>
                  <a:lnTo>
                    <a:pt x="3909542" y="331089"/>
                  </a:lnTo>
                  <a:lnTo>
                    <a:pt x="3921353" y="331089"/>
                  </a:lnTo>
                  <a:lnTo>
                    <a:pt x="3943578" y="343154"/>
                  </a:lnTo>
                  <a:lnTo>
                    <a:pt x="3946880" y="346837"/>
                  </a:lnTo>
                  <a:lnTo>
                    <a:pt x="3949420" y="351155"/>
                  </a:lnTo>
                  <a:lnTo>
                    <a:pt x="3952976" y="361073"/>
                  </a:lnTo>
                  <a:lnTo>
                    <a:pt x="3953865" y="366395"/>
                  </a:lnTo>
                  <a:lnTo>
                    <a:pt x="3953865" y="333400"/>
                  </a:lnTo>
                  <a:lnTo>
                    <a:pt x="3923258" y="318770"/>
                  </a:lnTo>
                  <a:lnTo>
                    <a:pt x="3907637" y="318770"/>
                  </a:lnTo>
                  <a:lnTo>
                    <a:pt x="3871823" y="338709"/>
                  </a:lnTo>
                  <a:lnTo>
                    <a:pt x="3861536" y="364375"/>
                  </a:lnTo>
                  <a:lnTo>
                    <a:pt x="3861536" y="379603"/>
                  </a:lnTo>
                  <a:lnTo>
                    <a:pt x="3881475" y="414782"/>
                  </a:lnTo>
                  <a:lnTo>
                    <a:pt x="3907637" y="425196"/>
                  </a:lnTo>
                  <a:lnTo>
                    <a:pt x="3923258" y="425196"/>
                  </a:lnTo>
                  <a:lnTo>
                    <a:pt x="3930624" y="423938"/>
                  </a:lnTo>
                  <a:lnTo>
                    <a:pt x="3943959" y="418592"/>
                  </a:lnTo>
                  <a:lnTo>
                    <a:pt x="3949547" y="414782"/>
                  </a:lnTo>
                  <a:lnTo>
                    <a:pt x="3951757" y="412623"/>
                  </a:lnTo>
                  <a:lnTo>
                    <a:pt x="3954373" y="410083"/>
                  </a:lnTo>
                  <a:lnTo>
                    <a:pt x="3959072" y="405384"/>
                  </a:lnTo>
                  <a:lnTo>
                    <a:pt x="3962882" y="399669"/>
                  </a:lnTo>
                  <a:lnTo>
                    <a:pt x="3968216" y="386715"/>
                  </a:lnTo>
                  <a:lnTo>
                    <a:pt x="3969486" y="379603"/>
                  </a:lnTo>
                  <a:lnTo>
                    <a:pt x="3969486" y="364375"/>
                  </a:lnTo>
                  <a:close/>
                </a:path>
                <a:path w="4712335" h="474979">
                  <a:moveTo>
                    <a:pt x="4046194" y="163576"/>
                  </a:moveTo>
                  <a:lnTo>
                    <a:pt x="4046067" y="99568"/>
                  </a:lnTo>
                  <a:lnTo>
                    <a:pt x="4045813" y="95758"/>
                  </a:lnTo>
                  <a:lnTo>
                    <a:pt x="4045699" y="93980"/>
                  </a:lnTo>
                  <a:lnTo>
                    <a:pt x="4037139" y="72009"/>
                  </a:lnTo>
                  <a:lnTo>
                    <a:pt x="4036542" y="71120"/>
                  </a:lnTo>
                  <a:lnTo>
                    <a:pt x="4031157" y="66128"/>
                  </a:lnTo>
                  <a:lnTo>
                    <a:pt x="4024553" y="62547"/>
                  </a:lnTo>
                  <a:lnTo>
                    <a:pt x="4016908" y="60452"/>
                  </a:lnTo>
                  <a:lnTo>
                    <a:pt x="4017327" y="60452"/>
                  </a:lnTo>
                  <a:lnTo>
                    <a:pt x="4007713" y="59690"/>
                  </a:lnTo>
                  <a:lnTo>
                    <a:pt x="3999458" y="59690"/>
                  </a:lnTo>
                  <a:lnTo>
                    <a:pt x="3992346" y="61468"/>
                  </a:lnTo>
                  <a:lnTo>
                    <a:pt x="3980408" y="68834"/>
                  </a:lnTo>
                  <a:lnTo>
                    <a:pt x="3975709" y="74168"/>
                  </a:lnTo>
                  <a:lnTo>
                    <a:pt x="3972280" y="81153"/>
                  </a:lnTo>
                  <a:lnTo>
                    <a:pt x="3970502" y="76708"/>
                  </a:lnTo>
                  <a:lnTo>
                    <a:pt x="3968470" y="73152"/>
                  </a:lnTo>
                  <a:lnTo>
                    <a:pt x="3967429" y="72009"/>
                  </a:lnTo>
                  <a:lnTo>
                    <a:pt x="3966057" y="70485"/>
                  </a:lnTo>
                  <a:lnTo>
                    <a:pt x="3943832" y="59690"/>
                  </a:lnTo>
                  <a:lnTo>
                    <a:pt x="3933672" y="59690"/>
                  </a:lnTo>
                  <a:lnTo>
                    <a:pt x="3926941" y="61468"/>
                  </a:lnTo>
                  <a:lnTo>
                    <a:pt x="3915003" y="68834"/>
                  </a:lnTo>
                  <a:lnTo>
                    <a:pt x="3910558" y="73660"/>
                  </a:lnTo>
                  <a:lnTo>
                    <a:pt x="3907764" y="79502"/>
                  </a:lnTo>
                  <a:lnTo>
                    <a:pt x="3907256" y="79502"/>
                  </a:lnTo>
                  <a:lnTo>
                    <a:pt x="3907129" y="74422"/>
                  </a:lnTo>
                  <a:lnTo>
                    <a:pt x="3907028" y="72009"/>
                  </a:lnTo>
                  <a:lnTo>
                    <a:pt x="3906926" y="69596"/>
                  </a:lnTo>
                  <a:lnTo>
                    <a:pt x="3906850" y="67691"/>
                  </a:lnTo>
                  <a:lnTo>
                    <a:pt x="3906748" y="65024"/>
                  </a:lnTo>
                  <a:lnTo>
                    <a:pt x="3906393" y="62547"/>
                  </a:lnTo>
                  <a:lnTo>
                    <a:pt x="3906367" y="62357"/>
                  </a:lnTo>
                  <a:lnTo>
                    <a:pt x="3892397" y="62357"/>
                  </a:lnTo>
                  <a:lnTo>
                    <a:pt x="3892588" y="65024"/>
                  </a:lnTo>
                  <a:lnTo>
                    <a:pt x="3892651" y="65786"/>
                  </a:lnTo>
                  <a:lnTo>
                    <a:pt x="3892778" y="67691"/>
                  </a:lnTo>
                  <a:lnTo>
                    <a:pt x="3892854" y="68834"/>
                  </a:lnTo>
                  <a:lnTo>
                    <a:pt x="3892905" y="69596"/>
                  </a:lnTo>
                  <a:lnTo>
                    <a:pt x="3893032" y="73914"/>
                  </a:lnTo>
                  <a:lnTo>
                    <a:pt x="3893159" y="163576"/>
                  </a:lnTo>
                  <a:lnTo>
                    <a:pt x="3908018" y="163576"/>
                  </a:lnTo>
                  <a:lnTo>
                    <a:pt x="3908018" y="104902"/>
                  </a:lnTo>
                  <a:lnTo>
                    <a:pt x="3908704" y="100203"/>
                  </a:lnTo>
                  <a:lnTo>
                    <a:pt x="3908806" y="99568"/>
                  </a:lnTo>
                  <a:lnTo>
                    <a:pt x="3908907" y="98933"/>
                  </a:lnTo>
                  <a:lnTo>
                    <a:pt x="3910558" y="93980"/>
                  </a:lnTo>
                  <a:lnTo>
                    <a:pt x="3912336" y="89027"/>
                  </a:lnTo>
                  <a:lnTo>
                    <a:pt x="3914622" y="84836"/>
                  </a:lnTo>
                  <a:lnTo>
                    <a:pt x="3917302" y="81788"/>
                  </a:lnTo>
                  <a:lnTo>
                    <a:pt x="3919232" y="79502"/>
                  </a:lnTo>
                  <a:lnTo>
                    <a:pt x="3920210" y="78359"/>
                  </a:lnTo>
                  <a:lnTo>
                    <a:pt x="3923385" y="75946"/>
                  </a:lnTo>
                  <a:lnTo>
                    <a:pt x="3926941" y="74422"/>
                  </a:lnTo>
                  <a:lnTo>
                    <a:pt x="3930497" y="72771"/>
                  </a:lnTo>
                  <a:lnTo>
                    <a:pt x="3933926" y="72009"/>
                  </a:lnTo>
                  <a:lnTo>
                    <a:pt x="3942308" y="72009"/>
                  </a:lnTo>
                  <a:lnTo>
                    <a:pt x="3960723" y="91059"/>
                  </a:lnTo>
                  <a:lnTo>
                    <a:pt x="3961485" y="94996"/>
                  </a:lnTo>
                  <a:lnTo>
                    <a:pt x="3961803" y="98933"/>
                  </a:lnTo>
                  <a:lnTo>
                    <a:pt x="3961866" y="163576"/>
                  </a:lnTo>
                  <a:lnTo>
                    <a:pt x="3976598" y="163576"/>
                  </a:lnTo>
                  <a:lnTo>
                    <a:pt x="3976598" y="104902"/>
                  </a:lnTo>
                  <a:lnTo>
                    <a:pt x="3976979" y="101346"/>
                  </a:lnTo>
                  <a:lnTo>
                    <a:pt x="3977106" y="100203"/>
                  </a:lnTo>
                  <a:lnTo>
                    <a:pt x="3978122" y="95758"/>
                  </a:lnTo>
                  <a:lnTo>
                    <a:pt x="3979011" y="91313"/>
                  </a:lnTo>
                  <a:lnTo>
                    <a:pt x="3999966" y="72009"/>
                  </a:lnTo>
                  <a:lnTo>
                    <a:pt x="4014825" y="72009"/>
                  </a:lnTo>
                  <a:lnTo>
                    <a:pt x="4031589" y="107569"/>
                  </a:lnTo>
                  <a:lnTo>
                    <a:pt x="4031589" y="163576"/>
                  </a:lnTo>
                  <a:lnTo>
                    <a:pt x="4046194" y="163576"/>
                  </a:lnTo>
                  <a:close/>
                </a:path>
                <a:path w="4712335" h="474979">
                  <a:moveTo>
                    <a:pt x="4101820" y="62357"/>
                  </a:moveTo>
                  <a:lnTo>
                    <a:pt x="4086961" y="62357"/>
                  </a:lnTo>
                  <a:lnTo>
                    <a:pt x="4086961" y="163576"/>
                  </a:lnTo>
                  <a:lnTo>
                    <a:pt x="4101820" y="163576"/>
                  </a:lnTo>
                  <a:lnTo>
                    <a:pt x="4101820" y="62357"/>
                  </a:lnTo>
                  <a:close/>
                </a:path>
                <a:path w="4712335" h="474979">
                  <a:moveTo>
                    <a:pt x="4102963" y="321437"/>
                  </a:moveTo>
                  <a:lnTo>
                    <a:pt x="4089882" y="321437"/>
                  </a:lnTo>
                  <a:lnTo>
                    <a:pt x="4089882" y="365379"/>
                  </a:lnTo>
                  <a:lnTo>
                    <a:pt x="4089882" y="376555"/>
                  </a:lnTo>
                  <a:lnTo>
                    <a:pt x="4066641" y="407289"/>
                  </a:lnTo>
                  <a:lnTo>
                    <a:pt x="4056735" y="410083"/>
                  </a:lnTo>
                  <a:lnTo>
                    <a:pt x="4045051" y="410083"/>
                  </a:lnTo>
                  <a:lnTo>
                    <a:pt x="4040187" y="409067"/>
                  </a:lnTo>
                  <a:lnTo>
                    <a:pt x="4039882" y="409067"/>
                  </a:lnTo>
                  <a:lnTo>
                    <a:pt x="4015333" y="385838"/>
                  </a:lnTo>
                  <a:lnTo>
                    <a:pt x="4013555" y="381012"/>
                  </a:lnTo>
                  <a:lnTo>
                    <a:pt x="4012768" y="376555"/>
                  </a:lnTo>
                  <a:lnTo>
                    <a:pt x="4012666" y="365379"/>
                  </a:lnTo>
                  <a:lnTo>
                    <a:pt x="4013555" y="360311"/>
                  </a:lnTo>
                  <a:lnTo>
                    <a:pt x="4015333" y="355600"/>
                  </a:lnTo>
                  <a:lnTo>
                    <a:pt x="4016984" y="350774"/>
                  </a:lnTo>
                  <a:lnTo>
                    <a:pt x="4039285" y="332359"/>
                  </a:lnTo>
                  <a:lnTo>
                    <a:pt x="4038981" y="332359"/>
                  </a:lnTo>
                  <a:lnTo>
                    <a:pt x="4045051" y="331089"/>
                  </a:lnTo>
                  <a:lnTo>
                    <a:pt x="4056735" y="331089"/>
                  </a:lnTo>
                  <a:lnTo>
                    <a:pt x="4062514" y="332359"/>
                  </a:lnTo>
                  <a:lnTo>
                    <a:pt x="4062234" y="332359"/>
                  </a:lnTo>
                  <a:lnTo>
                    <a:pt x="4066641" y="334264"/>
                  </a:lnTo>
                  <a:lnTo>
                    <a:pt x="4071340" y="336423"/>
                  </a:lnTo>
                  <a:lnTo>
                    <a:pt x="4075531" y="339344"/>
                  </a:lnTo>
                  <a:lnTo>
                    <a:pt x="4078960" y="343027"/>
                  </a:lnTo>
                  <a:lnTo>
                    <a:pt x="4082389" y="346583"/>
                  </a:lnTo>
                  <a:lnTo>
                    <a:pt x="4085056" y="350774"/>
                  </a:lnTo>
                  <a:lnTo>
                    <a:pt x="4087088" y="355600"/>
                  </a:lnTo>
                  <a:lnTo>
                    <a:pt x="4088993" y="360311"/>
                  </a:lnTo>
                  <a:lnTo>
                    <a:pt x="4089882" y="365379"/>
                  </a:lnTo>
                  <a:lnTo>
                    <a:pt x="4089882" y="321437"/>
                  </a:lnTo>
                  <a:lnTo>
                    <a:pt x="4088231" y="321437"/>
                  </a:lnTo>
                  <a:lnTo>
                    <a:pt x="4088231" y="338836"/>
                  </a:lnTo>
                  <a:lnTo>
                    <a:pt x="4087850" y="338836"/>
                  </a:lnTo>
                  <a:lnTo>
                    <a:pt x="4083786" y="332359"/>
                  </a:lnTo>
                  <a:lnTo>
                    <a:pt x="4082351" y="331089"/>
                  </a:lnTo>
                  <a:lnTo>
                    <a:pt x="4078198" y="327406"/>
                  </a:lnTo>
                  <a:lnTo>
                    <a:pt x="4071086" y="323977"/>
                  </a:lnTo>
                  <a:lnTo>
                    <a:pt x="4064101" y="320421"/>
                  </a:lnTo>
                  <a:lnTo>
                    <a:pt x="4056862" y="318770"/>
                  </a:lnTo>
                  <a:lnTo>
                    <a:pt x="4041622" y="318770"/>
                  </a:lnTo>
                  <a:lnTo>
                    <a:pt x="4034383" y="320167"/>
                  </a:lnTo>
                  <a:lnTo>
                    <a:pt x="4028033" y="322834"/>
                  </a:lnTo>
                  <a:lnTo>
                    <a:pt x="4021556" y="325628"/>
                  </a:lnTo>
                  <a:lnTo>
                    <a:pt x="4015968" y="329311"/>
                  </a:lnTo>
                  <a:lnTo>
                    <a:pt x="4011396" y="334264"/>
                  </a:lnTo>
                  <a:lnTo>
                    <a:pt x="4006951" y="338836"/>
                  </a:lnTo>
                  <a:lnTo>
                    <a:pt x="4003395" y="344424"/>
                  </a:lnTo>
                  <a:lnTo>
                    <a:pt x="4000982" y="350774"/>
                  </a:lnTo>
                  <a:lnTo>
                    <a:pt x="3998442" y="357124"/>
                  </a:lnTo>
                  <a:lnTo>
                    <a:pt x="3997172" y="363855"/>
                  </a:lnTo>
                  <a:lnTo>
                    <a:pt x="3997172" y="378460"/>
                  </a:lnTo>
                  <a:lnTo>
                    <a:pt x="3998442" y="385318"/>
                  </a:lnTo>
                  <a:lnTo>
                    <a:pt x="4000982" y="391668"/>
                  </a:lnTo>
                  <a:lnTo>
                    <a:pt x="4003395" y="398018"/>
                  </a:lnTo>
                  <a:lnTo>
                    <a:pt x="4006951" y="403479"/>
                  </a:lnTo>
                  <a:lnTo>
                    <a:pt x="4011523" y="407936"/>
                  </a:lnTo>
                  <a:lnTo>
                    <a:pt x="4015968" y="412496"/>
                  </a:lnTo>
                  <a:lnTo>
                    <a:pt x="4021556" y="416052"/>
                  </a:lnTo>
                  <a:lnTo>
                    <a:pt x="4028033" y="418719"/>
                  </a:lnTo>
                  <a:lnTo>
                    <a:pt x="4034383" y="421259"/>
                  </a:lnTo>
                  <a:lnTo>
                    <a:pt x="4041622" y="422656"/>
                  </a:lnTo>
                  <a:lnTo>
                    <a:pt x="4056862" y="422656"/>
                  </a:lnTo>
                  <a:lnTo>
                    <a:pt x="4064101" y="420878"/>
                  </a:lnTo>
                  <a:lnTo>
                    <a:pt x="4078452" y="414020"/>
                  </a:lnTo>
                  <a:lnTo>
                    <a:pt x="4082783" y="410083"/>
                  </a:lnTo>
                  <a:lnTo>
                    <a:pt x="4083913" y="409067"/>
                  </a:lnTo>
                  <a:lnTo>
                    <a:pt x="4087850" y="402717"/>
                  </a:lnTo>
                  <a:lnTo>
                    <a:pt x="4088231" y="402717"/>
                  </a:lnTo>
                  <a:lnTo>
                    <a:pt x="4088231" y="427228"/>
                  </a:lnTo>
                  <a:lnTo>
                    <a:pt x="4087469" y="432435"/>
                  </a:lnTo>
                  <a:lnTo>
                    <a:pt x="4084675" y="442087"/>
                  </a:lnTo>
                  <a:lnTo>
                    <a:pt x="4082389" y="446278"/>
                  </a:lnTo>
                  <a:lnTo>
                    <a:pt x="4079214" y="449834"/>
                  </a:lnTo>
                  <a:lnTo>
                    <a:pt x="4076166" y="453517"/>
                  </a:lnTo>
                  <a:lnTo>
                    <a:pt x="4072102" y="456311"/>
                  </a:lnTo>
                  <a:lnTo>
                    <a:pt x="4067022" y="458470"/>
                  </a:lnTo>
                  <a:lnTo>
                    <a:pt x="4062069" y="460502"/>
                  </a:lnTo>
                  <a:lnTo>
                    <a:pt x="4055846" y="461645"/>
                  </a:lnTo>
                  <a:lnTo>
                    <a:pt x="4040860" y="461645"/>
                  </a:lnTo>
                  <a:lnTo>
                    <a:pt x="4009999" y="442976"/>
                  </a:lnTo>
                  <a:lnTo>
                    <a:pt x="3999331" y="454152"/>
                  </a:lnTo>
                  <a:lnTo>
                    <a:pt x="4027906" y="471652"/>
                  </a:lnTo>
                  <a:lnTo>
                    <a:pt x="4028033" y="471652"/>
                  </a:lnTo>
                  <a:lnTo>
                    <a:pt x="4034447" y="473290"/>
                  </a:lnTo>
                  <a:lnTo>
                    <a:pt x="4041089" y="474268"/>
                  </a:lnTo>
                  <a:lnTo>
                    <a:pt x="4047972" y="474599"/>
                  </a:lnTo>
                  <a:lnTo>
                    <a:pt x="4056037" y="474268"/>
                  </a:lnTo>
                  <a:lnTo>
                    <a:pt x="4087939" y="461645"/>
                  </a:lnTo>
                  <a:lnTo>
                    <a:pt x="4092168" y="456311"/>
                  </a:lnTo>
                  <a:lnTo>
                    <a:pt x="4096359" y="451231"/>
                  </a:lnTo>
                  <a:lnTo>
                    <a:pt x="4099153" y="445516"/>
                  </a:lnTo>
                  <a:lnTo>
                    <a:pt x="4102201" y="433070"/>
                  </a:lnTo>
                  <a:lnTo>
                    <a:pt x="4102963" y="427228"/>
                  </a:lnTo>
                  <a:lnTo>
                    <a:pt x="4102963" y="402717"/>
                  </a:lnTo>
                  <a:lnTo>
                    <a:pt x="4102963" y="338836"/>
                  </a:lnTo>
                  <a:lnTo>
                    <a:pt x="4102963" y="321437"/>
                  </a:lnTo>
                  <a:close/>
                </a:path>
                <a:path w="4712335" h="474979">
                  <a:moveTo>
                    <a:pt x="4104741" y="20320"/>
                  </a:moveTo>
                  <a:lnTo>
                    <a:pt x="4103598" y="17780"/>
                  </a:lnTo>
                  <a:lnTo>
                    <a:pt x="4101439" y="15875"/>
                  </a:lnTo>
                  <a:lnTo>
                    <a:pt x="4099407" y="13970"/>
                  </a:lnTo>
                  <a:lnTo>
                    <a:pt x="4096994" y="12954"/>
                  </a:lnTo>
                  <a:lnTo>
                    <a:pt x="4091787" y="12954"/>
                  </a:lnTo>
                  <a:lnTo>
                    <a:pt x="4089374" y="13970"/>
                  </a:lnTo>
                  <a:lnTo>
                    <a:pt x="4085056" y="17780"/>
                  </a:lnTo>
                  <a:lnTo>
                    <a:pt x="4084040" y="20320"/>
                  </a:lnTo>
                  <a:lnTo>
                    <a:pt x="4084040" y="26289"/>
                  </a:lnTo>
                  <a:lnTo>
                    <a:pt x="4085056" y="28829"/>
                  </a:lnTo>
                  <a:lnTo>
                    <a:pt x="4089374" y="32639"/>
                  </a:lnTo>
                  <a:lnTo>
                    <a:pt x="4091787" y="33655"/>
                  </a:lnTo>
                  <a:lnTo>
                    <a:pt x="4096994" y="33655"/>
                  </a:lnTo>
                  <a:lnTo>
                    <a:pt x="4099407" y="32639"/>
                  </a:lnTo>
                  <a:lnTo>
                    <a:pt x="4101439" y="30734"/>
                  </a:lnTo>
                  <a:lnTo>
                    <a:pt x="4103598" y="28829"/>
                  </a:lnTo>
                  <a:lnTo>
                    <a:pt x="4104741" y="26289"/>
                  </a:lnTo>
                  <a:lnTo>
                    <a:pt x="4104741" y="20320"/>
                  </a:lnTo>
                  <a:close/>
                </a:path>
                <a:path w="4712335" h="474979">
                  <a:moveTo>
                    <a:pt x="4235424" y="102997"/>
                  </a:moveTo>
                  <a:lnTo>
                    <a:pt x="4222813" y="74383"/>
                  </a:lnTo>
                  <a:lnTo>
                    <a:pt x="4220781" y="72009"/>
                  </a:lnTo>
                  <a:lnTo>
                    <a:pt x="4220451" y="71628"/>
                  </a:lnTo>
                  <a:lnTo>
                    <a:pt x="4220451" y="105283"/>
                  </a:lnTo>
                  <a:lnTo>
                    <a:pt x="4151338" y="105283"/>
                  </a:lnTo>
                  <a:lnTo>
                    <a:pt x="4151477" y="102997"/>
                  </a:lnTo>
                  <a:lnTo>
                    <a:pt x="4151604" y="100838"/>
                  </a:lnTo>
                  <a:lnTo>
                    <a:pt x="4152747" y="96647"/>
                  </a:lnTo>
                  <a:lnTo>
                    <a:pt x="4154652" y="92710"/>
                  </a:lnTo>
                  <a:lnTo>
                    <a:pt x="4156430" y="88646"/>
                  </a:lnTo>
                  <a:lnTo>
                    <a:pt x="4158970" y="85217"/>
                  </a:lnTo>
                  <a:lnTo>
                    <a:pt x="4165447" y="78994"/>
                  </a:lnTo>
                  <a:lnTo>
                    <a:pt x="4169130" y="76454"/>
                  </a:lnTo>
                  <a:lnTo>
                    <a:pt x="4174007" y="74383"/>
                  </a:lnTo>
                  <a:lnTo>
                    <a:pt x="4177385" y="72898"/>
                  </a:lnTo>
                  <a:lnTo>
                    <a:pt x="4181957" y="72009"/>
                  </a:lnTo>
                  <a:lnTo>
                    <a:pt x="4186910" y="72009"/>
                  </a:lnTo>
                  <a:lnTo>
                    <a:pt x="4219537" y="98171"/>
                  </a:lnTo>
                  <a:lnTo>
                    <a:pt x="4220451" y="105283"/>
                  </a:lnTo>
                  <a:lnTo>
                    <a:pt x="4220451" y="71628"/>
                  </a:lnTo>
                  <a:lnTo>
                    <a:pt x="4219143" y="70104"/>
                  </a:lnTo>
                  <a:lnTo>
                    <a:pt x="4213961" y="66294"/>
                  </a:lnTo>
                  <a:lnTo>
                    <a:pt x="4201896" y="60960"/>
                  </a:lnTo>
                  <a:lnTo>
                    <a:pt x="4194911" y="59690"/>
                  </a:lnTo>
                  <a:lnTo>
                    <a:pt x="4179671" y="59690"/>
                  </a:lnTo>
                  <a:lnTo>
                    <a:pt x="4145889" y="79629"/>
                  </a:lnTo>
                  <a:lnTo>
                    <a:pt x="4135856" y="105283"/>
                  </a:lnTo>
                  <a:lnTo>
                    <a:pt x="4135856" y="120523"/>
                  </a:lnTo>
                  <a:lnTo>
                    <a:pt x="4155414" y="155702"/>
                  </a:lnTo>
                  <a:lnTo>
                    <a:pt x="4180687" y="166116"/>
                  </a:lnTo>
                  <a:lnTo>
                    <a:pt x="4196562" y="166116"/>
                  </a:lnTo>
                  <a:lnTo>
                    <a:pt x="4223220" y="153543"/>
                  </a:lnTo>
                  <a:lnTo>
                    <a:pt x="4227042" y="150037"/>
                  </a:lnTo>
                  <a:lnTo>
                    <a:pt x="4231741" y="144780"/>
                  </a:lnTo>
                  <a:lnTo>
                    <a:pt x="4220692" y="136017"/>
                  </a:lnTo>
                  <a:lnTo>
                    <a:pt x="4217771" y="140589"/>
                  </a:lnTo>
                  <a:lnTo>
                    <a:pt x="4213377" y="144780"/>
                  </a:lnTo>
                  <a:lnTo>
                    <a:pt x="4202404" y="151765"/>
                  </a:lnTo>
                  <a:lnTo>
                    <a:pt x="4195800" y="153543"/>
                  </a:lnTo>
                  <a:lnTo>
                    <a:pt x="4182973" y="153543"/>
                  </a:lnTo>
                  <a:lnTo>
                    <a:pt x="4178147" y="152654"/>
                  </a:lnTo>
                  <a:lnTo>
                    <a:pt x="4173702" y="150622"/>
                  </a:lnTo>
                  <a:lnTo>
                    <a:pt x="4169257" y="148717"/>
                  </a:lnTo>
                  <a:lnTo>
                    <a:pt x="4151223" y="116840"/>
                  </a:lnTo>
                  <a:lnTo>
                    <a:pt x="4235170" y="116840"/>
                  </a:lnTo>
                  <a:lnTo>
                    <a:pt x="4235297" y="115443"/>
                  </a:lnTo>
                  <a:lnTo>
                    <a:pt x="4235399" y="105283"/>
                  </a:lnTo>
                  <a:lnTo>
                    <a:pt x="4235424" y="102997"/>
                  </a:lnTo>
                  <a:close/>
                </a:path>
                <a:path w="4712335" h="474979">
                  <a:moveTo>
                    <a:pt x="4296511" y="259080"/>
                  </a:moveTo>
                  <a:lnTo>
                    <a:pt x="4283430" y="259080"/>
                  </a:lnTo>
                  <a:lnTo>
                    <a:pt x="4283430" y="366395"/>
                  </a:lnTo>
                  <a:lnTo>
                    <a:pt x="4283430" y="377837"/>
                  </a:lnTo>
                  <a:lnTo>
                    <a:pt x="4282579" y="382905"/>
                  </a:lnTo>
                  <a:lnTo>
                    <a:pt x="4282541" y="383159"/>
                  </a:lnTo>
                  <a:lnTo>
                    <a:pt x="4280725" y="387858"/>
                  </a:lnTo>
                  <a:lnTo>
                    <a:pt x="4260189" y="409448"/>
                  </a:lnTo>
                  <a:lnTo>
                    <a:pt x="4255490" y="411607"/>
                  </a:lnTo>
                  <a:lnTo>
                    <a:pt x="4250283" y="412623"/>
                  </a:lnTo>
                  <a:lnTo>
                    <a:pt x="4238599" y="412623"/>
                  </a:lnTo>
                  <a:lnTo>
                    <a:pt x="4233138" y="411607"/>
                  </a:lnTo>
                  <a:lnTo>
                    <a:pt x="4228312" y="409448"/>
                  </a:lnTo>
                  <a:lnTo>
                    <a:pt x="4223486" y="407416"/>
                  </a:lnTo>
                  <a:lnTo>
                    <a:pt x="4208957" y="388124"/>
                  </a:lnTo>
                  <a:lnTo>
                    <a:pt x="4207192" y="383159"/>
                  </a:lnTo>
                  <a:lnTo>
                    <a:pt x="4207103" y="382905"/>
                  </a:lnTo>
                  <a:lnTo>
                    <a:pt x="4206252" y="377837"/>
                  </a:lnTo>
                  <a:lnTo>
                    <a:pt x="4206214" y="366395"/>
                  </a:lnTo>
                  <a:lnTo>
                    <a:pt x="4207103" y="361073"/>
                  </a:lnTo>
                  <a:lnTo>
                    <a:pt x="4208881" y="356108"/>
                  </a:lnTo>
                  <a:lnTo>
                    <a:pt x="4210532" y="351155"/>
                  </a:lnTo>
                  <a:lnTo>
                    <a:pt x="4238599" y="331089"/>
                  </a:lnTo>
                  <a:lnTo>
                    <a:pt x="4250283" y="331089"/>
                  </a:lnTo>
                  <a:lnTo>
                    <a:pt x="4256138" y="332232"/>
                  </a:lnTo>
                  <a:lnTo>
                    <a:pt x="4255757" y="332232"/>
                  </a:lnTo>
                  <a:lnTo>
                    <a:pt x="4260189" y="334264"/>
                  </a:lnTo>
                  <a:lnTo>
                    <a:pt x="4283430" y="366395"/>
                  </a:lnTo>
                  <a:lnTo>
                    <a:pt x="4283430" y="259080"/>
                  </a:lnTo>
                  <a:lnTo>
                    <a:pt x="4281779" y="259080"/>
                  </a:lnTo>
                  <a:lnTo>
                    <a:pt x="4281779" y="338836"/>
                  </a:lnTo>
                  <a:lnTo>
                    <a:pt x="4281398" y="338836"/>
                  </a:lnTo>
                  <a:lnTo>
                    <a:pt x="4276953" y="332232"/>
                  </a:lnTo>
                  <a:lnTo>
                    <a:pt x="4275696" y="331089"/>
                  </a:lnTo>
                  <a:lnTo>
                    <a:pt x="4271365" y="327152"/>
                  </a:lnTo>
                  <a:lnTo>
                    <a:pt x="4257522" y="320421"/>
                  </a:lnTo>
                  <a:lnTo>
                    <a:pt x="4250410" y="318770"/>
                  </a:lnTo>
                  <a:lnTo>
                    <a:pt x="4235170" y="318770"/>
                  </a:lnTo>
                  <a:lnTo>
                    <a:pt x="4204944" y="334264"/>
                  </a:lnTo>
                  <a:lnTo>
                    <a:pt x="4200499" y="338836"/>
                  </a:lnTo>
                  <a:lnTo>
                    <a:pt x="4196943" y="344424"/>
                  </a:lnTo>
                  <a:lnTo>
                    <a:pt x="4194479" y="351155"/>
                  </a:lnTo>
                  <a:lnTo>
                    <a:pt x="4191990" y="357505"/>
                  </a:lnTo>
                  <a:lnTo>
                    <a:pt x="4190720" y="364490"/>
                  </a:lnTo>
                  <a:lnTo>
                    <a:pt x="4190720" y="379488"/>
                  </a:lnTo>
                  <a:lnTo>
                    <a:pt x="4191990" y="386473"/>
                  </a:lnTo>
                  <a:lnTo>
                    <a:pt x="4194568" y="393065"/>
                  </a:lnTo>
                  <a:lnTo>
                    <a:pt x="4196943" y="399542"/>
                  </a:lnTo>
                  <a:lnTo>
                    <a:pt x="4200499" y="405130"/>
                  </a:lnTo>
                  <a:lnTo>
                    <a:pt x="4205071" y="409829"/>
                  </a:lnTo>
                  <a:lnTo>
                    <a:pt x="4209516" y="414655"/>
                  </a:lnTo>
                  <a:lnTo>
                    <a:pt x="4215104" y="418350"/>
                  </a:lnTo>
                  <a:lnTo>
                    <a:pt x="4227931" y="423938"/>
                  </a:lnTo>
                  <a:lnTo>
                    <a:pt x="4235170" y="425196"/>
                  </a:lnTo>
                  <a:lnTo>
                    <a:pt x="4250410" y="425196"/>
                  </a:lnTo>
                  <a:lnTo>
                    <a:pt x="4257522" y="423545"/>
                  </a:lnTo>
                  <a:lnTo>
                    <a:pt x="4271365" y="416941"/>
                  </a:lnTo>
                  <a:lnTo>
                    <a:pt x="4276229" y="412623"/>
                  </a:lnTo>
                  <a:lnTo>
                    <a:pt x="4276953" y="412000"/>
                  </a:lnTo>
                  <a:lnTo>
                    <a:pt x="4281398" y="405523"/>
                  </a:lnTo>
                  <a:lnTo>
                    <a:pt x="4281779" y="405523"/>
                  </a:lnTo>
                  <a:lnTo>
                    <a:pt x="4281779" y="422656"/>
                  </a:lnTo>
                  <a:lnTo>
                    <a:pt x="4296511" y="422656"/>
                  </a:lnTo>
                  <a:lnTo>
                    <a:pt x="4296511" y="405523"/>
                  </a:lnTo>
                  <a:lnTo>
                    <a:pt x="4296511" y="338836"/>
                  </a:lnTo>
                  <a:lnTo>
                    <a:pt x="4296511" y="259080"/>
                  </a:lnTo>
                  <a:close/>
                </a:path>
                <a:path w="4712335" h="474979">
                  <a:moveTo>
                    <a:pt x="4326356" y="60706"/>
                  </a:moveTo>
                  <a:lnTo>
                    <a:pt x="4324705" y="60325"/>
                  </a:lnTo>
                  <a:lnTo>
                    <a:pt x="4321657" y="59817"/>
                  </a:lnTo>
                  <a:lnTo>
                    <a:pt x="4308983" y="59817"/>
                  </a:lnTo>
                  <a:lnTo>
                    <a:pt x="4302861" y="61468"/>
                  </a:lnTo>
                  <a:lnTo>
                    <a:pt x="4297146" y="65151"/>
                  </a:lnTo>
                  <a:lnTo>
                    <a:pt x="4291304" y="68834"/>
                  </a:lnTo>
                  <a:lnTo>
                    <a:pt x="4286986" y="73660"/>
                  </a:lnTo>
                  <a:lnTo>
                    <a:pt x="4284192" y="79502"/>
                  </a:lnTo>
                  <a:lnTo>
                    <a:pt x="4283684" y="79502"/>
                  </a:lnTo>
                  <a:lnTo>
                    <a:pt x="4283557" y="74676"/>
                  </a:lnTo>
                  <a:lnTo>
                    <a:pt x="4283430" y="71374"/>
                  </a:lnTo>
                  <a:lnTo>
                    <a:pt x="4283329" y="68834"/>
                  </a:lnTo>
                  <a:lnTo>
                    <a:pt x="4283202" y="65786"/>
                  </a:lnTo>
                  <a:lnTo>
                    <a:pt x="4283176" y="65151"/>
                  </a:lnTo>
                  <a:lnTo>
                    <a:pt x="4282795" y="62357"/>
                  </a:lnTo>
                  <a:lnTo>
                    <a:pt x="4268825" y="62357"/>
                  </a:lnTo>
                  <a:lnTo>
                    <a:pt x="4269283" y="68834"/>
                  </a:lnTo>
                  <a:lnTo>
                    <a:pt x="4269384" y="71374"/>
                  </a:lnTo>
                  <a:lnTo>
                    <a:pt x="4269460" y="74041"/>
                  </a:lnTo>
                  <a:lnTo>
                    <a:pt x="4269587" y="163576"/>
                  </a:lnTo>
                  <a:lnTo>
                    <a:pt x="4284446" y="163576"/>
                  </a:lnTo>
                  <a:lnTo>
                    <a:pt x="4284446" y="104775"/>
                  </a:lnTo>
                  <a:lnTo>
                    <a:pt x="4285208" y="98933"/>
                  </a:lnTo>
                  <a:lnTo>
                    <a:pt x="4288510" y="89281"/>
                  </a:lnTo>
                  <a:lnTo>
                    <a:pt x="4290669" y="85344"/>
                  </a:lnTo>
                  <a:lnTo>
                    <a:pt x="4293336" y="82296"/>
                  </a:lnTo>
                  <a:lnTo>
                    <a:pt x="4295673" y="79502"/>
                  </a:lnTo>
                  <a:lnTo>
                    <a:pt x="4309478" y="73406"/>
                  </a:lnTo>
                  <a:lnTo>
                    <a:pt x="4318101" y="73406"/>
                  </a:lnTo>
                  <a:lnTo>
                    <a:pt x="4320133" y="73660"/>
                  </a:lnTo>
                  <a:lnTo>
                    <a:pt x="4322038" y="74041"/>
                  </a:lnTo>
                  <a:lnTo>
                    <a:pt x="4323562" y="74295"/>
                  </a:lnTo>
                  <a:lnTo>
                    <a:pt x="4324312" y="74561"/>
                  </a:lnTo>
                  <a:lnTo>
                    <a:pt x="4324388" y="74041"/>
                  </a:lnTo>
                  <a:lnTo>
                    <a:pt x="4324489" y="73406"/>
                  </a:lnTo>
                  <a:lnTo>
                    <a:pt x="4326242" y="61468"/>
                  </a:lnTo>
                  <a:lnTo>
                    <a:pt x="4326356" y="60706"/>
                  </a:lnTo>
                  <a:close/>
                </a:path>
                <a:path w="4712335" h="474979">
                  <a:moveTo>
                    <a:pt x="4430496" y="362077"/>
                  </a:moveTo>
                  <a:lnTo>
                    <a:pt x="4417885" y="333463"/>
                  </a:lnTo>
                  <a:lnTo>
                    <a:pt x="4415853" y="331089"/>
                  </a:lnTo>
                  <a:lnTo>
                    <a:pt x="4415523" y="330708"/>
                  </a:lnTo>
                  <a:lnTo>
                    <a:pt x="4415523" y="364375"/>
                  </a:lnTo>
                  <a:lnTo>
                    <a:pt x="4346410" y="364375"/>
                  </a:lnTo>
                  <a:lnTo>
                    <a:pt x="4346803" y="359918"/>
                  </a:lnTo>
                  <a:lnTo>
                    <a:pt x="4347819" y="355727"/>
                  </a:lnTo>
                  <a:lnTo>
                    <a:pt x="4349724" y="351790"/>
                  </a:lnTo>
                  <a:lnTo>
                    <a:pt x="4351502" y="347726"/>
                  </a:lnTo>
                  <a:lnTo>
                    <a:pt x="4354042" y="344297"/>
                  </a:lnTo>
                  <a:lnTo>
                    <a:pt x="4360519" y="338074"/>
                  </a:lnTo>
                  <a:lnTo>
                    <a:pt x="4364202" y="335534"/>
                  </a:lnTo>
                  <a:lnTo>
                    <a:pt x="4369079" y="333463"/>
                  </a:lnTo>
                  <a:lnTo>
                    <a:pt x="4372457" y="331978"/>
                  </a:lnTo>
                  <a:lnTo>
                    <a:pt x="4377029" y="331089"/>
                  </a:lnTo>
                  <a:lnTo>
                    <a:pt x="4381982" y="331089"/>
                  </a:lnTo>
                  <a:lnTo>
                    <a:pt x="4414609" y="357251"/>
                  </a:lnTo>
                  <a:lnTo>
                    <a:pt x="4415523" y="364375"/>
                  </a:lnTo>
                  <a:lnTo>
                    <a:pt x="4415523" y="330708"/>
                  </a:lnTo>
                  <a:lnTo>
                    <a:pt x="4414215" y="329184"/>
                  </a:lnTo>
                  <a:lnTo>
                    <a:pt x="4409033" y="325374"/>
                  </a:lnTo>
                  <a:lnTo>
                    <a:pt x="4396968" y="320040"/>
                  </a:lnTo>
                  <a:lnTo>
                    <a:pt x="4389983" y="318770"/>
                  </a:lnTo>
                  <a:lnTo>
                    <a:pt x="4374743" y="318770"/>
                  </a:lnTo>
                  <a:lnTo>
                    <a:pt x="4340961" y="338709"/>
                  </a:lnTo>
                  <a:lnTo>
                    <a:pt x="4330928" y="364375"/>
                  </a:lnTo>
                  <a:lnTo>
                    <a:pt x="4330928" y="379603"/>
                  </a:lnTo>
                  <a:lnTo>
                    <a:pt x="4350486" y="414782"/>
                  </a:lnTo>
                  <a:lnTo>
                    <a:pt x="4375759" y="425196"/>
                  </a:lnTo>
                  <a:lnTo>
                    <a:pt x="4391634" y="425196"/>
                  </a:lnTo>
                  <a:lnTo>
                    <a:pt x="4418292" y="412623"/>
                  </a:lnTo>
                  <a:lnTo>
                    <a:pt x="4422114" y="409117"/>
                  </a:lnTo>
                  <a:lnTo>
                    <a:pt x="4426813" y="403860"/>
                  </a:lnTo>
                  <a:lnTo>
                    <a:pt x="4415764" y="395097"/>
                  </a:lnTo>
                  <a:lnTo>
                    <a:pt x="4412843" y="399669"/>
                  </a:lnTo>
                  <a:lnTo>
                    <a:pt x="4408449" y="403860"/>
                  </a:lnTo>
                  <a:lnTo>
                    <a:pt x="4397476" y="410845"/>
                  </a:lnTo>
                  <a:lnTo>
                    <a:pt x="4390872" y="412623"/>
                  </a:lnTo>
                  <a:lnTo>
                    <a:pt x="4378045" y="412623"/>
                  </a:lnTo>
                  <a:lnTo>
                    <a:pt x="4373219" y="411734"/>
                  </a:lnTo>
                  <a:lnTo>
                    <a:pt x="4368774" y="409702"/>
                  </a:lnTo>
                  <a:lnTo>
                    <a:pt x="4364329" y="407797"/>
                  </a:lnTo>
                  <a:lnTo>
                    <a:pt x="4346295" y="375920"/>
                  </a:lnTo>
                  <a:lnTo>
                    <a:pt x="4430242" y="375920"/>
                  </a:lnTo>
                  <a:lnTo>
                    <a:pt x="4430369" y="374523"/>
                  </a:lnTo>
                  <a:lnTo>
                    <a:pt x="4430471" y="364375"/>
                  </a:lnTo>
                  <a:lnTo>
                    <a:pt x="4430496" y="362077"/>
                  </a:lnTo>
                  <a:close/>
                </a:path>
                <a:path w="4712335" h="474979">
                  <a:moveTo>
                    <a:pt x="4438116" y="101346"/>
                  </a:moveTo>
                  <a:lnTo>
                    <a:pt x="4429061" y="72009"/>
                  </a:lnTo>
                  <a:lnTo>
                    <a:pt x="4428464" y="71120"/>
                  </a:lnTo>
                  <a:lnTo>
                    <a:pt x="4423003" y="66128"/>
                  </a:lnTo>
                  <a:lnTo>
                    <a:pt x="4416361" y="62547"/>
                  </a:lnTo>
                  <a:lnTo>
                    <a:pt x="4408525" y="60413"/>
                  </a:lnTo>
                  <a:lnTo>
                    <a:pt x="4399508" y="59690"/>
                  </a:lnTo>
                  <a:lnTo>
                    <a:pt x="4392396" y="59690"/>
                  </a:lnTo>
                  <a:lnTo>
                    <a:pt x="4364964" y="79502"/>
                  </a:lnTo>
                  <a:lnTo>
                    <a:pt x="4364456" y="79502"/>
                  </a:lnTo>
                  <a:lnTo>
                    <a:pt x="4364329" y="74422"/>
                  </a:lnTo>
                  <a:lnTo>
                    <a:pt x="4364228" y="72009"/>
                  </a:lnTo>
                  <a:lnTo>
                    <a:pt x="4364126" y="69596"/>
                  </a:lnTo>
                  <a:lnTo>
                    <a:pt x="4364101" y="68834"/>
                  </a:lnTo>
                  <a:lnTo>
                    <a:pt x="4363974" y="65786"/>
                  </a:lnTo>
                  <a:lnTo>
                    <a:pt x="4363948" y="65151"/>
                  </a:lnTo>
                  <a:lnTo>
                    <a:pt x="4363593" y="62547"/>
                  </a:lnTo>
                  <a:lnTo>
                    <a:pt x="4363567" y="62357"/>
                  </a:lnTo>
                  <a:lnTo>
                    <a:pt x="4349597" y="62357"/>
                  </a:lnTo>
                  <a:lnTo>
                    <a:pt x="4350055" y="68834"/>
                  </a:lnTo>
                  <a:lnTo>
                    <a:pt x="4350105" y="69596"/>
                  </a:lnTo>
                  <a:lnTo>
                    <a:pt x="4350232" y="73914"/>
                  </a:lnTo>
                  <a:lnTo>
                    <a:pt x="4350359" y="163576"/>
                  </a:lnTo>
                  <a:lnTo>
                    <a:pt x="4365218" y="163576"/>
                  </a:lnTo>
                  <a:lnTo>
                    <a:pt x="4365218" y="104775"/>
                  </a:lnTo>
                  <a:lnTo>
                    <a:pt x="4366107" y="98933"/>
                  </a:lnTo>
                  <a:lnTo>
                    <a:pt x="4374616" y="81788"/>
                  </a:lnTo>
                  <a:lnTo>
                    <a:pt x="4376559" y="79502"/>
                  </a:lnTo>
                  <a:lnTo>
                    <a:pt x="4377537" y="78359"/>
                  </a:lnTo>
                  <a:lnTo>
                    <a:pt x="4380839" y="75946"/>
                  </a:lnTo>
                  <a:lnTo>
                    <a:pt x="4384522" y="74422"/>
                  </a:lnTo>
                  <a:lnTo>
                    <a:pt x="4387913" y="72898"/>
                  </a:lnTo>
                  <a:lnTo>
                    <a:pt x="4387570" y="72898"/>
                  </a:lnTo>
                  <a:lnTo>
                    <a:pt x="4392015" y="72009"/>
                  </a:lnTo>
                  <a:lnTo>
                    <a:pt x="4401159" y="72009"/>
                  </a:lnTo>
                  <a:lnTo>
                    <a:pt x="4421886" y="92456"/>
                  </a:lnTo>
                  <a:lnTo>
                    <a:pt x="4421987" y="92964"/>
                  </a:lnTo>
                  <a:lnTo>
                    <a:pt x="4422876" y="97282"/>
                  </a:lnTo>
                  <a:lnTo>
                    <a:pt x="4423181" y="101346"/>
                  </a:lnTo>
                  <a:lnTo>
                    <a:pt x="4423257" y="163576"/>
                  </a:lnTo>
                  <a:lnTo>
                    <a:pt x="4438116" y="163576"/>
                  </a:lnTo>
                  <a:lnTo>
                    <a:pt x="4438116" y="101346"/>
                  </a:lnTo>
                  <a:close/>
                </a:path>
                <a:path w="4712335" h="474979">
                  <a:moveTo>
                    <a:pt x="4521428" y="319786"/>
                  </a:moveTo>
                  <a:lnTo>
                    <a:pt x="4519777" y="319405"/>
                  </a:lnTo>
                  <a:lnTo>
                    <a:pt x="4516729" y="318897"/>
                  </a:lnTo>
                  <a:lnTo>
                    <a:pt x="4504055" y="318897"/>
                  </a:lnTo>
                  <a:lnTo>
                    <a:pt x="4497933" y="320548"/>
                  </a:lnTo>
                  <a:lnTo>
                    <a:pt x="4492218" y="324231"/>
                  </a:lnTo>
                  <a:lnTo>
                    <a:pt x="4486376" y="327914"/>
                  </a:lnTo>
                  <a:lnTo>
                    <a:pt x="4482058" y="332740"/>
                  </a:lnTo>
                  <a:lnTo>
                    <a:pt x="4479264" y="338582"/>
                  </a:lnTo>
                  <a:lnTo>
                    <a:pt x="4478756" y="338582"/>
                  </a:lnTo>
                  <a:lnTo>
                    <a:pt x="4478629" y="333629"/>
                  </a:lnTo>
                  <a:lnTo>
                    <a:pt x="4478426" y="328676"/>
                  </a:lnTo>
                  <a:lnTo>
                    <a:pt x="4478401" y="327914"/>
                  </a:lnTo>
                  <a:lnTo>
                    <a:pt x="4478274" y="324866"/>
                  </a:lnTo>
                  <a:lnTo>
                    <a:pt x="4478248" y="324231"/>
                  </a:lnTo>
                  <a:lnTo>
                    <a:pt x="4477867" y="321437"/>
                  </a:lnTo>
                  <a:lnTo>
                    <a:pt x="4463897" y="321437"/>
                  </a:lnTo>
                  <a:lnTo>
                    <a:pt x="4464355" y="327914"/>
                  </a:lnTo>
                  <a:lnTo>
                    <a:pt x="4464405" y="328676"/>
                  </a:lnTo>
                  <a:lnTo>
                    <a:pt x="4464507" y="332359"/>
                  </a:lnTo>
                  <a:lnTo>
                    <a:pt x="4464532" y="333121"/>
                  </a:lnTo>
                  <a:lnTo>
                    <a:pt x="4464659" y="422656"/>
                  </a:lnTo>
                  <a:lnTo>
                    <a:pt x="4479518" y="422656"/>
                  </a:lnTo>
                  <a:lnTo>
                    <a:pt x="4479518" y="363855"/>
                  </a:lnTo>
                  <a:lnTo>
                    <a:pt x="4480280" y="358013"/>
                  </a:lnTo>
                  <a:lnTo>
                    <a:pt x="4483582" y="348361"/>
                  </a:lnTo>
                  <a:lnTo>
                    <a:pt x="4485741" y="344424"/>
                  </a:lnTo>
                  <a:lnTo>
                    <a:pt x="4488408" y="341376"/>
                  </a:lnTo>
                  <a:lnTo>
                    <a:pt x="4490745" y="338582"/>
                  </a:lnTo>
                  <a:lnTo>
                    <a:pt x="4505172" y="332359"/>
                  </a:lnTo>
                  <a:lnTo>
                    <a:pt x="4511141" y="332359"/>
                  </a:lnTo>
                  <a:lnTo>
                    <a:pt x="4513173" y="332486"/>
                  </a:lnTo>
                  <a:lnTo>
                    <a:pt x="4515205" y="332740"/>
                  </a:lnTo>
                  <a:lnTo>
                    <a:pt x="4517110" y="333121"/>
                  </a:lnTo>
                  <a:lnTo>
                    <a:pt x="4518634" y="333375"/>
                  </a:lnTo>
                  <a:lnTo>
                    <a:pt x="4519396" y="333629"/>
                  </a:lnTo>
                  <a:lnTo>
                    <a:pt x="4519460" y="333121"/>
                  </a:lnTo>
                  <a:lnTo>
                    <a:pt x="4519574" y="332359"/>
                  </a:lnTo>
                  <a:lnTo>
                    <a:pt x="4521314" y="320548"/>
                  </a:lnTo>
                  <a:lnTo>
                    <a:pt x="4521428" y="319786"/>
                  </a:lnTo>
                  <a:close/>
                </a:path>
                <a:path w="4712335" h="474979">
                  <a:moveTo>
                    <a:pt x="4570704" y="102997"/>
                  </a:moveTo>
                  <a:lnTo>
                    <a:pt x="4558093" y="74383"/>
                  </a:lnTo>
                  <a:lnTo>
                    <a:pt x="4556061" y="72009"/>
                  </a:lnTo>
                  <a:lnTo>
                    <a:pt x="4555731" y="71628"/>
                  </a:lnTo>
                  <a:lnTo>
                    <a:pt x="4555731" y="105283"/>
                  </a:lnTo>
                  <a:lnTo>
                    <a:pt x="4486618" y="105283"/>
                  </a:lnTo>
                  <a:lnTo>
                    <a:pt x="4487011" y="100838"/>
                  </a:lnTo>
                  <a:lnTo>
                    <a:pt x="4488027" y="96647"/>
                  </a:lnTo>
                  <a:lnTo>
                    <a:pt x="4489932" y="92710"/>
                  </a:lnTo>
                  <a:lnTo>
                    <a:pt x="4491710" y="88646"/>
                  </a:lnTo>
                  <a:lnTo>
                    <a:pt x="4494250" y="85217"/>
                  </a:lnTo>
                  <a:lnTo>
                    <a:pt x="4500727" y="78994"/>
                  </a:lnTo>
                  <a:lnTo>
                    <a:pt x="4504410" y="76454"/>
                  </a:lnTo>
                  <a:lnTo>
                    <a:pt x="4509287" y="74383"/>
                  </a:lnTo>
                  <a:lnTo>
                    <a:pt x="4512665" y="72898"/>
                  </a:lnTo>
                  <a:lnTo>
                    <a:pt x="4517237" y="72009"/>
                  </a:lnTo>
                  <a:lnTo>
                    <a:pt x="4522190" y="72009"/>
                  </a:lnTo>
                  <a:lnTo>
                    <a:pt x="4554817" y="98171"/>
                  </a:lnTo>
                  <a:lnTo>
                    <a:pt x="4555731" y="105283"/>
                  </a:lnTo>
                  <a:lnTo>
                    <a:pt x="4555731" y="71628"/>
                  </a:lnTo>
                  <a:lnTo>
                    <a:pt x="4554423" y="70104"/>
                  </a:lnTo>
                  <a:lnTo>
                    <a:pt x="4549241" y="66294"/>
                  </a:lnTo>
                  <a:lnTo>
                    <a:pt x="4537176" y="60960"/>
                  </a:lnTo>
                  <a:lnTo>
                    <a:pt x="4530191" y="59690"/>
                  </a:lnTo>
                  <a:lnTo>
                    <a:pt x="4514951" y="59690"/>
                  </a:lnTo>
                  <a:lnTo>
                    <a:pt x="4481169" y="79629"/>
                  </a:lnTo>
                  <a:lnTo>
                    <a:pt x="4471136" y="105283"/>
                  </a:lnTo>
                  <a:lnTo>
                    <a:pt x="4471136" y="120523"/>
                  </a:lnTo>
                  <a:lnTo>
                    <a:pt x="4490694" y="155702"/>
                  </a:lnTo>
                  <a:lnTo>
                    <a:pt x="4515967" y="166116"/>
                  </a:lnTo>
                  <a:lnTo>
                    <a:pt x="4531842" y="166116"/>
                  </a:lnTo>
                  <a:lnTo>
                    <a:pt x="4558500" y="153543"/>
                  </a:lnTo>
                  <a:lnTo>
                    <a:pt x="4562322" y="150037"/>
                  </a:lnTo>
                  <a:lnTo>
                    <a:pt x="4567021" y="144780"/>
                  </a:lnTo>
                  <a:lnTo>
                    <a:pt x="4555972" y="136017"/>
                  </a:lnTo>
                  <a:lnTo>
                    <a:pt x="4553051" y="140589"/>
                  </a:lnTo>
                  <a:lnTo>
                    <a:pt x="4548657" y="144780"/>
                  </a:lnTo>
                  <a:lnTo>
                    <a:pt x="4537684" y="151765"/>
                  </a:lnTo>
                  <a:lnTo>
                    <a:pt x="4531080" y="153543"/>
                  </a:lnTo>
                  <a:lnTo>
                    <a:pt x="4518253" y="153543"/>
                  </a:lnTo>
                  <a:lnTo>
                    <a:pt x="4513427" y="152654"/>
                  </a:lnTo>
                  <a:lnTo>
                    <a:pt x="4508982" y="150622"/>
                  </a:lnTo>
                  <a:lnTo>
                    <a:pt x="4504537" y="148717"/>
                  </a:lnTo>
                  <a:lnTo>
                    <a:pt x="4486503" y="116840"/>
                  </a:lnTo>
                  <a:lnTo>
                    <a:pt x="4570450" y="116840"/>
                  </a:lnTo>
                  <a:lnTo>
                    <a:pt x="4570577" y="115443"/>
                  </a:lnTo>
                  <a:lnTo>
                    <a:pt x="4570679" y="105283"/>
                  </a:lnTo>
                  <a:lnTo>
                    <a:pt x="4570704" y="102997"/>
                  </a:lnTo>
                  <a:close/>
                </a:path>
                <a:path w="4712335" h="474979">
                  <a:moveTo>
                    <a:pt x="4621885" y="422656"/>
                  </a:moveTo>
                  <a:lnTo>
                    <a:pt x="4621377" y="419735"/>
                  </a:lnTo>
                  <a:lnTo>
                    <a:pt x="4620869" y="416179"/>
                  </a:lnTo>
                  <a:lnTo>
                    <a:pt x="4620679" y="413131"/>
                  </a:lnTo>
                  <a:lnTo>
                    <a:pt x="4620577" y="411480"/>
                  </a:lnTo>
                  <a:lnTo>
                    <a:pt x="4620514" y="410464"/>
                  </a:lnTo>
                  <a:lnTo>
                    <a:pt x="4620399" y="408559"/>
                  </a:lnTo>
                  <a:lnTo>
                    <a:pt x="4620349" y="406146"/>
                  </a:lnTo>
                  <a:lnTo>
                    <a:pt x="4620272" y="371983"/>
                  </a:lnTo>
                  <a:lnTo>
                    <a:pt x="4620234" y="349250"/>
                  </a:lnTo>
                  <a:lnTo>
                    <a:pt x="4619218" y="343916"/>
                  </a:lnTo>
                  <a:lnTo>
                    <a:pt x="4617186" y="339344"/>
                  </a:lnTo>
                  <a:lnTo>
                    <a:pt x="4615154" y="334645"/>
                  </a:lnTo>
                  <a:lnTo>
                    <a:pt x="4612424" y="331089"/>
                  </a:lnTo>
                  <a:lnTo>
                    <a:pt x="4586325" y="318770"/>
                  </a:lnTo>
                  <a:lnTo>
                    <a:pt x="4572101" y="318770"/>
                  </a:lnTo>
                  <a:lnTo>
                    <a:pt x="4540986" y="333248"/>
                  </a:lnTo>
                  <a:lnTo>
                    <a:pt x="4549241" y="342900"/>
                  </a:lnTo>
                  <a:lnTo>
                    <a:pt x="4552797" y="339344"/>
                  </a:lnTo>
                  <a:lnTo>
                    <a:pt x="4557115" y="336423"/>
                  </a:lnTo>
                  <a:lnTo>
                    <a:pt x="4562322" y="334264"/>
                  </a:lnTo>
                  <a:lnTo>
                    <a:pt x="4567529" y="332232"/>
                  </a:lnTo>
                  <a:lnTo>
                    <a:pt x="4573117" y="331089"/>
                  </a:lnTo>
                  <a:lnTo>
                    <a:pt x="4587976" y="331089"/>
                  </a:lnTo>
                  <a:lnTo>
                    <a:pt x="4594707" y="333248"/>
                  </a:lnTo>
                  <a:lnTo>
                    <a:pt x="4599279" y="337566"/>
                  </a:lnTo>
                  <a:lnTo>
                    <a:pt x="4603978" y="341884"/>
                  </a:lnTo>
                  <a:lnTo>
                    <a:pt x="4606264" y="348488"/>
                  </a:lnTo>
                  <a:lnTo>
                    <a:pt x="4606264" y="360502"/>
                  </a:lnTo>
                  <a:lnTo>
                    <a:pt x="4606264" y="371983"/>
                  </a:lnTo>
                  <a:lnTo>
                    <a:pt x="4606264" y="384048"/>
                  </a:lnTo>
                  <a:lnTo>
                    <a:pt x="4605502" y="388239"/>
                  </a:lnTo>
                  <a:lnTo>
                    <a:pt x="4579086" y="413131"/>
                  </a:lnTo>
                  <a:lnTo>
                    <a:pt x="4570958" y="413131"/>
                  </a:lnTo>
                  <a:lnTo>
                    <a:pt x="4552162" y="402844"/>
                  </a:lnTo>
                  <a:lnTo>
                    <a:pt x="4550765" y="400431"/>
                  </a:lnTo>
                  <a:lnTo>
                    <a:pt x="4550003" y="397510"/>
                  </a:lnTo>
                  <a:lnTo>
                    <a:pt x="4550003" y="389128"/>
                  </a:lnTo>
                  <a:lnTo>
                    <a:pt x="4551654" y="385191"/>
                  </a:lnTo>
                  <a:lnTo>
                    <a:pt x="4554829" y="382397"/>
                  </a:lnTo>
                  <a:lnTo>
                    <a:pt x="4558004" y="379488"/>
                  </a:lnTo>
                  <a:lnTo>
                    <a:pt x="4595977" y="371983"/>
                  </a:lnTo>
                  <a:lnTo>
                    <a:pt x="4606264" y="371983"/>
                  </a:lnTo>
                  <a:lnTo>
                    <a:pt x="4606264" y="360502"/>
                  </a:lnTo>
                  <a:lnTo>
                    <a:pt x="4599381" y="360502"/>
                  </a:lnTo>
                  <a:lnTo>
                    <a:pt x="4592637" y="360705"/>
                  </a:lnTo>
                  <a:lnTo>
                    <a:pt x="4550130" y="368046"/>
                  </a:lnTo>
                  <a:lnTo>
                    <a:pt x="4534890" y="386715"/>
                  </a:lnTo>
                  <a:lnTo>
                    <a:pt x="4534941" y="400431"/>
                  </a:lnTo>
                  <a:lnTo>
                    <a:pt x="4536033" y="404888"/>
                  </a:lnTo>
                  <a:lnTo>
                    <a:pt x="4538319" y="408825"/>
                  </a:lnTo>
                  <a:lnTo>
                    <a:pt x="4540478" y="412623"/>
                  </a:lnTo>
                  <a:lnTo>
                    <a:pt x="4543272" y="415798"/>
                  </a:lnTo>
                  <a:lnTo>
                    <a:pt x="4550003" y="420763"/>
                  </a:lnTo>
                  <a:lnTo>
                    <a:pt x="4554080" y="422656"/>
                  </a:lnTo>
                  <a:lnTo>
                    <a:pt x="4554258" y="422656"/>
                  </a:lnTo>
                  <a:lnTo>
                    <a:pt x="4557877" y="423672"/>
                  </a:lnTo>
                  <a:lnTo>
                    <a:pt x="4562068" y="424700"/>
                  </a:lnTo>
                  <a:lnTo>
                    <a:pt x="4566005" y="425196"/>
                  </a:lnTo>
                  <a:lnTo>
                    <a:pt x="4578197" y="425196"/>
                  </a:lnTo>
                  <a:lnTo>
                    <a:pt x="4585182" y="423811"/>
                  </a:lnTo>
                  <a:lnTo>
                    <a:pt x="4591024" y="420763"/>
                  </a:lnTo>
                  <a:lnTo>
                    <a:pt x="4596866" y="417830"/>
                  </a:lnTo>
                  <a:lnTo>
                    <a:pt x="4601934" y="413131"/>
                  </a:lnTo>
                  <a:lnTo>
                    <a:pt x="4606772" y="406146"/>
                  </a:lnTo>
                  <a:lnTo>
                    <a:pt x="4607153" y="406146"/>
                  </a:lnTo>
                  <a:lnTo>
                    <a:pt x="4607153" y="408825"/>
                  </a:lnTo>
                  <a:lnTo>
                    <a:pt x="4607763" y="415798"/>
                  </a:lnTo>
                  <a:lnTo>
                    <a:pt x="4607801" y="416179"/>
                  </a:lnTo>
                  <a:lnTo>
                    <a:pt x="4607915" y="417461"/>
                  </a:lnTo>
                  <a:lnTo>
                    <a:pt x="4608677" y="422656"/>
                  </a:lnTo>
                  <a:lnTo>
                    <a:pt x="4621885" y="422656"/>
                  </a:lnTo>
                  <a:close/>
                </a:path>
                <a:path w="4712335" h="474979">
                  <a:moveTo>
                    <a:pt x="4712182" y="257810"/>
                  </a:moveTo>
                  <a:lnTo>
                    <a:pt x="4710277" y="257302"/>
                  </a:lnTo>
                  <a:lnTo>
                    <a:pt x="4708830" y="257035"/>
                  </a:lnTo>
                  <a:lnTo>
                    <a:pt x="4709134" y="257035"/>
                  </a:lnTo>
                  <a:lnTo>
                    <a:pt x="4706213" y="256667"/>
                  </a:lnTo>
                  <a:lnTo>
                    <a:pt x="4696739" y="256667"/>
                  </a:lnTo>
                  <a:lnTo>
                    <a:pt x="4666107" y="285432"/>
                  </a:lnTo>
                  <a:lnTo>
                    <a:pt x="4665573" y="321437"/>
                  </a:lnTo>
                  <a:lnTo>
                    <a:pt x="4644491" y="321437"/>
                  </a:lnTo>
                  <a:lnTo>
                    <a:pt x="4644491" y="333629"/>
                  </a:lnTo>
                  <a:lnTo>
                    <a:pt x="4665573" y="333629"/>
                  </a:lnTo>
                  <a:lnTo>
                    <a:pt x="4665573" y="422656"/>
                  </a:lnTo>
                  <a:lnTo>
                    <a:pt x="4680432" y="422656"/>
                  </a:lnTo>
                  <a:lnTo>
                    <a:pt x="4680432" y="333629"/>
                  </a:lnTo>
                  <a:lnTo>
                    <a:pt x="4704181" y="333629"/>
                  </a:lnTo>
                  <a:lnTo>
                    <a:pt x="4704181" y="321437"/>
                  </a:lnTo>
                  <a:lnTo>
                    <a:pt x="4680432" y="321437"/>
                  </a:lnTo>
                  <a:lnTo>
                    <a:pt x="4680432" y="291846"/>
                  </a:lnTo>
                  <a:lnTo>
                    <a:pt x="4680686" y="288417"/>
                  </a:lnTo>
                  <a:lnTo>
                    <a:pt x="4681702" y="281940"/>
                  </a:lnTo>
                  <a:lnTo>
                    <a:pt x="4682591" y="279146"/>
                  </a:lnTo>
                  <a:lnTo>
                    <a:pt x="4683988" y="276860"/>
                  </a:lnTo>
                  <a:lnTo>
                    <a:pt x="4685385" y="274447"/>
                  </a:lnTo>
                  <a:lnTo>
                    <a:pt x="4687290" y="272669"/>
                  </a:lnTo>
                  <a:lnTo>
                    <a:pt x="4689830" y="271399"/>
                  </a:lnTo>
                  <a:lnTo>
                    <a:pt x="4692015" y="270129"/>
                  </a:lnTo>
                  <a:lnTo>
                    <a:pt x="4691583" y="270129"/>
                  </a:lnTo>
                  <a:lnTo>
                    <a:pt x="4694885" y="269494"/>
                  </a:lnTo>
                  <a:lnTo>
                    <a:pt x="4703165" y="269494"/>
                  </a:lnTo>
                  <a:lnTo>
                    <a:pt x="4705909" y="270129"/>
                  </a:lnTo>
                  <a:lnTo>
                    <a:pt x="4706340" y="270129"/>
                  </a:lnTo>
                  <a:lnTo>
                    <a:pt x="4709642" y="270891"/>
                  </a:lnTo>
                  <a:lnTo>
                    <a:pt x="4709782" y="270129"/>
                  </a:lnTo>
                  <a:lnTo>
                    <a:pt x="4709909" y="269494"/>
                  </a:lnTo>
                  <a:lnTo>
                    <a:pt x="4712182" y="25781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755" y="3687317"/>
              <a:ext cx="3009899" cy="21551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49439" y="4072890"/>
            <a:ext cx="5064125" cy="474980"/>
            <a:chOff x="949439" y="4072890"/>
            <a:chExt cx="5064125" cy="47498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755" y="4072890"/>
              <a:ext cx="5052186" cy="215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439" y="4331970"/>
              <a:ext cx="1875675" cy="21551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968997" y="4715002"/>
            <a:ext cx="4569460" cy="431165"/>
            <a:chOff x="968997" y="4715002"/>
            <a:chExt cx="4569460" cy="43116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997" y="4715002"/>
              <a:ext cx="4569218" cy="2180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8997" y="4976622"/>
              <a:ext cx="2481719" cy="1695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07542" y="1946503"/>
            <a:ext cx="113030" cy="36379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95"/>
              </a:spcBef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994"/>
              </a:spcBef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75"/>
              </a:spcBef>
            </a:pPr>
            <a:endParaRPr sz="17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130"/>
              </a:spcBef>
            </a:pPr>
            <a:endParaRPr sz="17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65"/>
              </a:spcBef>
            </a:pPr>
            <a:endParaRPr sz="17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70"/>
              </a:spcBef>
            </a:pPr>
            <a:endParaRPr sz="17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fi" sz="1700" b="1" i="0" u="none" spc="-15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60755" y="5361051"/>
            <a:ext cx="5128260" cy="736600"/>
            <a:chOff x="960755" y="5361051"/>
            <a:chExt cx="5128260" cy="73660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997" y="5620219"/>
              <a:ext cx="4906657" cy="2180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997" y="5361051"/>
              <a:ext cx="4567821" cy="2181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0755" y="5879299"/>
              <a:ext cx="5128259" cy="218097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400672" y="0"/>
            <a:ext cx="5791835" cy="6858000"/>
            <a:chOff x="6400672" y="0"/>
            <a:chExt cx="5791835" cy="6858000"/>
          </a:xfrm>
        </p:grpSpPr>
        <p:sp>
          <p:nvSpPr>
            <p:cNvPr id="27" name="object 27"/>
            <p:cNvSpPr/>
            <p:nvPr/>
          </p:nvSpPr>
          <p:spPr>
            <a:xfrm>
              <a:off x="6400672" y="0"/>
              <a:ext cx="5791835" cy="6858000"/>
            </a:xfrm>
            <a:custGeom>
              <a:avLst/>
              <a:gdLst/>
              <a:ahLst/>
              <a:cxnLst/>
              <a:rect l="l" t="t" r="r" b="b"/>
              <a:pathLst>
                <a:path w="5791834" h="6858000">
                  <a:moveTo>
                    <a:pt x="5791327" y="0"/>
                  </a:moveTo>
                  <a:lnTo>
                    <a:pt x="0" y="0"/>
                  </a:lnTo>
                  <a:lnTo>
                    <a:pt x="1142" y="145796"/>
                  </a:lnTo>
                  <a:lnTo>
                    <a:pt x="19557" y="2233803"/>
                  </a:lnTo>
                  <a:lnTo>
                    <a:pt x="22601" y="2460815"/>
                  </a:lnTo>
                  <a:lnTo>
                    <a:pt x="24788" y="2958476"/>
                  </a:lnTo>
                  <a:lnTo>
                    <a:pt x="14477" y="6857998"/>
                  </a:lnTo>
                  <a:lnTo>
                    <a:pt x="5791327" y="6857998"/>
                  </a:lnTo>
                  <a:lnTo>
                    <a:pt x="5791327" y="0"/>
                  </a:lnTo>
                  <a:close/>
                </a:path>
              </a:pathLst>
            </a:custGeom>
            <a:solidFill>
              <a:srgbClr val="0A28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4846" y="720090"/>
              <a:ext cx="1514855" cy="2524632"/>
            </a:xfrm>
            <a:prstGeom prst="rect">
              <a:avLst/>
            </a:prstGeom>
          </p:spPr>
        </p:pic>
        <p:pic>
          <p:nvPicPr>
            <p:cNvPr id="29" name="object 29" descr="Krematorio, Nyelandsvej, 19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4323" y="3873627"/>
              <a:ext cx="4295775" cy="1986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6476" y="5608320"/>
              <a:ext cx="1525524" cy="1249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9468" y="143637"/>
            <a:ext cx="59265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lang="fi" b="0" i="0" u="none" spc="225" baseline="0" dirty="0"/>
              <a:t>Historiallinen</a:t>
            </a:r>
            <a:r>
              <a:rPr lang="fi" b="0" i="0" u="none" spc="-125" baseline="0" dirty="0"/>
              <a:t> </a:t>
            </a:r>
            <a:r>
              <a:rPr lang="fi" b="0" i="0" u="none" spc="190" baseline="0" dirty="0"/>
              <a:t>perspektiivi</a:t>
            </a:r>
            <a:r>
              <a:rPr lang="fi" b="0" i="0" u="none" spc="-130" baseline="0" dirty="0"/>
              <a:t> </a:t>
            </a:r>
            <a:r>
              <a:rPr lang="fi" b="0" i="0" u="none" spc="-50" baseline="0" dirty="0"/>
              <a:t>-</a:t>
            </a:r>
            <a:r>
              <a:rPr lang="fi" b="0" i="0" u="none" spc="-120" baseline="0" dirty="0"/>
              <a:t> </a:t>
            </a:r>
            <a:r>
              <a:rPr lang="fi" b="0" i="0" u="none" spc="170" baseline="0" dirty="0"/>
              <a:t>ensimmäinen</a:t>
            </a:r>
            <a:r>
              <a:rPr lang="fi" b="0" i="0" u="none" spc="-114" baseline="0" dirty="0"/>
              <a:t> </a:t>
            </a:r>
            <a:r>
              <a:rPr lang="fi" b="0" i="0" u="none" spc="180" baseline="0" dirty="0"/>
              <a:t>polttohautaus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422" y="1217167"/>
            <a:ext cx="6219380" cy="1658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422" y="1581403"/>
            <a:ext cx="5815901" cy="1658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148" y="1821052"/>
            <a:ext cx="649871" cy="1263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422" y="2549017"/>
            <a:ext cx="3494087" cy="165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422" y="2915285"/>
            <a:ext cx="2946971" cy="1639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422" y="3281045"/>
            <a:ext cx="3364547" cy="16395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886961" y="3360796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56015" y="0"/>
                </a:moveTo>
                <a:lnTo>
                  <a:pt x="0" y="0"/>
                </a:lnTo>
                <a:lnTo>
                  <a:pt x="0" y="9402"/>
                </a:lnTo>
                <a:lnTo>
                  <a:pt x="56015" y="9402"/>
                </a:lnTo>
                <a:lnTo>
                  <a:pt x="56015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09897" y="3281045"/>
            <a:ext cx="2724023" cy="12738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53148" y="3523615"/>
            <a:ext cx="1549400" cy="159385"/>
            <a:chOff x="453148" y="3523615"/>
            <a:chExt cx="1549400" cy="159385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148" y="3523615"/>
              <a:ext cx="1102347" cy="1591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79499" y="3523614"/>
              <a:ext cx="422909" cy="122555"/>
            </a:xfrm>
            <a:custGeom>
              <a:avLst/>
              <a:gdLst/>
              <a:ahLst/>
              <a:cxnLst/>
              <a:rect l="l" t="t" r="r" b="b"/>
              <a:pathLst>
                <a:path w="422910" h="122554">
                  <a:moveTo>
                    <a:pt x="36880" y="74930"/>
                  </a:moveTo>
                  <a:lnTo>
                    <a:pt x="0" y="74930"/>
                  </a:lnTo>
                  <a:lnTo>
                    <a:pt x="0" y="84328"/>
                  </a:lnTo>
                  <a:lnTo>
                    <a:pt x="36880" y="84328"/>
                  </a:lnTo>
                  <a:lnTo>
                    <a:pt x="36880" y="74930"/>
                  </a:lnTo>
                  <a:close/>
                </a:path>
                <a:path w="422910" h="122554">
                  <a:moveTo>
                    <a:pt x="105918" y="3048"/>
                  </a:moveTo>
                  <a:lnTo>
                    <a:pt x="95377" y="3048"/>
                  </a:lnTo>
                  <a:lnTo>
                    <a:pt x="65786" y="27317"/>
                  </a:lnTo>
                  <a:lnTo>
                    <a:pt x="73025" y="35687"/>
                  </a:lnTo>
                  <a:lnTo>
                    <a:pt x="94107" y="17653"/>
                  </a:lnTo>
                  <a:lnTo>
                    <a:pt x="94107" y="119507"/>
                  </a:lnTo>
                  <a:lnTo>
                    <a:pt x="105918" y="119507"/>
                  </a:lnTo>
                  <a:lnTo>
                    <a:pt x="105918" y="17653"/>
                  </a:lnTo>
                  <a:lnTo>
                    <a:pt x="105918" y="3048"/>
                  </a:lnTo>
                  <a:close/>
                </a:path>
                <a:path w="422910" h="122554">
                  <a:moveTo>
                    <a:pt x="230505" y="31381"/>
                  </a:moveTo>
                  <a:lnTo>
                    <a:pt x="219443" y="10033"/>
                  </a:lnTo>
                  <a:lnTo>
                    <a:pt x="218694" y="9321"/>
                  </a:lnTo>
                  <a:lnTo>
                    <a:pt x="218694" y="33020"/>
                  </a:lnTo>
                  <a:lnTo>
                    <a:pt x="218694" y="40513"/>
                  </a:lnTo>
                  <a:lnTo>
                    <a:pt x="218059" y="43954"/>
                  </a:lnTo>
                  <a:lnTo>
                    <a:pt x="203454" y="61087"/>
                  </a:lnTo>
                  <a:lnTo>
                    <a:pt x="200152" y="62484"/>
                  </a:lnTo>
                  <a:lnTo>
                    <a:pt x="196596" y="63131"/>
                  </a:lnTo>
                  <a:lnTo>
                    <a:pt x="188722" y="63131"/>
                  </a:lnTo>
                  <a:lnTo>
                    <a:pt x="185039" y="62484"/>
                  </a:lnTo>
                  <a:lnTo>
                    <a:pt x="181864" y="61087"/>
                  </a:lnTo>
                  <a:lnTo>
                    <a:pt x="178562" y="59829"/>
                  </a:lnTo>
                  <a:lnTo>
                    <a:pt x="168402" y="47129"/>
                  </a:lnTo>
                  <a:lnTo>
                    <a:pt x="167132" y="43954"/>
                  </a:lnTo>
                  <a:lnTo>
                    <a:pt x="166624" y="40513"/>
                  </a:lnTo>
                  <a:lnTo>
                    <a:pt x="166624" y="33020"/>
                  </a:lnTo>
                  <a:lnTo>
                    <a:pt x="167259" y="29464"/>
                  </a:lnTo>
                  <a:lnTo>
                    <a:pt x="169799" y="22860"/>
                  </a:lnTo>
                  <a:lnTo>
                    <a:pt x="171577" y="20066"/>
                  </a:lnTo>
                  <a:lnTo>
                    <a:pt x="173863" y="17792"/>
                  </a:lnTo>
                  <a:lnTo>
                    <a:pt x="176149" y="15379"/>
                  </a:lnTo>
                  <a:lnTo>
                    <a:pt x="178943" y="13462"/>
                  </a:lnTo>
                  <a:lnTo>
                    <a:pt x="182118" y="12204"/>
                  </a:lnTo>
                  <a:lnTo>
                    <a:pt x="185293" y="10795"/>
                  </a:lnTo>
                  <a:lnTo>
                    <a:pt x="188722" y="10033"/>
                  </a:lnTo>
                  <a:lnTo>
                    <a:pt x="196469" y="10033"/>
                  </a:lnTo>
                  <a:lnTo>
                    <a:pt x="200025" y="10795"/>
                  </a:lnTo>
                  <a:lnTo>
                    <a:pt x="203200" y="12204"/>
                  </a:lnTo>
                  <a:lnTo>
                    <a:pt x="206375" y="13462"/>
                  </a:lnTo>
                  <a:lnTo>
                    <a:pt x="209042" y="15379"/>
                  </a:lnTo>
                  <a:lnTo>
                    <a:pt x="211328" y="17792"/>
                  </a:lnTo>
                  <a:lnTo>
                    <a:pt x="213614" y="20066"/>
                  </a:lnTo>
                  <a:lnTo>
                    <a:pt x="215392" y="22860"/>
                  </a:lnTo>
                  <a:lnTo>
                    <a:pt x="216789" y="26162"/>
                  </a:lnTo>
                  <a:lnTo>
                    <a:pt x="218059" y="29464"/>
                  </a:lnTo>
                  <a:lnTo>
                    <a:pt x="218694" y="33020"/>
                  </a:lnTo>
                  <a:lnTo>
                    <a:pt x="218694" y="9321"/>
                  </a:lnTo>
                  <a:lnTo>
                    <a:pt x="216408" y="7112"/>
                  </a:lnTo>
                  <a:lnTo>
                    <a:pt x="212344" y="4572"/>
                  </a:lnTo>
                  <a:lnTo>
                    <a:pt x="207772" y="2794"/>
                  </a:lnTo>
                  <a:lnTo>
                    <a:pt x="203073" y="889"/>
                  </a:lnTo>
                  <a:lnTo>
                    <a:pt x="198120" y="0"/>
                  </a:lnTo>
                  <a:lnTo>
                    <a:pt x="187198" y="0"/>
                  </a:lnTo>
                  <a:lnTo>
                    <a:pt x="182118" y="889"/>
                  </a:lnTo>
                  <a:lnTo>
                    <a:pt x="177546" y="2794"/>
                  </a:lnTo>
                  <a:lnTo>
                    <a:pt x="172974" y="4572"/>
                  </a:lnTo>
                  <a:lnTo>
                    <a:pt x="154813" y="31381"/>
                  </a:lnTo>
                  <a:lnTo>
                    <a:pt x="154813" y="42037"/>
                  </a:lnTo>
                  <a:lnTo>
                    <a:pt x="176276" y="69977"/>
                  </a:lnTo>
                  <a:lnTo>
                    <a:pt x="180594" y="71767"/>
                  </a:lnTo>
                  <a:lnTo>
                    <a:pt x="185293" y="72656"/>
                  </a:lnTo>
                  <a:lnTo>
                    <a:pt x="193294" y="72656"/>
                  </a:lnTo>
                  <a:lnTo>
                    <a:pt x="196342" y="72263"/>
                  </a:lnTo>
                  <a:lnTo>
                    <a:pt x="202692" y="70739"/>
                  </a:lnTo>
                  <a:lnTo>
                    <a:pt x="205105" y="69723"/>
                  </a:lnTo>
                  <a:lnTo>
                    <a:pt x="206883" y="68326"/>
                  </a:lnTo>
                  <a:lnTo>
                    <a:pt x="207264" y="68707"/>
                  </a:lnTo>
                  <a:lnTo>
                    <a:pt x="174498" y="119507"/>
                  </a:lnTo>
                  <a:lnTo>
                    <a:pt x="188214" y="119507"/>
                  </a:lnTo>
                  <a:lnTo>
                    <a:pt x="219964" y="68326"/>
                  </a:lnTo>
                  <a:lnTo>
                    <a:pt x="222758" y="63627"/>
                  </a:lnTo>
                  <a:lnTo>
                    <a:pt x="223012" y="63131"/>
                  </a:lnTo>
                  <a:lnTo>
                    <a:pt x="225298" y="58674"/>
                  </a:lnTo>
                  <a:lnTo>
                    <a:pt x="227330" y="53479"/>
                  </a:lnTo>
                  <a:lnTo>
                    <a:pt x="229489" y="48387"/>
                  </a:lnTo>
                  <a:lnTo>
                    <a:pt x="230505" y="42799"/>
                  </a:lnTo>
                  <a:lnTo>
                    <a:pt x="230505" y="31381"/>
                  </a:lnTo>
                  <a:close/>
                </a:path>
                <a:path w="422910" h="122554">
                  <a:moveTo>
                    <a:pt x="324612" y="79375"/>
                  </a:moveTo>
                  <a:lnTo>
                    <a:pt x="322414" y="73152"/>
                  </a:lnTo>
                  <a:lnTo>
                    <a:pt x="322326" y="72898"/>
                  </a:lnTo>
                  <a:lnTo>
                    <a:pt x="317754" y="67945"/>
                  </a:lnTo>
                  <a:lnTo>
                    <a:pt x="313309" y="63004"/>
                  </a:lnTo>
                  <a:lnTo>
                    <a:pt x="307721" y="59690"/>
                  </a:lnTo>
                  <a:lnTo>
                    <a:pt x="300990" y="58305"/>
                  </a:lnTo>
                  <a:lnTo>
                    <a:pt x="300990" y="58039"/>
                  </a:lnTo>
                  <a:lnTo>
                    <a:pt x="306832" y="56388"/>
                  </a:lnTo>
                  <a:lnTo>
                    <a:pt x="311658" y="53340"/>
                  </a:lnTo>
                  <a:lnTo>
                    <a:pt x="315468" y="48641"/>
                  </a:lnTo>
                  <a:lnTo>
                    <a:pt x="319405" y="43954"/>
                  </a:lnTo>
                  <a:lnTo>
                    <a:pt x="321310" y="38227"/>
                  </a:lnTo>
                  <a:lnTo>
                    <a:pt x="321183" y="25666"/>
                  </a:lnTo>
                  <a:lnTo>
                    <a:pt x="320421" y="21856"/>
                  </a:lnTo>
                  <a:lnTo>
                    <a:pt x="318566" y="18034"/>
                  </a:lnTo>
                  <a:lnTo>
                    <a:pt x="316788" y="14224"/>
                  </a:lnTo>
                  <a:lnTo>
                    <a:pt x="316357" y="13589"/>
                  </a:lnTo>
                  <a:lnTo>
                    <a:pt x="314325" y="10795"/>
                  </a:lnTo>
                  <a:lnTo>
                    <a:pt x="313410" y="10033"/>
                  </a:lnTo>
                  <a:lnTo>
                    <a:pt x="311150" y="8128"/>
                  </a:lnTo>
                  <a:lnTo>
                    <a:pt x="291846" y="0"/>
                  </a:lnTo>
                  <a:lnTo>
                    <a:pt x="280035" y="0"/>
                  </a:lnTo>
                  <a:lnTo>
                    <a:pt x="273685" y="1524"/>
                  </a:lnTo>
                  <a:lnTo>
                    <a:pt x="262509" y="7620"/>
                  </a:lnTo>
                  <a:lnTo>
                    <a:pt x="257937" y="12204"/>
                  </a:lnTo>
                  <a:lnTo>
                    <a:pt x="254381" y="18554"/>
                  </a:lnTo>
                  <a:lnTo>
                    <a:pt x="264287" y="23749"/>
                  </a:lnTo>
                  <a:lnTo>
                    <a:pt x="266573" y="19316"/>
                  </a:lnTo>
                  <a:lnTo>
                    <a:pt x="269621" y="15875"/>
                  </a:lnTo>
                  <a:lnTo>
                    <a:pt x="273431" y="13589"/>
                  </a:lnTo>
                  <a:lnTo>
                    <a:pt x="277241" y="11176"/>
                  </a:lnTo>
                  <a:lnTo>
                    <a:pt x="281559" y="10033"/>
                  </a:lnTo>
                  <a:lnTo>
                    <a:pt x="289560" y="10033"/>
                  </a:lnTo>
                  <a:lnTo>
                    <a:pt x="293052" y="10795"/>
                  </a:lnTo>
                  <a:lnTo>
                    <a:pt x="292836" y="10795"/>
                  </a:lnTo>
                  <a:lnTo>
                    <a:pt x="295402" y="11684"/>
                  </a:lnTo>
                  <a:lnTo>
                    <a:pt x="309626" y="28702"/>
                  </a:lnTo>
                  <a:lnTo>
                    <a:pt x="309626" y="35814"/>
                  </a:lnTo>
                  <a:lnTo>
                    <a:pt x="286131" y="53340"/>
                  </a:lnTo>
                  <a:lnTo>
                    <a:pt x="277368" y="53340"/>
                  </a:lnTo>
                  <a:lnTo>
                    <a:pt x="277368" y="63627"/>
                  </a:lnTo>
                  <a:lnTo>
                    <a:pt x="286258" y="63627"/>
                  </a:lnTo>
                  <a:lnTo>
                    <a:pt x="289941" y="64008"/>
                  </a:lnTo>
                  <a:lnTo>
                    <a:pt x="310134" y="76200"/>
                  </a:lnTo>
                  <a:lnTo>
                    <a:pt x="311937" y="79375"/>
                  </a:lnTo>
                  <a:lnTo>
                    <a:pt x="312801" y="82943"/>
                  </a:lnTo>
                  <a:lnTo>
                    <a:pt x="312801" y="91186"/>
                  </a:lnTo>
                  <a:lnTo>
                    <a:pt x="312089" y="94488"/>
                  </a:lnTo>
                  <a:lnTo>
                    <a:pt x="312039" y="94742"/>
                  </a:lnTo>
                  <a:lnTo>
                    <a:pt x="310515" y="97790"/>
                  </a:lnTo>
                  <a:lnTo>
                    <a:pt x="309118" y="100838"/>
                  </a:lnTo>
                  <a:lnTo>
                    <a:pt x="307213" y="103505"/>
                  </a:lnTo>
                  <a:lnTo>
                    <a:pt x="290322" y="112268"/>
                  </a:lnTo>
                  <a:lnTo>
                    <a:pt x="281178" y="112268"/>
                  </a:lnTo>
                  <a:lnTo>
                    <a:pt x="275844" y="110744"/>
                  </a:lnTo>
                  <a:lnTo>
                    <a:pt x="271272" y="107569"/>
                  </a:lnTo>
                  <a:lnTo>
                    <a:pt x="266573" y="104521"/>
                  </a:lnTo>
                  <a:lnTo>
                    <a:pt x="263271" y="100076"/>
                  </a:lnTo>
                  <a:lnTo>
                    <a:pt x="261442" y="94742"/>
                  </a:lnTo>
                  <a:lnTo>
                    <a:pt x="261366" y="94488"/>
                  </a:lnTo>
                  <a:lnTo>
                    <a:pt x="250190" y="98679"/>
                  </a:lnTo>
                  <a:lnTo>
                    <a:pt x="278511" y="122555"/>
                  </a:lnTo>
                  <a:lnTo>
                    <a:pt x="292100" y="122555"/>
                  </a:lnTo>
                  <a:lnTo>
                    <a:pt x="313309" y="113157"/>
                  </a:lnTo>
                  <a:lnTo>
                    <a:pt x="314350" y="112268"/>
                  </a:lnTo>
                  <a:lnTo>
                    <a:pt x="324612" y="92837"/>
                  </a:lnTo>
                  <a:lnTo>
                    <a:pt x="324612" y="79375"/>
                  </a:lnTo>
                  <a:close/>
                </a:path>
                <a:path w="422910" h="122554">
                  <a:moveTo>
                    <a:pt x="422529" y="108966"/>
                  </a:moveTo>
                  <a:lnTo>
                    <a:pt x="360807" y="108966"/>
                  </a:lnTo>
                  <a:lnTo>
                    <a:pt x="402844" y="67437"/>
                  </a:lnTo>
                  <a:lnTo>
                    <a:pt x="405384" y="64897"/>
                  </a:lnTo>
                  <a:lnTo>
                    <a:pt x="407797" y="62357"/>
                  </a:lnTo>
                  <a:lnTo>
                    <a:pt x="410083" y="59690"/>
                  </a:lnTo>
                  <a:lnTo>
                    <a:pt x="412254" y="57277"/>
                  </a:lnTo>
                  <a:lnTo>
                    <a:pt x="414401" y="54368"/>
                  </a:lnTo>
                  <a:lnTo>
                    <a:pt x="416052" y="51562"/>
                  </a:lnTo>
                  <a:lnTo>
                    <a:pt x="417830" y="48780"/>
                  </a:lnTo>
                  <a:lnTo>
                    <a:pt x="419227" y="45720"/>
                  </a:lnTo>
                  <a:lnTo>
                    <a:pt x="421259" y="39370"/>
                  </a:lnTo>
                  <a:lnTo>
                    <a:pt x="421767" y="35941"/>
                  </a:lnTo>
                  <a:lnTo>
                    <a:pt x="421767" y="26924"/>
                  </a:lnTo>
                  <a:lnTo>
                    <a:pt x="420751" y="22225"/>
                  </a:lnTo>
                  <a:lnTo>
                    <a:pt x="418846" y="18288"/>
                  </a:lnTo>
                  <a:lnTo>
                    <a:pt x="416941" y="14224"/>
                  </a:lnTo>
                  <a:lnTo>
                    <a:pt x="414401" y="10922"/>
                  </a:lnTo>
                  <a:lnTo>
                    <a:pt x="413334" y="10033"/>
                  </a:lnTo>
                  <a:lnTo>
                    <a:pt x="411226" y="8267"/>
                  </a:lnTo>
                  <a:lnTo>
                    <a:pt x="408190" y="5588"/>
                  </a:lnTo>
                  <a:lnTo>
                    <a:pt x="404596" y="3556"/>
                  </a:lnTo>
                  <a:lnTo>
                    <a:pt x="404736" y="3556"/>
                  </a:lnTo>
                  <a:lnTo>
                    <a:pt x="400177" y="2032"/>
                  </a:lnTo>
                  <a:lnTo>
                    <a:pt x="395859" y="762"/>
                  </a:lnTo>
                  <a:lnTo>
                    <a:pt x="391414" y="0"/>
                  </a:lnTo>
                  <a:lnTo>
                    <a:pt x="382143" y="0"/>
                  </a:lnTo>
                  <a:lnTo>
                    <a:pt x="351790" y="24511"/>
                  </a:lnTo>
                  <a:lnTo>
                    <a:pt x="351028" y="28448"/>
                  </a:lnTo>
                  <a:lnTo>
                    <a:pt x="362712" y="30861"/>
                  </a:lnTo>
                  <a:lnTo>
                    <a:pt x="363855" y="24765"/>
                  </a:lnTo>
                  <a:lnTo>
                    <a:pt x="366649" y="19812"/>
                  </a:lnTo>
                  <a:lnTo>
                    <a:pt x="375158" y="12065"/>
                  </a:lnTo>
                  <a:lnTo>
                    <a:pt x="380492" y="10033"/>
                  </a:lnTo>
                  <a:lnTo>
                    <a:pt x="389763" y="10033"/>
                  </a:lnTo>
                  <a:lnTo>
                    <a:pt x="392684" y="10680"/>
                  </a:lnTo>
                  <a:lnTo>
                    <a:pt x="395478" y="11684"/>
                  </a:lnTo>
                  <a:lnTo>
                    <a:pt x="398399" y="12700"/>
                  </a:lnTo>
                  <a:lnTo>
                    <a:pt x="409702" y="34925"/>
                  </a:lnTo>
                  <a:lnTo>
                    <a:pt x="409321" y="37465"/>
                  </a:lnTo>
                  <a:lnTo>
                    <a:pt x="400939" y="53340"/>
                  </a:lnTo>
                  <a:lnTo>
                    <a:pt x="399288" y="55372"/>
                  </a:lnTo>
                  <a:lnTo>
                    <a:pt x="397510" y="57277"/>
                  </a:lnTo>
                  <a:lnTo>
                    <a:pt x="395732" y="58928"/>
                  </a:lnTo>
                  <a:lnTo>
                    <a:pt x="347980" y="107188"/>
                  </a:lnTo>
                  <a:lnTo>
                    <a:pt x="347980" y="119507"/>
                  </a:lnTo>
                  <a:lnTo>
                    <a:pt x="422529" y="119507"/>
                  </a:lnTo>
                  <a:lnTo>
                    <a:pt x="422529" y="108966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422" y="3883025"/>
            <a:ext cx="3044507" cy="16395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565397" y="3962775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56015" y="0"/>
                </a:moveTo>
                <a:lnTo>
                  <a:pt x="0" y="0"/>
                </a:lnTo>
                <a:lnTo>
                  <a:pt x="0" y="9402"/>
                </a:lnTo>
                <a:lnTo>
                  <a:pt x="56015" y="9402"/>
                </a:lnTo>
                <a:lnTo>
                  <a:pt x="56015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73347" y="3880992"/>
            <a:ext cx="3166236" cy="16598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62635" y="4125595"/>
            <a:ext cx="364490" cy="122555"/>
          </a:xfrm>
          <a:custGeom>
            <a:avLst/>
            <a:gdLst/>
            <a:ahLst/>
            <a:cxnLst/>
            <a:rect l="l" t="t" r="r" b="b"/>
            <a:pathLst>
              <a:path w="364490" h="122554">
                <a:moveTo>
                  <a:pt x="40182" y="17652"/>
                </a:moveTo>
                <a:lnTo>
                  <a:pt x="28371" y="17652"/>
                </a:lnTo>
                <a:lnTo>
                  <a:pt x="28371" y="119506"/>
                </a:lnTo>
                <a:lnTo>
                  <a:pt x="40182" y="119506"/>
                </a:lnTo>
                <a:lnTo>
                  <a:pt x="40182" y="17652"/>
                </a:lnTo>
                <a:close/>
              </a:path>
              <a:path w="364490" h="122554">
                <a:moveTo>
                  <a:pt x="40182" y="3047"/>
                </a:moveTo>
                <a:lnTo>
                  <a:pt x="29654" y="3047"/>
                </a:lnTo>
                <a:lnTo>
                  <a:pt x="0" y="27304"/>
                </a:lnTo>
                <a:lnTo>
                  <a:pt x="7315" y="35686"/>
                </a:lnTo>
                <a:lnTo>
                  <a:pt x="28371" y="17652"/>
                </a:lnTo>
                <a:lnTo>
                  <a:pt x="40182" y="17652"/>
                </a:lnTo>
                <a:lnTo>
                  <a:pt x="40182" y="3047"/>
                </a:lnTo>
                <a:close/>
              </a:path>
              <a:path w="364490" h="122554">
                <a:moveTo>
                  <a:pt x="155714" y="68325"/>
                </a:moveTo>
                <a:lnTo>
                  <a:pt x="142697" y="68325"/>
                </a:lnTo>
                <a:lnTo>
                  <a:pt x="143014" y="68706"/>
                </a:lnTo>
                <a:lnTo>
                  <a:pt x="110312" y="119506"/>
                </a:lnTo>
                <a:lnTo>
                  <a:pt x="123977" y="119506"/>
                </a:lnTo>
                <a:lnTo>
                  <a:pt x="155714" y="68325"/>
                </a:lnTo>
                <a:close/>
              </a:path>
              <a:path w="364490" h="122554">
                <a:moveTo>
                  <a:pt x="133858" y="0"/>
                </a:moveTo>
                <a:lnTo>
                  <a:pt x="122923" y="0"/>
                </a:lnTo>
                <a:lnTo>
                  <a:pt x="117894" y="888"/>
                </a:lnTo>
                <a:lnTo>
                  <a:pt x="113284" y="2793"/>
                </a:lnTo>
                <a:lnTo>
                  <a:pt x="108673" y="4571"/>
                </a:lnTo>
                <a:lnTo>
                  <a:pt x="90538" y="31368"/>
                </a:lnTo>
                <a:lnTo>
                  <a:pt x="90538" y="42036"/>
                </a:lnTo>
                <a:lnTo>
                  <a:pt x="116332" y="71754"/>
                </a:lnTo>
                <a:lnTo>
                  <a:pt x="121031" y="72643"/>
                </a:lnTo>
                <a:lnTo>
                  <a:pt x="129057" y="72643"/>
                </a:lnTo>
                <a:lnTo>
                  <a:pt x="132143" y="72262"/>
                </a:lnTo>
                <a:lnTo>
                  <a:pt x="138468" y="70738"/>
                </a:lnTo>
                <a:lnTo>
                  <a:pt x="140931" y="69722"/>
                </a:lnTo>
                <a:lnTo>
                  <a:pt x="142697" y="68325"/>
                </a:lnTo>
                <a:lnTo>
                  <a:pt x="155714" y="68325"/>
                </a:lnTo>
                <a:lnTo>
                  <a:pt x="158559" y="63626"/>
                </a:lnTo>
                <a:lnTo>
                  <a:pt x="158812" y="63118"/>
                </a:lnTo>
                <a:lnTo>
                  <a:pt x="124421" y="63118"/>
                </a:lnTo>
                <a:lnTo>
                  <a:pt x="120827" y="62483"/>
                </a:lnTo>
                <a:lnTo>
                  <a:pt x="117576" y="61086"/>
                </a:lnTo>
                <a:lnTo>
                  <a:pt x="114338" y="59816"/>
                </a:lnTo>
                <a:lnTo>
                  <a:pt x="111594" y="57911"/>
                </a:lnTo>
                <a:lnTo>
                  <a:pt x="109471" y="55752"/>
                </a:lnTo>
                <a:lnTo>
                  <a:pt x="107099" y="53212"/>
                </a:lnTo>
                <a:lnTo>
                  <a:pt x="105371" y="50418"/>
                </a:lnTo>
                <a:lnTo>
                  <a:pt x="104165" y="47116"/>
                </a:lnTo>
                <a:lnTo>
                  <a:pt x="102958" y="43941"/>
                </a:lnTo>
                <a:lnTo>
                  <a:pt x="102349" y="40512"/>
                </a:lnTo>
                <a:lnTo>
                  <a:pt x="102349" y="33019"/>
                </a:lnTo>
                <a:lnTo>
                  <a:pt x="102997" y="29463"/>
                </a:lnTo>
                <a:lnTo>
                  <a:pt x="105562" y="22859"/>
                </a:lnTo>
                <a:lnTo>
                  <a:pt x="107365" y="20065"/>
                </a:lnTo>
                <a:lnTo>
                  <a:pt x="109664" y="17779"/>
                </a:lnTo>
                <a:lnTo>
                  <a:pt x="111975" y="15366"/>
                </a:lnTo>
                <a:lnTo>
                  <a:pt x="114706" y="13461"/>
                </a:lnTo>
                <a:lnTo>
                  <a:pt x="117868" y="12191"/>
                </a:lnTo>
                <a:lnTo>
                  <a:pt x="121031" y="10794"/>
                </a:lnTo>
                <a:lnTo>
                  <a:pt x="124536" y="10032"/>
                </a:lnTo>
                <a:lnTo>
                  <a:pt x="155239" y="10032"/>
                </a:lnTo>
                <a:lnTo>
                  <a:pt x="152107" y="7111"/>
                </a:lnTo>
                <a:lnTo>
                  <a:pt x="148107" y="4571"/>
                </a:lnTo>
                <a:lnTo>
                  <a:pt x="143497" y="2793"/>
                </a:lnTo>
                <a:lnTo>
                  <a:pt x="138887" y="888"/>
                </a:lnTo>
                <a:lnTo>
                  <a:pt x="133858" y="0"/>
                </a:lnTo>
                <a:close/>
              </a:path>
              <a:path w="364490" h="122554">
                <a:moveTo>
                  <a:pt x="155239" y="10032"/>
                </a:moveTo>
                <a:lnTo>
                  <a:pt x="132245" y="10032"/>
                </a:lnTo>
                <a:lnTo>
                  <a:pt x="135763" y="10794"/>
                </a:lnTo>
                <a:lnTo>
                  <a:pt x="138925" y="12191"/>
                </a:lnTo>
                <a:lnTo>
                  <a:pt x="142074" y="13461"/>
                </a:lnTo>
                <a:lnTo>
                  <a:pt x="144818" y="15366"/>
                </a:lnTo>
                <a:lnTo>
                  <a:pt x="147116" y="17779"/>
                </a:lnTo>
                <a:lnTo>
                  <a:pt x="149415" y="20065"/>
                </a:lnTo>
                <a:lnTo>
                  <a:pt x="151218" y="22859"/>
                </a:lnTo>
                <a:lnTo>
                  <a:pt x="153784" y="29463"/>
                </a:lnTo>
                <a:lnTo>
                  <a:pt x="154432" y="33019"/>
                </a:lnTo>
                <a:lnTo>
                  <a:pt x="154432" y="40512"/>
                </a:lnTo>
                <a:lnTo>
                  <a:pt x="153822" y="43941"/>
                </a:lnTo>
                <a:lnTo>
                  <a:pt x="152724" y="46862"/>
                </a:lnTo>
                <a:lnTo>
                  <a:pt x="151422" y="50418"/>
                </a:lnTo>
                <a:lnTo>
                  <a:pt x="139204" y="61086"/>
                </a:lnTo>
                <a:lnTo>
                  <a:pt x="135953" y="62483"/>
                </a:lnTo>
                <a:lnTo>
                  <a:pt x="132359" y="63118"/>
                </a:lnTo>
                <a:lnTo>
                  <a:pt x="158812" y="63118"/>
                </a:lnTo>
                <a:lnTo>
                  <a:pt x="161023" y="58673"/>
                </a:lnTo>
                <a:lnTo>
                  <a:pt x="163106" y="53466"/>
                </a:lnTo>
                <a:lnTo>
                  <a:pt x="165201" y="48386"/>
                </a:lnTo>
                <a:lnTo>
                  <a:pt x="166243" y="42798"/>
                </a:lnTo>
                <a:lnTo>
                  <a:pt x="166243" y="31368"/>
                </a:lnTo>
                <a:lnTo>
                  <a:pt x="165303" y="26415"/>
                </a:lnTo>
                <a:lnTo>
                  <a:pt x="163436" y="21843"/>
                </a:lnTo>
                <a:lnTo>
                  <a:pt x="161556" y="17398"/>
                </a:lnTo>
                <a:lnTo>
                  <a:pt x="158915" y="13461"/>
                </a:lnTo>
                <a:lnTo>
                  <a:pt x="155239" y="10032"/>
                </a:lnTo>
                <a:close/>
              </a:path>
              <a:path w="364490" h="122554">
                <a:moveTo>
                  <a:pt x="238302" y="17652"/>
                </a:moveTo>
                <a:lnTo>
                  <a:pt x="226491" y="17652"/>
                </a:lnTo>
                <a:lnTo>
                  <a:pt x="226491" y="119506"/>
                </a:lnTo>
                <a:lnTo>
                  <a:pt x="238302" y="119506"/>
                </a:lnTo>
                <a:lnTo>
                  <a:pt x="238302" y="17652"/>
                </a:lnTo>
                <a:close/>
              </a:path>
              <a:path w="364490" h="122554">
                <a:moveTo>
                  <a:pt x="238302" y="3047"/>
                </a:moveTo>
                <a:lnTo>
                  <a:pt x="227774" y="3047"/>
                </a:lnTo>
                <a:lnTo>
                  <a:pt x="198120" y="27304"/>
                </a:lnTo>
                <a:lnTo>
                  <a:pt x="205435" y="35686"/>
                </a:lnTo>
                <a:lnTo>
                  <a:pt x="226491" y="17652"/>
                </a:lnTo>
                <a:lnTo>
                  <a:pt x="238302" y="17652"/>
                </a:lnTo>
                <a:lnTo>
                  <a:pt x="238302" y="3047"/>
                </a:lnTo>
                <a:close/>
              </a:path>
              <a:path w="364490" h="122554">
                <a:moveTo>
                  <a:pt x="333425" y="0"/>
                </a:moveTo>
                <a:lnTo>
                  <a:pt x="318846" y="0"/>
                </a:lnTo>
                <a:lnTo>
                  <a:pt x="312724" y="1777"/>
                </a:lnTo>
                <a:lnTo>
                  <a:pt x="288620" y="46481"/>
                </a:lnTo>
                <a:lnTo>
                  <a:pt x="288010" y="53847"/>
                </a:lnTo>
                <a:lnTo>
                  <a:pt x="288010" y="68960"/>
                </a:lnTo>
                <a:lnTo>
                  <a:pt x="298996" y="109092"/>
                </a:lnTo>
                <a:lnTo>
                  <a:pt x="307822" y="117220"/>
                </a:lnTo>
                <a:lnTo>
                  <a:pt x="312724" y="120776"/>
                </a:lnTo>
                <a:lnTo>
                  <a:pt x="318846" y="122554"/>
                </a:lnTo>
                <a:lnTo>
                  <a:pt x="333425" y="122554"/>
                </a:lnTo>
                <a:lnTo>
                  <a:pt x="339483" y="120776"/>
                </a:lnTo>
                <a:lnTo>
                  <a:pt x="344347" y="117220"/>
                </a:lnTo>
                <a:lnTo>
                  <a:pt x="349224" y="113791"/>
                </a:lnTo>
                <a:lnTo>
                  <a:pt x="350497" y="112267"/>
                </a:lnTo>
                <a:lnTo>
                  <a:pt x="321043" y="112267"/>
                </a:lnTo>
                <a:lnTo>
                  <a:pt x="316776" y="110743"/>
                </a:lnTo>
                <a:lnTo>
                  <a:pt x="313372" y="107568"/>
                </a:lnTo>
                <a:lnTo>
                  <a:pt x="309968" y="104520"/>
                </a:lnTo>
                <a:lnTo>
                  <a:pt x="307276" y="100456"/>
                </a:lnTo>
                <a:lnTo>
                  <a:pt x="300097" y="68960"/>
                </a:lnTo>
                <a:lnTo>
                  <a:pt x="300103" y="53847"/>
                </a:lnTo>
                <a:lnTo>
                  <a:pt x="316776" y="11683"/>
                </a:lnTo>
                <a:lnTo>
                  <a:pt x="321043" y="10032"/>
                </a:lnTo>
                <a:lnTo>
                  <a:pt x="350179" y="10032"/>
                </a:lnTo>
                <a:lnTo>
                  <a:pt x="349224" y="8889"/>
                </a:lnTo>
                <a:lnTo>
                  <a:pt x="339483" y="1777"/>
                </a:lnTo>
                <a:lnTo>
                  <a:pt x="333425" y="0"/>
                </a:lnTo>
                <a:close/>
              </a:path>
              <a:path w="364490" h="122554">
                <a:moveTo>
                  <a:pt x="350179" y="10032"/>
                </a:moveTo>
                <a:lnTo>
                  <a:pt x="331228" y="10032"/>
                </a:lnTo>
                <a:lnTo>
                  <a:pt x="335445" y="11683"/>
                </a:lnTo>
                <a:lnTo>
                  <a:pt x="342252" y="18033"/>
                </a:lnTo>
                <a:lnTo>
                  <a:pt x="352272" y="68960"/>
                </a:lnTo>
                <a:lnTo>
                  <a:pt x="351980" y="73151"/>
                </a:lnTo>
                <a:lnTo>
                  <a:pt x="338848" y="107568"/>
                </a:lnTo>
                <a:lnTo>
                  <a:pt x="335445" y="110743"/>
                </a:lnTo>
                <a:lnTo>
                  <a:pt x="331228" y="112267"/>
                </a:lnTo>
                <a:lnTo>
                  <a:pt x="350497" y="112267"/>
                </a:lnTo>
                <a:lnTo>
                  <a:pt x="362470" y="83692"/>
                </a:lnTo>
                <a:lnTo>
                  <a:pt x="363740" y="76453"/>
                </a:lnTo>
                <a:lnTo>
                  <a:pt x="364363" y="68960"/>
                </a:lnTo>
                <a:lnTo>
                  <a:pt x="364363" y="53847"/>
                </a:lnTo>
                <a:lnTo>
                  <a:pt x="363740" y="46481"/>
                </a:lnTo>
                <a:lnTo>
                  <a:pt x="361256" y="32003"/>
                </a:lnTo>
                <a:lnTo>
                  <a:pt x="361213" y="31749"/>
                </a:lnTo>
                <a:lnTo>
                  <a:pt x="359105" y="25145"/>
                </a:lnTo>
                <a:lnTo>
                  <a:pt x="356133" y="19303"/>
                </a:lnTo>
                <a:lnTo>
                  <a:pt x="353148" y="13588"/>
                </a:lnTo>
                <a:lnTo>
                  <a:pt x="350179" y="1003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2635" y="4482972"/>
            <a:ext cx="5712485" cy="16598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5922" y="4720716"/>
            <a:ext cx="3491229" cy="166370"/>
            <a:chOff x="445922" y="4720716"/>
            <a:chExt cx="3491229" cy="16637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922" y="4720716"/>
              <a:ext cx="3447897" cy="1659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18965" y="4830317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1430" y="0"/>
                  </a:moveTo>
                  <a:lnTo>
                    <a:pt x="6223" y="0"/>
                  </a:lnTo>
                  <a:lnTo>
                    <a:pt x="4063" y="888"/>
                  </a:lnTo>
                  <a:lnTo>
                    <a:pt x="2412" y="2793"/>
                  </a:lnTo>
                  <a:lnTo>
                    <a:pt x="762" y="4571"/>
                  </a:lnTo>
                  <a:lnTo>
                    <a:pt x="0" y="6603"/>
                  </a:lnTo>
                  <a:lnTo>
                    <a:pt x="0" y="8889"/>
                  </a:lnTo>
                  <a:lnTo>
                    <a:pt x="0" y="11175"/>
                  </a:lnTo>
                  <a:lnTo>
                    <a:pt x="762" y="13334"/>
                  </a:lnTo>
                  <a:lnTo>
                    <a:pt x="4063" y="16890"/>
                  </a:lnTo>
                  <a:lnTo>
                    <a:pt x="6223" y="17779"/>
                  </a:lnTo>
                  <a:lnTo>
                    <a:pt x="11430" y="17779"/>
                  </a:lnTo>
                  <a:lnTo>
                    <a:pt x="13588" y="16890"/>
                  </a:lnTo>
                  <a:lnTo>
                    <a:pt x="16891" y="13334"/>
                  </a:lnTo>
                  <a:lnTo>
                    <a:pt x="17780" y="11175"/>
                  </a:lnTo>
                  <a:lnTo>
                    <a:pt x="17780" y="6603"/>
                  </a:lnTo>
                  <a:lnTo>
                    <a:pt x="16891" y="4571"/>
                  </a:lnTo>
                  <a:lnTo>
                    <a:pt x="15239" y="2793"/>
                  </a:lnTo>
                  <a:lnTo>
                    <a:pt x="13588" y="8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53148" y="5088509"/>
            <a:ext cx="5856605" cy="164465"/>
            <a:chOff x="453148" y="5088509"/>
            <a:chExt cx="5856605" cy="16446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148" y="5088509"/>
              <a:ext cx="4213974" cy="1506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91507" y="5168260"/>
              <a:ext cx="37465" cy="9525"/>
            </a:xfrm>
            <a:custGeom>
              <a:avLst/>
              <a:gdLst/>
              <a:ahLst/>
              <a:cxnLst/>
              <a:rect l="l" t="t" r="r" b="b"/>
              <a:pathLst>
                <a:path w="37464" h="9525">
                  <a:moveTo>
                    <a:pt x="36888" y="0"/>
                  </a:moveTo>
                  <a:lnTo>
                    <a:pt x="0" y="0"/>
                  </a:lnTo>
                  <a:lnTo>
                    <a:pt x="0" y="9402"/>
                  </a:lnTo>
                  <a:lnTo>
                    <a:pt x="36888" y="9402"/>
                  </a:lnTo>
                  <a:lnTo>
                    <a:pt x="36888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57292" y="5093335"/>
              <a:ext cx="1053084" cy="15913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26887" y="5091938"/>
              <a:ext cx="483234" cy="147320"/>
            </a:xfrm>
            <a:custGeom>
              <a:avLst/>
              <a:gdLst/>
              <a:ahLst/>
              <a:cxnLst/>
              <a:rect l="l" t="t" r="r" b="b"/>
              <a:pathLst>
                <a:path w="483235" h="147320">
                  <a:moveTo>
                    <a:pt x="36880" y="76327"/>
                  </a:moveTo>
                  <a:lnTo>
                    <a:pt x="0" y="76327"/>
                  </a:lnTo>
                  <a:lnTo>
                    <a:pt x="0" y="85725"/>
                  </a:lnTo>
                  <a:lnTo>
                    <a:pt x="36880" y="85725"/>
                  </a:lnTo>
                  <a:lnTo>
                    <a:pt x="36880" y="76327"/>
                  </a:lnTo>
                  <a:close/>
                </a:path>
                <a:path w="483235" h="147320">
                  <a:moveTo>
                    <a:pt x="105918" y="4445"/>
                  </a:moveTo>
                  <a:lnTo>
                    <a:pt x="95377" y="4445"/>
                  </a:lnTo>
                  <a:lnTo>
                    <a:pt x="65786" y="28702"/>
                  </a:lnTo>
                  <a:lnTo>
                    <a:pt x="73025" y="37084"/>
                  </a:lnTo>
                  <a:lnTo>
                    <a:pt x="94107" y="19050"/>
                  </a:lnTo>
                  <a:lnTo>
                    <a:pt x="94107" y="120916"/>
                  </a:lnTo>
                  <a:lnTo>
                    <a:pt x="105918" y="120916"/>
                  </a:lnTo>
                  <a:lnTo>
                    <a:pt x="105918" y="19050"/>
                  </a:lnTo>
                  <a:lnTo>
                    <a:pt x="105918" y="4445"/>
                  </a:lnTo>
                  <a:close/>
                </a:path>
                <a:path w="483235" h="147320">
                  <a:moveTo>
                    <a:pt x="232029" y="32766"/>
                  </a:moveTo>
                  <a:lnTo>
                    <a:pt x="220967" y="11430"/>
                  </a:lnTo>
                  <a:lnTo>
                    <a:pt x="220218" y="10718"/>
                  </a:lnTo>
                  <a:lnTo>
                    <a:pt x="220218" y="34417"/>
                  </a:lnTo>
                  <a:lnTo>
                    <a:pt x="220218" y="41910"/>
                  </a:lnTo>
                  <a:lnTo>
                    <a:pt x="219583" y="45339"/>
                  </a:lnTo>
                  <a:lnTo>
                    <a:pt x="204978" y="62484"/>
                  </a:lnTo>
                  <a:lnTo>
                    <a:pt x="201676" y="63881"/>
                  </a:lnTo>
                  <a:lnTo>
                    <a:pt x="198120" y="64516"/>
                  </a:lnTo>
                  <a:lnTo>
                    <a:pt x="190246" y="64516"/>
                  </a:lnTo>
                  <a:lnTo>
                    <a:pt x="186563" y="63881"/>
                  </a:lnTo>
                  <a:lnTo>
                    <a:pt x="183388" y="62484"/>
                  </a:lnTo>
                  <a:lnTo>
                    <a:pt x="180086" y="61214"/>
                  </a:lnTo>
                  <a:lnTo>
                    <a:pt x="177292" y="59309"/>
                  </a:lnTo>
                  <a:lnTo>
                    <a:pt x="172847" y="54610"/>
                  </a:lnTo>
                  <a:lnTo>
                    <a:pt x="171069" y="51816"/>
                  </a:lnTo>
                  <a:lnTo>
                    <a:pt x="169926" y="48514"/>
                  </a:lnTo>
                  <a:lnTo>
                    <a:pt x="168656" y="45339"/>
                  </a:lnTo>
                  <a:lnTo>
                    <a:pt x="168148" y="41910"/>
                  </a:lnTo>
                  <a:lnTo>
                    <a:pt x="168148" y="34417"/>
                  </a:lnTo>
                  <a:lnTo>
                    <a:pt x="168783" y="30861"/>
                  </a:lnTo>
                  <a:lnTo>
                    <a:pt x="171323" y="24257"/>
                  </a:lnTo>
                  <a:lnTo>
                    <a:pt x="173101" y="21463"/>
                  </a:lnTo>
                  <a:lnTo>
                    <a:pt x="175387" y="19177"/>
                  </a:lnTo>
                  <a:lnTo>
                    <a:pt x="177673" y="16764"/>
                  </a:lnTo>
                  <a:lnTo>
                    <a:pt x="180467" y="14859"/>
                  </a:lnTo>
                  <a:lnTo>
                    <a:pt x="183642" y="13589"/>
                  </a:lnTo>
                  <a:lnTo>
                    <a:pt x="186817" y="12192"/>
                  </a:lnTo>
                  <a:lnTo>
                    <a:pt x="190246" y="11430"/>
                  </a:lnTo>
                  <a:lnTo>
                    <a:pt x="197993" y="11430"/>
                  </a:lnTo>
                  <a:lnTo>
                    <a:pt x="201549" y="12192"/>
                  </a:lnTo>
                  <a:lnTo>
                    <a:pt x="204724" y="13589"/>
                  </a:lnTo>
                  <a:lnTo>
                    <a:pt x="207899" y="14859"/>
                  </a:lnTo>
                  <a:lnTo>
                    <a:pt x="210566" y="16764"/>
                  </a:lnTo>
                  <a:lnTo>
                    <a:pt x="212852" y="19177"/>
                  </a:lnTo>
                  <a:lnTo>
                    <a:pt x="215138" y="21463"/>
                  </a:lnTo>
                  <a:lnTo>
                    <a:pt x="216916" y="24257"/>
                  </a:lnTo>
                  <a:lnTo>
                    <a:pt x="218313" y="27559"/>
                  </a:lnTo>
                  <a:lnTo>
                    <a:pt x="219583" y="30861"/>
                  </a:lnTo>
                  <a:lnTo>
                    <a:pt x="220218" y="34417"/>
                  </a:lnTo>
                  <a:lnTo>
                    <a:pt x="220218" y="10718"/>
                  </a:lnTo>
                  <a:lnTo>
                    <a:pt x="217932" y="8509"/>
                  </a:lnTo>
                  <a:lnTo>
                    <a:pt x="213868" y="5969"/>
                  </a:lnTo>
                  <a:lnTo>
                    <a:pt x="209296" y="4191"/>
                  </a:lnTo>
                  <a:lnTo>
                    <a:pt x="204597" y="2286"/>
                  </a:lnTo>
                  <a:lnTo>
                    <a:pt x="199644" y="1397"/>
                  </a:lnTo>
                  <a:lnTo>
                    <a:pt x="188722" y="1397"/>
                  </a:lnTo>
                  <a:lnTo>
                    <a:pt x="183642" y="2286"/>
                  </a:lnTo>
                  <a:lnTo>
                    <a:pt x="179070" y="4191"/>
                  </a:lnTo>
                  <a:lnTo>
                    <a:pt x="174498" y="5969"/>
                  </a:lnTo>
                  <a:lnTo>
                    <a:pt x="156337" y="32766"/>
                  </a:lnTo>
                  <a:lnTo>
                    <a:pt x="156337" y="43434"/>
                  </a:lnTo>
                  <a:lnTo>
                    <a:pt x="177800" y="71374"/>
                  </a:lnTo>
                  <a:lnTo>
                    <a:pt x="182118" y="73152"/>
                  </a:lnTo>
                  <a:lnTo>
                    <a:pt x="186817" y="74041"/>
                  </a:lnTo>
                  <a:lnTo>
                    <a:pt x="194818" y="74041"/>
                  </a:lnTo>
                  <a:lnTo>
                    <a:pt x="197866" y="73660"/>
                  </a:lnTo>
                  <a:lnTo>
                    <a:pt x="204216" y="72136"/>
                  </a:lnTo>
                  <a:lnTo>
                    <a:pt x="206629" y="71120"/>
                  </a:lnTo>
                  <a:lnTo>
                    <a:pt x="208407" y="69723"/>
                  </a:lnTo>
                  <a:lnTo>
                    <a:pt x="208788" y="70104"/>
                  </a:lnTo>
                  <a:lnTo>
                    <a:pt x="176022" y="120916"/>
                  </a:lnTo>
                  <a:lnTo>
                    <a:pt x="189738" y="120916"/>
                  </a:lnTo>
                  <a:lnTo>
                    <a:pt x="221488" y="69723"/>
                  </a:lnTo>
                  <a:lnTo>
                    <a:pt x="224282" y="65024"/>
                  </a:lnTo>
                  <a:lnTo>
                    <a:pt x="224536" y="64516"/>
                  </a:lnTo>
                  <a:lnTo>
                    <a:pt x="226822" y="60071"/>
                  </a:lnTo>
                  <a:lnTo>
                    <a:pt x="228854" y="54864"/>
                  </a:lnTo>
                  <a:lnTo>
                    <a:pt x="231013" y="49784"/>
                  </a:lnTo>
                  <a:lnTo>
                    <a:pt x="232029" y="44196"/>
                  </a:lnTo>
                  <a:lnTo>
                    <a:pt x="232029" y="32766"/>
                  </a:lnTo>
                  <a:close/>
                </a:path>
                <a:path w="483235" h="147320">
                  <a:moveTo>
                    <a:pt x="325628" y="4445"/>
                  </a:moveTo>
                  <a:lnTo>
                    <a:pt x="256540" y="4445"/>
                  </a:lnTo>
                  <a:lnTo>
                    <a:pt x="256540" y="14986"/>
                  </a:lnTo>
                  <a:lnTo>
                    <a:pt x="313563" y="14986"/>
                  </a:lnTo>
                  <a:lnTo>
                    <a:pt x="265303" y="120916"/>
                  </a:lnTo>
                  <a:lnTo>
                    <a:pt x="278638" y="120916"/>
                  </a:lnTo>
                  <a:lnTo>
                    <a:pt x="325628" y="15240"/>
                  </a:lnTo>
                  <a:lnTo>
                    <a:pt x="325628" y="4445"/>
                  </a:lnTo>
                  <a:close/>
                </a:path>
                <a:path w="483235" h="147320">
                  <a:moveTo>
                    <a:pt x="423164" y="4445"/>
                  </a:moveTo>
                  <a:lnTo>
                    <a:pt x="354076" y="4445"/>
                  </a:lnTo>
                  <a:lnTo>
                    <a:pt x="354076" y="14986"/>
                  </a:lnTo>
                  <a:lnTo>
                    <a:pt x="411099" y="14986"/>
                  </a:lnTo>
                  <a:lnTo>
                    <a:pt x="362839" y="120916"/>
                  </a:lnTo>
                  <a:lnTo>
                    <a:pt x="376174" y="120916"/>
                  </a:lnTo>
                  <a:lnTo>
                    <a:pt x="423164" y="15240"/>
                  </a:lnTo>
                  <a:lnTo>
                    <a:pt x="423164" y="4445"/>
                  </a:lnTo>
                  <a:close/>
                </a:path>
                <a:path w="483235" h="147320">
                  <a:moveTo>
                    <a:pt x="482854" y="66548"/>
                  </a:moveTo>
                  <a:lnTo>
                    <a:pt x="482333" y="60833"/>
                  </a:lnTo>
                  <a:lnTo>
                    <a:pt x="482219" y="59563"/>
                  </a:lnTo>
                  <a:lnTo>
                    <a:pt x="481076" y="52705"/>
                  </a:lnTo>
                  <a:lnTo>
                    <a:pt x="479806" y="45847"/>
                  </a:lnTo>
                  <a:lnTo>
                    <a:pt x="478155" y="39243"/>
                  </a:lnTo>
                  <a:lnTo>
                    <a:pt x="475996" y="33020"/>
                  </a:lnTo>
                  <a:lnTo>
                    <a:pt x="473837" y="26670"/>
                  </a:lnTo>
                  <a:lnTo>
                    <a:pt x="458851" y="0"/>
                  </a:lnTo>
                  <a:lnTo>
                    <a:pt x="450215" y="5334"/>
                  </a:lnTo>
                  <a:lnTo>
                    <a:pt x="453174" y="9652"/>
                  </a:lnTo>
                  <a:lnTo>
                    <a:pt x="456184" y="14605"/>
                  </a:lnTo>
                  <a:lnTo>
                    <a:pt x="458851" y="19939"/>
                  </a:lnTo>
                  <a:lnTo>
                    <a:pt x="461518" y="25146"/>
                  </a:lnTo>
                  <a:lnTo>
                    <a:pt x="463804" y="30734"/>
                  </a:lnTo>
                  <a:lnTo>
                    <a:pt x="465836" y="36576"/>
                  </a:lnTo>
                  <a:lnTo>
                    <a:pt x="467741" y="42291"/>
                  </a:lnTo>
                  <a:lnTo>
                    <a:pt x="469265" y="48387"/>
                  </a:lnTo>
                  <a:lnTo>
                    <a:pt x="470281" y="54610"/>
                  </a:lnTo>
                  <a:lnTo>
                    <a:pt x="471424" y="60833"/>
                  </a:lnTo>
                  <a:lnTo>
                    <a:pt x="471881" y="66548"/>
                  </a:lnTo>
                  <a:lnTo>
                    <a:pt x="471868" y="80645"/>
                  </a:lnTo>
                  <a:lnTo>
                    <a:pt x="471424" y="86233"/>
                  </a:lnTo>
                  <a:lnTo>
                    <a:pt x="470281" y="92456"/>
                  </a:lnTo>
                  <a:lnTo>
                    <a:pt x="469265" y="98679"/>
                  </a:lnTo>
                  <a:lnTo>
                    <a:pt x="453174" y="137414"/>
                  </a:lnTo>
                  <a:lnTo>
                    <a:pt x="450215" y="141732"/>
                  </a:lnTo>
                  <a:lnTo>
                    <a:pt x="458851" y="147193"/>
                  </a:lnTo>
                  <a:lnTo>
                    <a:pt x="475996" y="114046"/>
                  </a:lnTo>
                  <a:lnTo>
                    <a:pt x="478155" y="107823"/>
                  </a:lnTo>
                  <a:lnTo>
                    <a:pt x="479806" y="101219"/>
                  </a:lnTo>
                  <a:lnTo>
                    <a:pt x="481076" y="94361"/>
                  </a:lnTo>
                  <a:lnTo>
                    <a:pt x="482219" y="87630"/>
                  </a:lnTo>
                  <a:lnTo>
                    <a:pt x="482854" y="80645"/>
                  </a:lnTo>
                  <a:lnTo>
                    <a:pt x="482854" y="66548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2107" y="5450713"/>
            <a:ext cx="5886716" cy="16593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8050" y="5688520"/>
            <a:ext cx="2092617" cy="16587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59422" y="94488"/>
            <a:ext cx="11732895" cy="6764020"/>
            <a:chOff x="459422" y="94488"/>
            <a:chExt cx="11732895" cy="6764020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422" y="2184780"/>
              <a:ext cx="6414960" cy="1659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97039" y="94488"/>
              <a:ext cx="3691890" cy="27973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66476" y="5608320"/>
              <a:ext cx="1525524" cy="1249680"/>
            </a:xfrm>
            <a:prstGeom prst="rect">
              <a:avLst/>
            </a:prstGeom>
          </p:spPr>
        </p:pic>
        <p:pic>
          <p:nvPicPr>
            <p:cNvPr id="33" name="object 33" descr="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60507" y="278892"/>
              <a:ext cx="1636013" cy="2239517"/>
            </a:xfrm>
            <a:prstGeom prst="rect">
              <a:avLst/>
            </a:prstGeom>
          </p:spPr>
        </p:pic>
        <p:pic>
          <p:nvPicPr>
            <p:cNvPr id="34" name="object 34" descr="Ringsted Krematorium - Petersen Tegl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22079" y="2447543"/>
              <a:ext cx="2384298" cy="15902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87128" y="3813047"/>
              <a:ext cx="2384298" cy="15902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59367" y="4963667"/>
              <a:ext cx="2256281" cy="16939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11339" y="2340864"/>
              <a:ext cx="2300478" cy="1515618"/>
            </a:xfrm>
            <a:prstGeom prst="rect">
              <a:avLst/>
            </a:prstGeom>
          </p:spPr>
        </p:pic>
        <p:pic>
          <p:nvPicPr>
            <p:cNvPr id="38" name="object 38" descr="Kasvamme jatkuvasti: Krematorio on investoinut uuteen uuniin - DanmarkC TV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214359" y="3715511"/>
              <a:ext cx="2120646" cy="1588770"/>
            </a:xfrm>
            <a:prstGeom prst="rect">
              <a:avLst/>
            </a:prstGeom>
          </p:spPr>
        </p:pic>
        <p:pic>
          <p:nvPicPr>
            <p:cNvPr id="39" name="object 39" descr="Etusivu - Kolding Krematorie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06768" y="3624072"/>
              <a:ext cx="1785366" cy="134188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02793" y="1166622"/>
            <a:ext cx="92075" cy="5059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30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75"/>
              </a:spcBef>
            </a:pP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310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310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320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60"/>
              </a:spcBef>
            </a:pP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60"/>
              </a:spcBef>
            </a:pP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75"/>
              </a:spcBef>
            </a:pP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30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60"/>
              </a:spcBef>
            </a:pPr>
            <a:endParaRPr sz="13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fi" sz="13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59422" y="6054687"/>
            <a:ext cx="2494724" cy="16394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3009010" y="6134488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4" h="9525">
                <a:moveTo>
                  <a:pt x="36888" y="0"/>
                </a:moveTo>
                <a:lnTo>
                  <a:pt x="0" y="0"/>
                </a:lnTo>
                <a:lnTo>
                  <a:pt x="0" y="9402"/>
                </a:lnTo>
                <a:lnTo>
                  <a:pt x="36888" y="9402"/>
                </a:lnTo>
                <a:lnTo>
                  <a:pt x="36888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114167" y="6054687"/>
            <a:ext cx="3343148" cy="16394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59422" y="6292431"/>
            <a:ext cx="5597334" cy="163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223" y="1503997"/>
            <a:ext cx="5351145" cy="5138420"/>
            <a:chOff x="214223" y="1503997"/>
            <a:chExt cx="5351145" cy="5138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23" y="1503997"/>
              <a:ext cx="4666996" cy="51382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774" y="3964686"/>
              <a:ext cx="1647189" cy="10501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4774" y="3964686"/>
              <a:ext cx="1647189" cy="1050290"/>
            </a:xfrm>
            <a:custGeom>
              <a:avLst/>
              <a:gdLst/>
              <a:ahLst/>
              <a:cxnLst/>
              <a:rect l="l" t="t" r="r" b="b"/>
              <a:pathLst>
                <a:path w="1647189" h="1050289">
                  <a:moveTo>
                    <a:pt x="0" y="525018"/>
                  </a:moveTo>
                  <a:lnTo>
                    <a:pt x="8177" y="450744"/>
                  </a:lnTo>
                  <a:lnTo>
                    <a:pt x="31967" y="379670"/>
                  </a:lnTo>
                  <a:lnTo>
                    <a:pt x="49368" y="345555"/>
                  </a:lnTo>
                  <a:lnTo>
                    <a:pt x="70255" y="312507"/>
                  </a:lnTo>
                  <a:lnTo>
                    <a:pt x="94487" y="280615"/>
                  </a:lnTo>
                  <a:lnTo>
                    <a:pt x="121926" y="249967"/>
                  </a:lnTo>
                  <a:lnTo>
                    <a:pt x="152433" y="220652"/>
                  </a:lnTo>
                  <a:lnTo>
                    <a:pt x="185867" y="192759"/>
                  </a:lnTo>
                  <a:lnTo>
                    <a:pt x="222090" y="166377"/>
                  </a:lnTo>
                  <a:lnTo>
                    <a:pt x="260963" y="141595"/>
                  </a:lnTo>
                  <a:lnTo>
                    <a:pt x="302346" y="118502"/>
                  </a:lnTo>
                  <a:lnTo>
                    <a:pt x="346100" y="97186"/>
                  </a:lnTo>
                  <a:lnTo>
                    <a:pt x="392086" y="77737"/>
                  </a:lnTo>
                  <a:lnTo>
                    <a:pt x="440163" y="60243"/>
                  </a:lnTo>
                  <a:lnTo>
                    <a:pt x="490194" y="44793"/>
                  </a:lnTo>
                  <a:lnTo>
                    <a:pt x="542039" y="31477"/>
                  </a:lnTo>
                  <a:lnTo>
                    <a:pt x="595558" y="20382"/>
                  </a:lnTo>
                  <a:lnTo>
                    <a:pt x="650613" y="11598"/>
                  </a:lnTo>
                  <a:lnTo>
                    <a:pt x="707063" y="5214"/>
                  </a:lnTo>
                  <a:lnTo>
                    <a:pt x="764770" y="1318"/>
                  </a:lnTo>
                  <a:lnTo>
                    <a:pt x="823595" y="0"/>
                  </a:lnTo>
                  <a:lnTo>
                    <a:pt x="882419" y="1318"/>
                  </a:lnTo>
                  <a:lnTo>
                    <a:pt x="940126" y="5214"/>
                  </a:lnTo>
                  <a:lnTo>
                    <a:pt x="996576" y="11598"/>
                  </a:lnTo>
                  <a:lnTo>
                    <a:pt x="1051631" y="20382"/>
                  </a:lnTo>
                  <a:lnTo>
                    <a:pt x="1105150" y="31477"/>
                  </a:lnTo>
                  <a:lnTo>
                    <a:pt x="1156995" y="44793"/>
                  </a:lnTo>
                  <a:lnTo>
                    <a:pt x="1207026" y="60243"/>
                  </a:lnTo>
                  <a:lnTo>
                    <a:pt x="1255103" y="77737"/>
                  </a:lnTo>
                  <a:lnTo>
                    <a:pt x="1301089" y="97186"/>
                  </a:lnTo>
                  <a:lnTo>
                    <a:pt x="1344843" y="118502"/>
                  </a:lnTo>
                  <a:lnTo>
                    <a:pt x="1386226" y="141595"/>
                  </a:lnTo>
                  <a:lnTo>
                    <a:pt x="1425099" y="166377"/>
                  </a:lnTo>
                  <a:lnTo>
                    <a:pt x="1461322" y="192759"/>
                  </a:lnTo>
                  <a:lnTo>
                    <a:pt x="1494756" y="220652"/>
                  </a:lnTo>
                  <a:lnTo>
                    <a:pt x="1525263" y="249967"/>
                  </a:lnTo>
                  <a:lnTo>
                    <a:pt x="1552702" y="280615"/>
                  </a:lnTo>
                  <a:lnTo>
                    <a:pt x="1576934" y="312507"/>
                  </a:lnTo>
                  <a:lnTo>
                    <a:pt x="1597821" y="345555"/>
                  </a:lnTo>
                  <a:lnTo>
                    <a:pt x="1615222" y="379670"/>
                  </a:lnTo>
                  <a:lnTo>
                    <a:pt x="1639012" y="450744"/>
                  </a:lnTo>
                  <a:lnTo>
                    <a:pt x="1647189" y="525018"/>
                  </a:lnTo>
                  <a:lnTo>
                    <a:pt x="1645122" y="562526"/>
                  </a:lnTo>
                  <a:lnTo>
                    <a:pt x="1628999" y="635316"/>
                  </a:lnTo>
                  <a:lnTo>
                    <a:pt x="1597821" y="704546"/>
                  </a:lnTo>
                  <a:lnTo>
                    <a:pt x="1576934" y="737603"/>
                  </a:lnTo>
                  <a:lnTo>
                    <a:pt x="1552702" y="769504"/>
                  </a:lnTo>
                  <a:lnTo>
                    <a:pt x="1525263" y="800160"/>
                  </a:lnTo>
                  <a:lnTo>
                    <a:pt x="1494756" y="829482"/>
                  </a:lnTo>
                  <a:lnTo>
                    <a:pt x="1461322" y="857380"/>
                  </a:lnTo>
                  <a:lnTo>
                    <a:pt x="1425099" y="883767"/>
                  </a:lnTo>
                  <a:lnTo>
                    <a:pt x="1386226" y="908553"/>
                  </a:lnTo>
                  <a:lnTo>
                    <a:pt x="1344843" y="931650"/>
                  </a:lnTo>
                  <a:lnTo>
                    <a:pt x="1301089" y="952968"/>
                  </a:lnTo>
                  <a:lnTo>
                    <a:pt x="1255103" y="972420"/>
                  </a:lnTo>
                  <a:lnTo>
                    <a:pt x="1207026" y="989915"/>
                  </a:lnTo>
                  <a:lnTo>
                    <a:pt x="1156995" y="1005367"/>
                  </a:lnTo>
                  <a:lnTo>
                    <a:pt x="1105150" y="1018684"/>
                  </a:lnTo>
                  <a:lnTo>
                    <a:pt x="1051631" y="1029780"/>
                  </a:lnTo>
                  <a:lnTo>
                    <a:pt x="996576" y="1038564"/>
                  </a:lnTo>
                  <a:lnTo>
                    <a:pt x="940126" y="1044948"/>
                  </a:lnTo>
                  <a:lnTo>
                    <a:pt x="882419" y="1048844"/>
                  </a:lnTo>
                  <a:lnTo>
                    <a:pt x="823595" y="1050163"/>
                  </a:lnTo>
                  <a:lnTo>
                    <a:pt x="764770" y="1048844"/>
                  </a:lnTo>
                  <a:lnTo>
                    <a:pt x="707063" y="1044948"/>
                  </a:lnTo>
                  <a:lnTo>
                    <a:pt x="650613" y="1038564"/>
                  </a:lnTo>
                  <a:lnTo>
                    <a:pt x="595558" y="1029780"/>
                  </a:lnTo>
                  <a:lnTo>
                    <a:pt x="542039" y="1018684"/>
                  </a:lnTo>
                  <a:lnTo>
                    <a:pt x="490194" y="1005367"/>
                  </a:lnTo>
                  <a:lnTo>
                    <a:pt x="440163" y="989915"/>
                  </a:lnTo>
                  <a:lnTo>
                    <a:pt x="392086" y="972420"/>
                  </a:lnTo>
                  <a:lnTo>
                    <a:pt x="346100" y="952968"/>
                  </a:lnTo>
                  <a:lnTo>
                    <a:pt x="302346" y="931650"/>
                  </a:lnTo>
                  <a:lnTo>
                    <a:pt x="260963" y="908553"/>
                  </a:lnTo>
                  <a:lnTo>
                    <a:pt x="222090" y="883767"/>
                  </a:lnTo>
                  <a:lnTo>
                    <a:pt x="185867" y="857380"/>
                  </a:lnTo>
                  <a:lnTo>
                    <a:pt x="152433" y="829482"/>
                  </a:lnTo>
                  <a:lnTo>
                    <a:pt x="121926" y="800160"/>
                  </a:lnTo>
                  <a:lnTo>
                    <a:pt x="94487" y="769504"/>
                  </a:lnTo>
                  <a:lnTo>
                    <a:pt x="70255" y="737603"/>
                  </a:lnTo>
                  <a:lnTo>
                    <a:pt x="49368" y="704546"/>
                  </a:lnTo>
                  <a:lnTo>
                    <a:pt x="31967" y="670420"/>
                  </a:lnTo>
                  <a:lnTo>
                    <a:pt x="8177" y="599322"/>
                  </a:lnTo>
                  <a:lnTo>
                    <a:pt x="0" y="525018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75784" y="4063365"/>
            <a:ext cx="725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1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Suur-Kööpenhamina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40" baseline="0">
                <a:latin typeface="Calibri"/>
                <a:ea typeface="Calibri"/>
                <a:cs typeface="Calibri"/>
              </a:rPr>
              <a:t>Bispebjerg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40" baseline="0">
                <a:latin typeface="Calibri"/>
                <a:ea typeface="Calibri"/>
                <a:cs typeface="Calibri"/>
              </a:rPr>
              <a:t>4</a:t>
            </a:r>
            <a:r>
              <a:rPr lang="fi" sz="600" b="0" i="0" u="none" spc="3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  <a:p>
            <a:pPr marL="635" algn="ctr" rtl="0">
              <a:lnSpc>
                <a:spcPct val="100000"/>
              </a:lnSpc>
            </a:pPr>
            <a:r>
              <a:rPr lang="fi" sz="600" b="0" i="0" u="none" spc="20" baseline="0">
                <a:latin typeface="Calibri"/>
                <a:ea typeface="Calibri"/>
                <a:cs typeface="Calibri"/>
              </a:rPr>
              <a:t>Sundby</a:t>
            </a:r>
            <a:r>
              <a:rPr lang="fi" sz="6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1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  <a:p>
            <a:pPr marL="1270" algn="ctr" rtl="0">
              <a:lnSpc>
                <a:spcPct val="100000"/>
              </a:lnSpc>
            </a:pPr>
            <a:r>
              <a:rPr lang="fi" sz="600" b="0" i="0" u="none" spc="3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Lyngby</a:t>
            </a:r>
            <a:r>
              <a:rPr lang="fi" sz="600" b="0" i="0" u="none" spc="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3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7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30" baseline="0">
                <a:latin typeface="Calibri"/>
                <a:ea typeface="Calibri"/>
                <a:cs typeface="Calibri"/>
              </a:rPr>
              <a:t>Frederiksberg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30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marL="1270" algn="ctr" rtl="0">
              <a:lnSpc>
                <a:spcPct val="100000"/>
              </a:lnSpc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Gentofte</a:t>
            </a:r>
            <a:r>
              <a:rPr lang="fi" sz="600" b="0" i="0" u="none" spc="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7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marL="635" algn="ctr" rtl="0">
              <a:lnSpc>
                <a:spcPct val="100000"/>
              </a:lnSpc>
            </a:pPr>
            <a:r>
              <a:rPr lang="fi" sz="600" b="0" i="0" u="none" spc="3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Gladsaxe</a:t>
            </a:r>
            <a:r>
              <a:rPr lang="fi" sz="600" b="0" i="0" u="none" spc="4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3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Ballerup</a:t>
            </a:r>
            <a:r>
              <a:rPr lang="fi" sz="600" b="0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marL="1270" algn="ctr" rtl="0">
              <a:lnSpc>
                <a:spcPct val="100000"/>
              </a:lnSpc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Gloustrup</a:t>
            </a:r>
            <a:r>
              <a:rPr lang="fi" sz="600" b="0" i="0" u="none" spc="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69469" y="-25529"/>
            <a:ext cx="11853062" cy="1002030"/>
          </a:xfrm>
          <a:prstGeom prst="rect">
            <a:avLst/>
          </a:prstGeom>
        </p:spPr>
        <p:txBody>
          <a:bodyPr vert="horz" wrap="square" lIns="0" tIns="443992" rIns="0" bIns="0" rtlCol="0">
            <a:spAutoFit/>
          </a:bodyPr>
          <a:lstStyle/>
          <a:p>
            <a:pPr marL="58419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195" baseline="0" dirty="0"/>
              <a:t>Kehitys</a:t>
            </a:r>
            <a:r>
              <a:rPr lang="fi" b="0" i="0" u="none" spc="-150" baseline="0" dirty="0"/>
              <a:t> </a:t>
            </a:r>
            <a:r>
              <a:rPr lang="fi" b="0" i="0" u="none" spc="220" baseline="0" dirty="0"/>
              <a:t>nykypäivään</a:t>
            </a:r>
            <a:r>
              <a:rPr lang="fi" b="0" i="0" u="none" spc="-114" baseline="0" dirty="0"/>
              <a:t> </a:t>
            </a:r>
            <a:r>
              <a:rPr lang="fi" b="0" i="0" u="none" spc="165" baseline="0" dirty="0"/>
              <a:t>asti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838" y="1168019"/>
            <a:ext cx="4333176" cy="2536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5752" y="1168019"/>
            <a:ext cx="4342511" cy="25361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633347" y="2118741"/>
            <a:ext cx="678180" cy="297180"/>
            <a:chOff x="1633347" y="2118741"/>
            <a:chExt cx="678180" cy="2971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6522" y="2121916"/>
              <a:ext cx="671448" cy="2907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36522" y="2121916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30" h="290830">
                  <a:moveTo>
                    <a:pt x="0" y="145414"/>
                  </a:moveTo>
                  <a:lnTo>
                    <a:pt x="26372" y="88778"/>
                  </a:lnTo>
                  <a:lnTo>
                    <a:pt x="57315" y="64076"/>
                  </a:lnTo>
                  <a:lnTo>
                    <a:pt x="98297" y="42560"/>
                  </a:lnTo>
                  <a:lnTo>
                    <a:pt x="147972" y="24813"/>
                  </a:lnTo>
                  <a:lnTo>
                    <a:pt x="204989" y="11416"/>
                  </a:lnTo>
                  <a:lnTo>
                    <a:pt x="268002" y="2951"/>
                  </a:lnTo>
                  <a:lnTo>
                    <a:pt x="335660" y="0"/>
                  </a:lnTo>
                  <a:lnTo>
                    <a:pt x="403325" y="2951"/>
                  </a:lnTo>
                  <a:lnTo>
                    <a:pt x="466351" y="11416"/>
                  </a:lnTo>
                  <a:lnTo>
                    <a:pt x="523389" y="24813"/>
                  </a:lnTo>
                  <a:lnTo>
                    <a:pt x="573087" y="42560"/>
                  </a:lnTo>
                  <a:lnTo>
                    <a:pt x="614093" y="64076"/>
                  </a:lnTo>
                  <a:lnTo>
                    <a:pt x="645056" y="88778"/>
                  </a:lnTo>
                  <a:lnTo>
                    <a:pt x="671448" y="145414"/>
                  </a:lnTo>
                  <a:lnTo>
                    <a:pt x="664625" y="174702"/>
                  </a:lnTo>
                  <a:lnTo>
                    <a:pt x="614093" y="226657"/>
                  </a:lnTo>
                  <a:lnTo>
                    <a:pt x="573087" y="248158"/>
                  </a:lnTo>
                  <a:lnTo>
                    <a:pt x="523389" y="265896"/>
                  </a:lnTo>
                  <a:lnTo>
                    <a:pt x="466351" y="279288"/>
                  </a:lnTo>
                  <a:lnTo>
                    <a:pt x="403325" y="287752"/>
                  </a:lnTo>
                  <a:lnTo>
                    <a:pt x="335660" y="290703"/>
                  </a:lnTo>
                  <a:lnTo>
                    <a:pt x="268002" y="287752"/>
                  </a:lnTo>
                  <a:lnTo>
                    <a:pt x="204989" y="279288"/>
                  </a:lnTo>
                  <a:lnTo>
                    <a:pt x="147972" y="265896"/>
                  </a:lnTo>
                  <a:lnTo>
                    <a:pt x="98297" y="248158"/>
                  </a:lnTo>
                  <a:lnTo>
                    <a:pt x="57315" y="226657"/>
                  </a:lnTo>
                  <a:lnTo>
                    <a:pt x="26372" y="201977"/>
                  </a:lnTo>
                  <a:lnTo>
                    <a:pt x="0" y="14541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15685" y="1531302"/>
            <a:ext cx="4751705" cy="5111115"/>
            <a:chOff x="5615685" y="1531302"/>
            <a:chExt cx="4751705" cy="511111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685" y="1531302"/>
              <a:ext cx="4751196" cy="5110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0183" y="2141346"/>
              <a:ext cx="671322" cy="2908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60183" y="2141346"/>
              <a:ext cx="671830" cy="290830"/>
            </a:xfrm>
            <a:custGeom>
              <a:avLst/>
              <a:gdLst/>
              <a:ahLst/>
              <a:cxnLst/>
              <a:rect l="l" t="t" r="r" b="b"/>
              <a:pathLst>
                <a:path w="671829" h="290830">
                  <a:moveTo>
                    <a:pt x="0" y="145414"/>
                  </a:moveTo>
                  <a:lnTo>
                    <a:pt x="26372" y="88832"/>
                  </a:lnTo>
                  <a:lnTo>
                    <a:pt x="57315" y="64132"/>
                  </a:lnTo>
                  <a:lnTo>
                    <a:pt x="98298" y="42608"/>
                  </a:lnTo>
                  <a:lnTo>
                    <a:pt x="147972" y="24846"/>
                  </a:lnTo>
                  <a:lnTo>
                    <a:pt x="204989" y="11433"/>
                  </a:lnTo>
                  <a:lnTo>
                    <a:pt x="268002" y="2956"/>
                  </a:lnTo>
                  <a:lnTo>
                    <a:pt x="335661" y="0"/>
                  </a:lnTo>
                  <a:lnTo>
                    <a:pt x="403319" y="2956"/>
                  </a:lnTo>
                  <a:lnTo>
                    <a:pt x="466332" y="11433"/>
                  </a:lnTo>
                  <a:lnTo>
                    <a:pt x="523349" y="24846"/>
                  </a:lnTo>
                  <a:lnTo>
                    <a:pt x="573024" y="42608"/>
                  </a:lnTo>
                  <a:lnTo>
                    <a:pt x="614006" y="64132"/>
                  </a:lnTo>
                  <a:lnTo>
                    <a:pt x="644949" y="88832"/>
                  </a:lnTo>
                  <a:lnTo>
                    <a:pt x="671322" y="145414"/>
                  </a:lnTo>
                  <a:lnTo>
                    <a:pt x="664504" y="174707"/>
                  </a:lnTo>
                  <a:lnTo>
                    <a:pt x="614006" y="226697"/>
                  </a:lnTo>
                  <a:lnTo>
                    <a:pt x="573024" y="248221"/>
                  </a:lnTo>
                  <a:lnTo>
                    <a:pt x="523349" y="265983"/>
                  </a:lnTo>
                  <a:lnTo>
                    <a:pt x="466332" y="279396"/>
                  </a:lnTo>
                  <a:lnTo>
                    <a:pt x="403319" y="287873"/>
                  </a:lnTo>
                  <a:lnTo>
                    <a:pt x="335661" y="290829"/>
                  </a:lnTo>
                  <a:lnTo>
                    <a:pt x="268002" y="287873"/>
                  </a:lnTo>
                  <a:lnTo>
                    <a:pt x="204989" y="279396"/>
                  </a:lnTo>
                  <a:lnTo>
                    <a:pt x="147972" y="265983"/>
                  </a:lnTo>
                  <a:lnTo>
                    <a:pt x="98297" y="248221"/>
                  </a:lnTo>
                  <a:lnTo>
                    <a:pt x="57315" y="226697"/>
                  </a:lnTo>
                  <a:lnTo>
                    <a:pt x="26372" y="201997"/>
                  </a:lnTo>
                  <a:lnTo>
                    <a:pt x="0" y="14541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16100" y="2160523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Hjørring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8939" y="2565526"/>
            <a:ext cx="673735" cy="297180"/>
            <a:chOff x="1678939" y="2565526"/>
            <a:chExt cx="673735" cy="29718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114" y="2568701"/>
              <a:ext cx="666877" cy="29083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82114" y="2568701"/>
              <a:ext cx="667385" cy="290830"/>
            </a:xfrm>
            <a:custGeom>
              <a:avLst/>
              <a:gdLst/>
              <a:ahLst/>
              <a:cxnLst/>
              <a:rect l="l" t="t" r="r" b="b"/>
              <a:pathLst>
                <a:path w="667385" h="290830">
                  <a:moveTo>
                    <a:pt x="0" y="145414"/>
                  </a:moveTo>
                  <a:lnTo>
                    <a:pt x="26193" y="88832"/>
                  </a:lnTo>
                  <a:lnTo>
                    <a:pt x="56926" y="64132"/>
                  </a:lnTo>
                  <a:lnTo>
                    <a:pt x="97631" y="42608"/>
                  </a:lnTo>
                  <a:lnTo>
                    <a:pt x="146967" y="24846"/>
                  </a:lnTo>
                  <a:lnTo>
                    <a:pt x="203596" y="11433"/>
                  </a:lnTo>
                  <a:lnTo>
                    <a:pt x="266179" y="2956"/>
                  </a:lnTo>
                  <a:lnTo>
                    <a:pt x="333375" y="0"/>
                  </a:lnTo>
                  <a:lnTo>
                    <a:pt x="400576" y="2956"/>
                  </a:lnTo>
                  <a:lnTo>
                    <a:pt x="463172" y="11433"/>
                  </a:lnTo>
                  <a:lnTo>
                    <a:pt x="519822" y="24846"/>
                  </a:lnTo>
                  <a:lnTo>
                    <a:pt x="569182" y="42608"/>
                  </a:lnTo>
                  <a:lnTo>
                    <a:pt x="609910" y="64132"/>
                  </a:lnTo>
                  <a:lnTo>
                    <a:pt x="640663" y="88832"/>
                  </a:lnTo>
                  <a:lnTo>
                    <a:pt x="666877" y="145414"/>
                  </a:lnTo>
                  <a:lnTo>
                    <a:pt x="660099" y="174707"/>
                  </a:lnTo>
                  <a:lnTo>
                    <a:pt x="609910" y="226697"/>
                  </a:lnTo>
                  <a:lnTo>
                    <a:pt x="569182" y="248221"/>
                  </a:lnTo>
                  <a:lnTo>
                    <a:pt x="519822" y="265983"/>
                  </a:lnTo>
                  <a:lnTo>
                    <a:pt x="463172" y="279396"/>
                  </a:lnTo>
                  <a:lnTo>
                    <a:pt x="400576" y="287873"/>
                  </a:lnTo>
                  <a:lnTo>
                    <a:pt x="333375" y="290830"/>
                  </a:lnTo>
                  <a:lnTo>
                    <a:pt x="266179" y="287873"/>
                  </a:lnTo>
                  <a:lnTo>
                    <a:pt x="203596" y="279396"/>
                  </a:lnTo>
                  <a:lnTo>
                    <a:pt x="146967" y="265983"/>
                  </a:lnTo>
                  <a:lnTo>
                    <a:pt x="97631" y="248221"/>
                  </a:lnTo>
                  <a:lnTo>
                    <a:pt x="56926" y="226697"/>
                  </a:lnTo>
                  <a:lnTo>
                    <a:pt x="26193" y="201997"/>
                  </a:lnTo>
                  <a:lnTo>
                    <a:pt x="0" y="14541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59407" y="2607690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Aalborg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94685" y="6098921"/>
            <a:ext cx="857250" cy="297180"/>
            <a:chOff x="3194685" y="6098921"/>
            <a:chExt cx="857250" cy="29718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7860" y="6102096"/>
              <a:ext cx="850645" cy="29074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197860" y="6102096"/>
              <a:ext cx="850900" cy="290830"/>
            </a:xfrm>
            <a:custGeom>
              <a:avLst/>
              <a:gdLst/>
              <a:ahLst/>
              <a:cxnLst/>
              <a:rect l="l" t="t" r="r" b="b"/>
              <a:pathLst>
                <a:path w="850900" h="290829">
                  <a:moveTo>
                    <a:pt x="0" y="145376"/>
                  </a:moveTo>
                  <a:lnTo>
                    <a:pt x="21678" y="99426"/>
                  </a:lnTo>
                  <a:lnTo>
                    <a:pt x="82048" y="59519"/>
                  </a:lnTo>
                  <a:lnTo>
                    <a:pt x="124555" y="42579"/>
                  </a:lnTo>
                  <a:lnTo>
                    <a:pt x="174110" y="28049"/>
                  </a:lnTo>
                  <a:lnTo>
                    <a:pt x="229840" y="16226"/>
                  </a:lnTo>
                  <a:lnTo>
                    <a:pt x="290868" y="7411"/>
                  </a:lnTo>
                  <a:lnTo>
                    <a:pt x="356321" y="1902"/>
                  </a:lnTo>
                  <a:lnTo>
                    <a:pt x="425323" y="0"/>
                  </a:lnTo>
                  <a:lnTo>
                    <a:pt x="494324" y="1902"/>
                  </a:lnTo>
                  <a:lnTo>
                    <a:pt x="559777" y="7411"/>
                  </a:lnTo>
                  <a:lnTo>
                    <a:pt x="620805" y="16226"/>
                  </a:lnTo>
                  <a:lnTo>
                    <a:pt x="676535" y="28049"/>
                  </a:lnTo>
                  <a:lnTo>
                    <a:pt x="726090" y="42579"/>
                  </a:lnTo>
                  <a:lnTo>
                    <a:pt x="768597" y="59519"/>
                  </a:lnTo>
                  <a:lnTo>
                    <a:pt x="803181" y="78567"/>
                  </a:lnTo>
                  <a:lnTo>
                    <a:pt x="845080" y="121796"/>
                  </a:lnTo>
                  <a:lnTo>
                    <a:pt x="850645" y="145376"/>
                  </a:lnTo>
                  <a:lnTo>
                    <a:pt x="845080" y="168954"/>
                  </a:lnTo>
                  <a:lnTo>
                    <a:pt x="803181" y="212177"/>
                  </a:lnTo>
                  <a:lnTo>
                    <a:pt x="768597" y="231224"/>
                  </a:lnTo>
                  <a:lnTo>
                    <a:pt x="726090" y="248162"/>
                  </a:lnTo>
                  <a:lnTo>
                    <a:pt x="676535" y="262692"/>
                  </a:lnTo>
                  <a:lnTo>
                    <a:pt x="620805" y="274514"/>
                  </a:lnTo>
                  <a:lnTo>
                    <a:pt x="559777" y="283329"/>
                  </a:lnTo>
                  <a:lnTo>
                    <a:pt x="494324" y="288838"/>
                  </a:lnTo>
                  <a:lnTo>
                    <a:pt x="425323" y="290741"/>
                  </a:lnTo>
                  <a:lnTo>
                    <a:pt x="356321" y="288838"/>
                  </a:lnTo>
                  <a:lnTo>
                    <a:pt x="290868" y="283329"/>
                  </a:lnTo>
                  <a:lnTo>
                    <a:pt x="229840" y="274514"/>
                  </a:lnTo>
                  <a:lnTo>
                    <a:pt x="174110" y="262692"/>
                  </a:lnTo>
                  <a:lnTo>
                    <a:pt x="124555" y="248162"/>
                  </a:lnTo>
                  <a:lnTo>
                    <a:pt x="82048" y="231224"/>
                  </a:lnTo>
                  <a:lnTo>
                    <a:pt x="47464" y="212177"/>
                  </a:lnTo>
                  <a:lnTo>
                    <a:pt x="5565" y="168954"/>
                  </a:lnTo>
                  <a:lnTo>
                    <a:pt x="0" y="145376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67861" y="6141821"/>
            <a:ext cx="312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Rønne</a:t>
            </a:r>
            <a:r>
              <a:rPr lang="fi" sz="600" b="0" i="0" u="none" spc="9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6929" y="4534534"/>
            <a:ext cx="691515" cy="297180"/>
            <a:chOff x="986929" y="4534534"/>
            <a:chExt cx="691515" cy="29718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104" y="4537709"/>
              <a:ext cx="684644" cy="29070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90104" y="4537709"/>
              <a:ext cx="685165" cy="290830"/>
            </a:xfrm>
            <a:custGeom>
              <a:avLst/>
              <a:gdLst/>
              <a:ahLst/>
              <a:cxnLst/>
              <a:rect l="l" t="t" r="r" b="b"/>
              <a:pathLst>
                <a:path w="685164" h="290829">
                  <a:moveTo>
                    <a:pt x="0" y="145287"/>
                  </a:moveTo>
                  <a:lnTo>
                    <a:pt x="21417" y="94582"/>
                  </a:lnTo>
                  <a:lnTo>
                    <a:pt x="80515" y="51671"/>
                  </a:lnTo>
                  <a:lnTo>
                    <a:pt x="121778" y="34162"/>
                  </a:lnTo>
                  <a:lnTo>
                    <a:pt x="169562" y="19830"/>
                  </a:lnTo>
                  <a:lnTo>
                    <a:pt x="222902" y="9086"/>
                  </a:lnTo>
                  <a:lnTo>
                    <a:pt x="280829" y="2340"/>
                  </a:lnTo>
                  <a:lnTo>
                    <a:pt x="342379" y="0"/>
                  </a:lnTo>
                  <a:lnTo>
                    <a:pt x="403888" y="2340"/>
                  </a:lnTo>
                  <a:lnTo>
                    <a:pt x="461785" y="9086"/>
                  </a:lnTo>
                  <a:lnTo>
                    <a:pt x="515104" y="19830"/>
                  </a:lnTo>
                  <a:lnTo>
                    <a:pt x="562874" y="34162"/>
                  </a:lnTo>
                  <a:lnTo>
                    <a:pt x="604130" y="51671"/>
                  </a:lnTo>
                  <a:lnTo>
                    <a:pt x="637903" y="71947"/>
                  </a:lnTo>
                  <a:lnTo>
                    <a:pt x="679128" y="119166"/>
                  </a:lnTo>
                  <a:lnTo>
                    <a:pt x="684644" y="145287"/>
                  </a:lnTo>
                  <a:lnTo>
                    <a:pt x="679128" y="171414"/>
                  </a:lnTo>
                  <a:lnTo>
                    <a:pt x="637903" y="218661"/>
                  </a:lnTo>
                  <a:lnTo>
                    <a:pt x="604130" y="238957"/>
                  </a:lnTo>
                  <a:lnTo>
                    <a:pt x="562874" y="256487"/>
                  </a:lnTo>
                  <a:lnTo>
                    <a:pt x="515104" y="270839"/>
                  </a:lnTo>
                  <a:lnTo>
                    <a:pt x="461785" y="281600"/>
                  </a:lnTo>
                  <a:lnTo>
                    <a:pt x="403888" y="288358"/>
                  </a:lnTo>
                  <a:lnTo>
                    <a:pt x="342379" y="290702"/>
                  </a:lnTo>
                  <a:lnTo>
                    <a:pt x="280829" y="288358"/>
                  </a:lnTo>
                  <a:lnTo>
                    <a:pt x="222902" y="281600"/>
                  </a:lnTo>
                  <a:lnTo>
                    <a:pt x="169562" y="270839"/>
                  </a:lnTo>
                  <a:lnTo>
                    <a:pt x="121778" y="256487"/>
                  </a:lnTo>
                  <a:lnTo>
                    <a:pt x="80515" y="238957"/>
                  </a:lnTo>
                  <a:lnTo>
                    <a:pt x="46739" y="218661"/>
                  </a:lnTo>
                  <a:lnTo>
                    <a:pt x="5515" y="171414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82116" y="4576953"/>
            <a:ext cx="30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Kolding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881123" y="3076067"/>
            <a:ext cx="673735" cy="297180"/>
            <a:chOff x="1881123" y="3076067"/>
            <a:chExt cx="673735" cy="29718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84298" y="3079242"/>
              <a:ext cx="666876" cy="29070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84298" y="3079242"/>
              <a:ext cx="667385" cy="290830"/>
            </a:xfrm>
            <a:custGeom>
              <a:avLst/>
              <a:gdLst/>
              <a:ahLst/>
              <a:cxnLst/>
              <a:rect l="l" t="t" r="r" b="b"/>
              <a:pathLst>
                <a:path w="667385" h="290829">
                  <a:moveTo>
                    <a:pt x="0" y="145287"/>
                  </a:moveTo>
                  <a:lnTo>
                    <a:pt x="26213" y="88725"/>
                  </a:lnTo>
                  <a:lnTo>
                    <a:pt x="56966" y="64045"/>
                  </a:lnTo>
                  <a:lnTo>
                    <a:pt x="97694" y="42545"/>
                  </a:lnTo>
                  <a:lnTo>
                    <a:pt x="147054" y="24806"/>
                  </a:lnTo>
                  <a:lnTo>
                    <a:pt x="203704" y="11414"/>
                  </a:lnTo>
                  <a:lnTo>
                    <a:pt x="266300" y="2950"/>
                  </a:lnTo>
                  <a:lnTo>
                    <a:pt x="333501" y="0"/>
                  </a:lnTo>
                  <a:lnTo>
                    <a:pt x="400697" y="2950"/>
                  </a:lnTo>
                  <a:lnTo>
                    <a:pt x="463280" y="11414"/>
                  </a:lnTo>
                  <a:lnTo>
                    <a:pt x="519909" y="24806"/>
                  </a:lnTo>
                  <a:lnTo>
                    <a:pt x="569245" y="42545"/>
                  </a:lnTo>
                  <a:lnTo>
                    <a:pt x="609950" y="64045"/>
                  </a:lnTo>
                  <a:lnTo>
                    <a:pt x="640683" y="88725"/>
                  </a:lnTo>
                  <a:lnTo>
                    <a:pt x="666876" y="145287"/>
                  </a:lnTo>
                  <a:lnTo>
                    <a:pt x="660105" y="174617"/>
                  </a:lnTo>
                  <a:lnTo>
                    <a:pt x="609950" y="226626"/>
                  </a:lnTo>
                  <a:lnTo>
                    <a:pt x="569245" y="248142"/>
                  </a:lnTo>
                  <a:lnTo>
                    <a:pt x="519909" y="265889"/>
                  </a:lnTo>
                  <a:lnTo>
                    <a:pt x="463280" y="279286"/>
                  </a:lnTo>
                  <a:lnTo>
                    <a:pt x="400697" y="287751"/>
                  </a:lnTo>
                  <a:lnTo>
                    <a:pt x="333501" y="290703"/>
                  </a:lnTo>
                  <a:lnTo>
                    <a:pt x="266300" y="287751"/>
                  </a:lnTo>
                  <a:lnTo>
                    <a:pt x="203704" y="279286"/>
                  </a:lnTo>
                  <a:lnTo>
                    <a:pt x="147054" y="265889"/>
                  </a:lnTo>
                  <a:lnTo>
                    <a:pt x="97694" y="248142"/>
                  </a:lnTo>
                  <a:lnTo>
                    <a:pt x="56966" y="226626"/>
                  </a:lnTo>
                  <a:lnTo>
                    <a:pt x="26213" y="201924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63242" y="3118230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Randers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52422" y="3729735"/>
            <a:ext cx="857250" cy="297180"/>
            <a:chOff x="1852422" y="3729735"/>
            <a:chExt cx="857250" cy="29718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55597" y="3732910"/>
              <a:ext cx="850645" cy="29070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55597" y="3732910"/>
              <a:ext cx="850900" cy="290830"/>
            </a:xfrm>
            <a:custGeom>
              <a:avLst/>
              <a:gdLst/>
              <a:ahLst/>
              <a:cxnLst/>
              <a:rect l="l" t="t" r="r" b="b"/>
              <a:pathLst>
                <a:path w="850900" h="290829">
                  <a:moveTo>
                    <a:pt x="0" y="145287"/>
                  </a:moveTo>
                  <a:lnTo>
                    <a:pt x="21678" y="99356"/>
                  </a:lnTo>
                  <a:lnTo>
                    <a:pt x="82048" y="59472"/>
                  </a:lnTo>
                  <a:lnTo>
                    <a:pt x="124555" y="42545"/>
                  </a:lnTo>
                  <a:lnTo>
                    <a:pt x="174110" y="28025"/>
                  </a:lnTo>
                  <a:lnTo>
                    <a:pt x="229840" y="16212"/>
                  </a:lnTo>
                  <a:lnTo>
                    <a:pt x="290868" y="7404"/>
                  </a:lnTo>
                  <a:lnTo>
                    <a:pt x="356321" y="1900"/>
                  </a:lnTo>
                  <a:lnTo>
                    <a:pt x="425322" y="0"/>
                  </a:lnTo>
                  <a:lnTo>
                    <a:pt x="494324" y="1900"/>
                  </a:lnTo>
                  <a:lnTo>
                    <a:pt x="559777" y="7404"/>
                  </a:lnTo>
                  <a:lnTo>
                    <a:pt x="620805" y="16212"/>
                  </a:lnTo>
                  <a:lnTo>
                    <a:pt x="676535" y="28025"/>
                  </a:lnTo>
                  <a:lnTo>
                    <a:pt x="726090" y="42544"/>
                  </a:lnTo>
                  <a:lnTo>
                    <a:pt x="768597" y="59472"/>
                  </a:lnTo>
                  <a:lnTo>
                    <a:pt x="803181" y="78509"/>
                  </a:lnTo>
                  <a:lnTo>
                    <a:pt x="845080" y="121715"/>
                  </a:lnTo>
                  <a:lnTo>
                    <a:pt x="850645" y="145287"/>
                  </a:lnTo>
                  <a:lnTo>
                    <a:pt x="845080" y="168894"/>
                  </a:lnTo>
                  <a:lnTo>
                    <a:pt x="803181" y="212150"/>
                  </a:lnTo>
                  <a:lnTo>
                    <a:pt x="768597" y="231202"/>
                  </a:lnTo>
                  <a:lnTo>
                    <a:pt x="726090" y="248142"/>
                  </a:lnTo>
                  <a:lnTo>
                    <a:pt x="676535" y="262669"/>
                  </a:lnTo>
                  <a:lnTo>
                    <a:pt x="620805" y="274487"/>
                  </a:lnTo>
                  <a:lnTo>
                    <a:pt x="559777" y="283297"/>
                  </a:lnTo>
                  <a:lnTo>
                    <a:pt x="494324" y="288801"/>
                  </a:lnTo>
                  <a:lnTo>
                    <a:pt x="425322" y="290702"/>
                  </a:lnTo>
                  <a:lnTo>
                    <a:pt x="356321" y="288801"/>
                  </a:lnTo>
                  <a:lnTo>
                    <a:pt x="290868" y="283297"/>
                  </a:lnTo>
                  <a:lnTo>
                    <a:pt x="229840" y="274487"/>
                  </a:lnTo>
                  <a:lnTo>
                    <a:pt x="174110" y="262669"/>
                  </a:lnTo>
                  <a:lnTo>
                    <a:pt x="124555" y="248142"/>
                  </a:lnTo>
                  <a:lnTo>
                    <a:pt x="82048" y="231202"/>
                  </a:lnTo>
                  <a:lnTo>
                    <a:pt x="47464" y="212150"/>
                  </a:lnTo>
                  <a:lnTo>
                    <a:pt x="5565" y="168894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05405" y="3772027"/>
            <a:ext cx="35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baseline="0">
                <a:latin typeface="Calibri"/>
                <a:ea typeface="Calibri"/>
                <a:cs typeface="Calibri"/>
              </a:rPr>
              <a:t>Aarhus</a:t>
            </a:r>
            <a:r>
              <a:rPr lang="fi" sz="600" b="0" i="0" u="none" spc="34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580007" y="4030090"/>
            <a:ext cx="795655" cy="297180"/>
            <a:chOff x="1580007" y="4030090"/>
            <a:chExt cx="795655" cy="297180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3182" y="4033265"/>
              <a:ext cx="789305" cy="2907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83182" y="4033265"/>
              <a:ext cx="789305" cy="290830"/>
            </a:xfrm>
            <a:custGeom>
              <a:avLst/>
              <a:gdLst/>
              <a:ahLst/>
              <a:cxnLst/>
              <a:rect l="l" t="t" r="r" b="b"/>
              <a:pathLst>
                <a:path w="789305" h="290829">
                  <a:moveTo>
                    <a:pt x="0" y="145414"/>
                  </a:moveTo>
                  <a:lnTo>
                    <a:pt x="20115" y="99421"/>
                  </a:lnTo>
                  <a:lnTo>
                    <a:pt x="76130" y="59500"/>
                  </a:lnTo>
                  <a:lnTo>
                    <a:pt x="115569" y="42560"/>
                  </a:lnTo>
                  <a:lnTo>
                    <a:pt x="161547" y="28033"/>
                  </a:lnTo>
                  <a:lnTo>
                    <a:pt x="213249" y="16215"/>
                  </a:lnTo>
                  <a:lnTo>
                    <a:pt x="269865" y="7405"/>
                  </a:lnTo>
                  <a:lnTo>
                    <a:pt x="330583" y="1901"/>
                  </a:lnTo>
                  <a:lnTo>
                    <a:pt x="394588" y="0"/>
                  </a:lnTo>
                  <a:lnTo>
                    <a:pt x="458629" y="1901"/>
                  </a:lnTo>
                  <a:lnTo>
                    <a:pt x="519374" y="7405"/>
                  </a:lnTo>
                  <a:lnTo>
                    <a:pt x="576011" y="16215"/>
                  </a:lnTo>
                  <a:lnTo>
                    <a:pt x="627730" y="28033"/>
                  </a:lnTo>
                  <a:lnTo>
                    <a:pt x="673719" y="42560"/>
                  </a:lnTo>
                  <a:lnTo>
                    <a:pt x="713165" y="59500"/>
                  </a:lnTo>
                  <a:lnTo>
                    <a:pt x="769188" y="99421"/>
                  </a:lnTo>
                  <a:lnTo>
                    <a:pt x="789305" y="145414"/>
                  </a:lnTo>
                  <a:lnTo>
                    <a:pt x="784140" y="168987"/>
                  </a:lnTo>
                  <a:lnTo>
                    <a:pt x="745259" y="212193"/>
                  </a:lnTo>
                  <a:lnTo>
                    <a:pt x="673719" y="248157"/>
                  </a:lnTo>
                  <a:lnTo>
                    <a:pt x="627730" y="262677"/>
                  </a:lnTo>
                  <a:lnTo>
                    <a:pt x="576011" y="274490"/>
                  </a:lnTo>
                  <a:lnTo>
                    <a:pt x="519374" y="283298"/>
                  </a:lnTo>
                  <a:lnTo>
                    <a:pt x="458629" y="288802"/>
                  </a:lnTo>
                  <a:lnTo>
                    <a:pt x="394588" y="290702"/>
                  </a:lnTo>
                  <a:lnTo>
                    <a:pt x="330583" y="288802"/>
                  </a:lnTo>
                  <a:lnTo>
                    <a:pt x="269865" y="283298"/>
                  </a:lnTo>
                  <a:lnTo>
                    <a:pt x="213249" y="274490"/>
                  </a:lnTo>
                  <a:lnTo>
                    <a:pt x="161547" y="262677"/>
                  </a:lnTo>
                  <a:lnTo>
                    <a:pt x="115570" y="248157"/>
                  </a:lnTo>
                  <a:lnTo>
                    <a:pt x="76130" y="231230"/>
                  </a:lnTo>
                  <a:lnTo>
                    <a:pt x="20115" y="191346"/>
                  </a:lnTo>
                  <a:lnTo>
                    <a:pt x="0" y="14541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793239" y="4072508"/>
            <a:ext cx="37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Horsens</a:t>
            </a:r>
            <a:r>
              <a:rPr lang="fi" sz="600" b="0" i="0" u="none" spc="7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  <a:p>
            <a:pPr marL="41275" rtl="0">
              <a:lnSpc>
                <a:spcPct val="100000"/>
              </a:lnSpc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(+1)</a:t>
            </a:r>
            <a:r>
              <a:rPr lang="fi" sz="600" b="0" i="0" u="none" spc="1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98054" y="3676522"/>
            <a:ext cx="737235" cy="344805"/>
            <a:chOff x="1098054" y="3676522"/>
            <a:chExt cx="737235" cy="34480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1229" y="3679697"/>
              <a:ext cx="730491" cy="33820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01229" y="3679697"/>
              <a:ext cx="730885" cy="338455"/>
            </a:xfrm>
            <a:custGeom>
              <a:avLst/>
              <a:gdLst/>
              <a:ahLst/>
              <a:cxnLst/>
              <a:rect l="l" t="t" r="r" b="b"/>
              <a:pathLst>
                <a:path w="730885" h="338454">
                  <a:moveTo>
                    <a:pt x="0" y="169163"/>
                  </a:moveTo>
                  <a:lnTo>
                    <a:pt x="22850" y="110118"/>
                  </a:lnTo>
                  <a:lnTo>
                    <a:pt x="85900" y="60155"/>
                  </a:lnTo>
                  <a:lnTo>
                    <a:pt x="129921" y="39770"/>
                  </a:lnTo>
                  <a:lnTo>
                    <a:pt x="180896" y="23085"/>
                  </a:lnTo>
                  <a:lnTo>
                    <a:pt x="237796" y="10578"/>
                  </a:lnTo>
                  <a:lnTo>
                    <a:pt x="299587" y="2723"/>
                  </a:lnTo>
                  <a:lnTo>
                    <a:pt x="365239" y="0"/>
                  </a:lnTo>
                  <a:lnTo>
                    <a:pt x="430881" y="2723"/>
                  </a:lnTo>
                  <a:lnTo>
                    <a:pt x="492668" y="10578"/>
                  </a:lnTo>
                  <a:lnTo>
                    <a:pt x="549568" y="23085"/>
                  </a:lnTo>
                  <a:lnTo>
                    <a:pt x="600547" y="39770"/>
                  </a:lnTo>
                  <a:lnTo>
                    <a:pt x="644573" y="60155"/>
                  </a:lnTo>
                  <a:lnTo>
                    <a:pt x="680613" y="83763"/>
                  </a:lnTo>
                  <a:lnTo>
                    <a:pt x="724605" y="138744"/>
                  </a:lnTo>
                  <a:lnTo>
                    <a:pt x="730491" y="169163"/>
                  </a:lnTo>
                  <a:lnTo>
                    <a:pt x="724605" y="199545"/>
                  </a:lnTo>
                  <a:lnTo>
                    <a:pt x="680613" y="254475"/>
                  </a:lnTo>
                  <a:lnTo>
                    <a:pt x="644573" y="278067"/>
                  </a:lnTo>
                  <a:lnTo>
                    <a:pt x="600547" y="298441"/>
                  </a:lnTo>
                  <a:lnTo>
                    <a:pt x="549568" y="315119"/>
                  </a:lnTo>
                  <a:lnTo>
                    <a:pt x="492668" y="327624"/>
                  </a:lnTo>
                  <a:lnTo>
                    <a:pt x="430881" y="335477"/>
                  </a:lnTo>
                  <a:lnTo>
                    <a:pt x="365239" y="338200"/>
                  </a:lnTo>
                  <a:lnTo>
                    <a:pt x="299587" y="335477"/>
                  </a:lnTo>
                  <a:lnTo>
                    <a:pt x="237796" y="327624"/>
                  </a:lnTo>
                  <a:lnTo>
                    <a:pt x="180896" y="315119"/>
                  </a:lnTo>
                  <a:lnTo>
                    <a:pt x="129921" y="298441"/>
                  </a:lnTo>
                  <a:lnTo>
                    <a:pt x="85900" y="278067"/>
                  </a:lnTo>
                  <a:lnTo>
                    <a:pt x="49866" y="254475"/>
                  </a:lnTo>
                  <a:lnTo>
                    <a:pt x="5884" y="199545"/>
                  </a:lnTo>
                  <a:lnTo>
                    <a:pt x="0" y="169163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87272" y="3742435"/>
            <a:ext cx="358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Silkeborg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30327" y="3486150"/>
            <a:ext cx="1193800" cy="1954530"/>
            <a:chOff x="330327" y="3486150"/>
            <a:chExt cx="1193800" cy="1954530"/>
          </a:xfrm>
        </p:grpSpPr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3502" y="3489325"/>
              <a:ext cx="788949" cy="29070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33502" y="3489325"/>
              <a:ext cx="789305" cy="290830"/>
            </a:xfrm>
            <a:custGeom>
              <a:avLst/>
              <a:gdLst/>
              <a:ahLst/>
              <a:cxnLst/>
              <a:rect l="l" t="t" r="r" b="b"/>
              <a:pathLst>
                <a:path w="789305" h="290829">
                  <a:moveTo>
                    <a:pt x="0" y="145287"/>
                  </a:moveTo>
                  <a:lnTo>
                    <a:pt x="20109" y="99356"/>
                  </a:lnTo>
                  <a:lnTo>
                    <a:pt x="76108" y="59472"/>
                  </a:lnTo>
                  <a:lnTo>
                    <a:pt x="115536" y="42544"/>
                  </a:lnTo>
                  <a:lnTo>
                    <a:pt x="161500" y="28025"/>
                  </a:lnTo>
                  <a:lnTo>
                    <a:pt x="213188" y="16212"/>
                  </a:lnTo>
                  <a:lnTo>
                    <a:pt x="269787" y="7404"/>
                  </a:lnTo>
                  <a:lnTo>
                    <a:pt x="330487" y="1900"/>
                  </a:lnTo>
                  <a:lnTo>
                    <a:pt x="394474" y="0"/>
                  </a:lnTo>
                  <a:lnTo>
                    <a:pt x="458462" y="1900"/>
                  </a:lnTo>
                  <a:lnTo>
                    <a:pt x="519161" y="7404"/>
                  </a:lnTo>
                  <a:lnTo>
                    <a:pt x="575761" y="16212"/>
                  </a:lnTo>
                  <a:lnTo>
                    <a:pt x="627448" y="28025"/>
                  </a:lnTo>
                  <a:lnTo>
                    <a:pt x="673412" y="42544"/>
                  </a:lnTo>
                  <a:lnTo>
                    <a:pt x="712840" y="59472"/>
                  </a:lnTo>
                  <a:lnTo>
                    <a:pt x="768839" y="99356"/>
                  </a:lnTo>
                  <a:lnTo>
                    <a:pt x="788949" y="145287"/>
                  </a:lnTo>
                  <a:lnTo>
                    <a:pt x="783786" y="168894"/>
                  </a:lnTo>
                  <a:lnTo>
                    <a:pt x="744920" y="212150"/>
                  </a:lnTo>
                  <a:lnTo>
                    <a:pt x="673412" y="248142"/>
                  </a:lnTo>
                  <a:lnTo>
                    <a:pt x="627448" y="262669"/>
                  </a:lnTo>
                  <a:lnTo>
                    <a:pt x="575761" y="274487"/>
                  </a:lnTo>
                  <a:lnTo>
                    <a:pt x="519161" y="283297"/>
                  </a:lnTo>
                  <a:lnTo>
                    <a:pt x="458462" y="288801"/>
                  </a:lnTo>
                  <a:lnTo>
                    <a:pt x="394474" y="290702"/>
                  </a:lnTo>
                  <a:lnTo>
                    <a:pt x="330487" y="288801"/>
                  </a:lnTo>
                  <a:lnTo>
                    <a:pt x="269787" y="283297"/>
                  </a:lnTo>
                  <a:lnTo>
                    <a:pt x="213188" y="274487"/>
                  </a:lnTo>
                  <a:lnTo>
                    <a:pt x="161500" y="262669"/>
                  </a:lnTo>
                  <a:lnTo>
                    <a:pt x="115536" y="248142"/>
                  </a:lnTo>
                  <a:lnTo>
                    <a:pt x="76108" y="231202"/>
                  </a:lnTo>
                  <a:lnTo>
                    <a:pt x="20109" y="191281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875" y="5222875"/>
              <a:ext cx="761695" cy="21412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8875" y="5222875"/>
              <a:ext cx="762000" cy="214629"/>
            </a:xfrm>
            <a:custGeom>
              <a:avLst/>
              <a:gdLst/>
              <a:ahLst/>
              <a:cxnLst/>
              <a:rect l="l" t="t" r="r" b="b"/>
              <a:pathLst>
                <a:path w="762000" h="214629">
                  <a:moveTo>
                    <a:pt x="0" y="107061"/>
                  </a:moveTo>
                  <a:lnTo>
                    <a:pt x="23826" y="69682"/>
                  </a:lnTo>
                  <a:lnTo>
                    <a:pt x="89569" y="38060"/>
                  </a:lnTo>
                  <a:lnTo>
                    <a:pt x="135469" y="25161"/>
                  </a:lnTo>
                  <a:lnTo>
                    <a:pt x="188622" y="14605"/>
                  </a:lnTo>
                  <a:lnTo>
                    <a:pt x="247951" y="6691"/>
                  </a:lnTo>
                  <a:lnTo>
                    <a:pt x="312380" y="1723"/>
                  </a:lnTo>
                  <a:lnTo>
                    <a:pt x="380834" y="0"/>
                  </a:lnTo>
                  <a:lnTo>
                    <a:pt x="449283" y="1723"/>
                  </a:lnTo>
                  <a:lnTo>
                    <a:pt x="513711" y="6691"/>
                  </a:lnTo>
                  <a:lnTo>
                    <a:pt x="573042" y="14604"/>
                  </a:lnTo>
                  <a:lnTo>
                    <a:pt x="626200" y="25161"/>
                  </a:lnTo>
                  <a:lnTo>
                    <a:pt x="672107" y="38060"/>
                  </a:lnTo>
                  <a:lnTo>
                    <a:pt x="709686" y="53001"/>
                  </a:lnTo>
                  <a:lnTo>
                    <a:pt x="755557" y="87802"/>
                  </a:lnTo>
                  <a:lnTo>
                    <a:pt x="761695" y="107061"/>
                  </a:lnTo>
                  <a:lnTo>
                    <a:pt x="755557" y="126286"/>
                  </a:lnTo>
                  <a:lnTo>
                    <a:pt x="709686" y="161064"/>
                  </a:lnTo>
                  <a:lnTo>
                    <a:pt x="672107" y="176008"/>
                  </a:lnTo>
                  <a:lnTo>
                    <a:pt x="626200" y="188918"/>
                  </a:lnTo>
                  <a:lnTo>
                    <a:pt x="573042" y="199488"/>
                  </a:lnTo>
                  <a:lnTo>
                    <a:pt x="513711" y="207415"/>
                  </a:lnTo>
                  <a:lnTo>
                    <a:pt x="449283" y="212394"/>
                  </a:lnTo>
                  <a:lnTo>
                    <a:pt x="380834" y="214122"/>
                  </a:lnTo>
                  <a:lnTo>
                    <a:pt x="312380" y="212394"/>
                  </a:lnTo>
                  <a:lnTo>
                    <a:pt x="247951" y="207415"/>
                  </a:lnTo>
                  <a:lnTo>
                    <a:pt x="188622" y="199488"/>
                  </a:lnTo>
                  <a:lnTo>
                    <a:pt x="135469" y="188918"/>
                  </a:lnTo>
                  <a:lnTo>
                    <a:pt x="89569" y="176008"/>
                  </a:lnTo>
                  <a:lnTo>
                    <a:pt x="51996" y="161064"/>
                  </a:lnTo>
                  <a:lnTo>
                    <a:pt x="6135" y="126286"/>
                  </a:lnTo>
                  <a:lnTo>
                    <a:pt x="0" y="107061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49248" y="5224017"/>
            <a:ext cx="366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Aabenraa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6913" y="4497451"/>
            <a:ext cx="691515" cy="297180"/>
            <a:chOff x="196913" y="4497451"/>
            <a:chExt cx="691515" cy="297180"/>
          </a:xfrm>
        </p:grpSpPr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088" y="4500626"/>
              <a:ext cx="684682" cy="29083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00088" y="4500626"/>
              <a:ext cx="685165" cy="290830"/>
            </a:xfrm>
            <a:custGeom>
              <a:avLst/>
              <a:gdLst/>
              <a:ahLst/>
              <a:cxnLst/>
              <a:rect l="l" t="t" r="r" b="b"/>
              <a:pathLst>
                <a:path w="685165" h="290829">
                  <a:moveTo>
                    <a:pt x="0" y="145415"/>
                  </a:moveTo>
                  <a:lnTo>
                    <a:pt x="21418" y="94693"/>
                  </a:lnTo>
                  <a:lnTo>
                    <a:pt x="80515" y="51745"/>
                  </a:lnTo>
                  <a:lnTo>
                    <a:pt x="121777" y="34215"/>
                  </a:lnTo>
                  <a:lnTo>
                    <a:pt x="169557" y="19863"/>
                  </a:lnTo>
                  <a:lnTo>
                    <a:pt x="222889" y="9102"/>
                  </a:lnTo>
                  <a:lnTo>
                    <a:pt x="280806" y="2344"/>
                  </a:lnTo>
                  <a:lnTo>
                    <a:pt x="342341" y="0"/>
                  </a:lnTo>
                  <a:lnTo>
                    <a:pt x="403879" y="2344"/>
                  </a:lnTo>
                  <a:lnTo>
                    <a:pt x="461798" y="9102"/>
                  </a:lnTo>
                  <a:lnTo>
                    <a:pt x="515130" y="19863"/>
                  </a:lnTo>
                  <a:lnTo>
                    <a:pt x="562910" y="34215"/>
                  </a:lnTo>
                  <a:lnTo>
                    <a:pt x="604170" y="51745"/>
                  </a:lnTo>
                  <a:lnTo>
                    <a:pt x="637944" y="72041"/>
                  </a:lnTo>
                  <a:lnTo>
                    <a:pt x="679167" y="119288"/>
                  </a:lnTo>
                  <a:lnTo>
                    <a:pt x="684682" y="145415"/>
                  </a:lnTo>
                  <a:lnTo>
                    <a:pt x="679167" y="171541"/>
                  </a:lnTo>
                  <a:lnTo>
                    <a:pt x="637944" y="218788"/>
                  </a:lnTo>
                  <a:lnTo>
                    <a:pt x="604170" y="239084"/>
                  </a:lnTo>
                  <a:lnTo>
                    <a:pt x="562910" y="256614"/>
                  </a:lnTo>
                  <a:lnTo>
                    <a:pt x="515130" y="270966"/>
                  </a:lnTo>
                  <a:lnTo>
                    <a:pt x="461798" y="281727"/>
                  </a:lnTo>
                  <a:lnTo>
                    <a:pt x="403879" y="288485"/>
                  </a:lnTo>
                  <a:lnTo>
                    <a:pt x="342341" y="290830"/>
                  </a:lnTo>
                  <a:lnTo>
                    <a:pt x="280806" y="288485"/>
                  </a:lnTo>
                  <a:lnTo>
                    <a:pt x="222889" y="281727"/>
                  </a:lnTo>
                  <a:lnTo>
                    <a:pt x="169557" y="270966"/>
                  </a:lnTo>
                  <a:lnTo>
                    <a:pt x="121777" y="256614"/>
                  </a:lnTo>
                  <a:lnTo>
                    <a:pt x="80515" y="239084"/>
                  </a:lnTo>
                  <a:lnTo>
                    <a:pt x="46740" y="218788"/>
                  </a:lnTo>
                  <a:lnTo>
                    <a:pt x="5515" y="171541"/>
                  </a:lnTo>
                  <a:lnTo>
                    <a:pt x="0" y="14541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95122" y="4539742"/>
            <a:ext cx="292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Esbjerg</a:t>
            </a:r>
            <a:endParaRPr sz="600">
              <a:latin typeface="Calibri"/>
              <a:cs typeface="Calibri"/>
            </a:endParaRPr>
          </a:p>
          <a:p>
            <a:pPr marL="50800" rtl="0">
              <a:lnSpc>
                <a:spcPct val="100000"/>
              </a:lnSpc>
            </a:pP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191082" y="4205351"/>
            <a:ext cx="567055" cy="297180"/>
            <a:chOff x="1191082" y="4205351"/>
            <a:chExt cx="567055" cy="297180"/>
          </a:xfrm>
        </p:grpSpPr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4257" y="4208526"/>
              <a:ext cx="560501" cy="29070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94257" y="4208526"/>
              <a:ext cx="560705" cy="290830"/>
            </a:xfrm>
            <a:custGeom>
              <a:avLst/>
              <a:gdLst/>
              <a:ahLst/>
              <a:cxnLst/>
              <a:rect l="l" t="t" r="r" b="b"/>
              <a:pathLst>
                <a:path w="560705" h="290829">
                  <a:moveTo>
                    <a:pt x="0" y="145415"/>
                  </a:moveTo>
                  <a:lnTo>
                    <a:pt x="28493" y="81429"/>
                  </a:lnTo>
                  <a:lnTo>
                    <a:pt x="61582" y="54431"/>
                  </a:lnTo>
                  <a:lnTo>
                    <a:pt x="104983" y="31920"/>
                  </a:lnTo>
                  <a:lnTo>
                    <a:pt x="157013" y="14766"/>
                  </a:lnTo>
                  <a:lnTo>
                    <a:pt x="215985" y="3836"/>
                  </a:lnTo>
                  <a:lnTo>
                    <a:pt x="280212" y="0"/>
                  </a:lnTo>
                  <a:lnTo>
                    <a:pt x="344484" y="3836"/>
                  </a:lnTo>
                  <a:lnTo>
                    <a:pt x="403482" y="14766"/>
                  </a:lnTo>
                  <a:lnTo>
                    <a:pt x="455525" y="31920"/>
                  </a:lnTo>
                  <a:lnTo>
                    <a:pt x="498929" y="54431"/>
                  </a:lnTo>
                  <a:lnTo>
                    <a:pt x="532015" y="81429"/>
                  </a:lnTo>
                  <a:lnTo>
                    <a:pt x="560501" y="145415"/>
                  </a:lnTo>
                  <a:lnTo>
                    <a:pt x="553099" y="178735"/>
                  </a:lnTo>
                  <a:lnTo>
                    <a:pt x="498929" y="236295"/>
                  </a:lnTo>
                  <a:lnTo>
                    <a:pt x="455525" y="258792"/>
                  </a:lnTo>
                  <a:lnTo>
                    <a:pt x="403482" y="275939"/>
                  </a:lnTo>
                  <a:lnTo>
                    <a:pt x="344484" y="286867"/>
                  </a:lnTo>
                  <a:lnTo>
                    <a:pt x="280212" y="290703"/>
                  </a:lnTo>
                  <a:lnTo>
                    <a:pt x="215985" y="286867"/>
                  </a:lnTo>
                  <a:lnTo>
                    <a:pt x="157013" y="275939"/>
                  </a:lnTo>
                  <a:lnTo>
                    <a:pt x="104983" y="258792"/>
                  </a:lnTo>
                  <a:lnTo>
                    <a:pt x="61582" y="236295"/>
                  </a:lnTo>
                  <a:lnTo>
                    <a:pt x="28493" y="209319"/>
                  </a:lnTo>
                  <a:lnTo>
                    <a:pt x="0" y="145415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366266" y="4247769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Vejle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779267" y="4341876"/>
            <a:ext cx="708025" cy="209550"/>
            <a:chOff x="2779267" y="4341876"/>
            <a:chExt cx="708025" cy="209550"/>
          </a:xfrm>
        </p:grpSpPr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82442" y="4345051"/>
              <a:ext cx="701294" cy="20294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782442" y="4345051"/>
              <a:ext cx="701675" cy="203200"/>
            </a:xfrm>
            <a:custGeom>
              <a:avLst/>
              <a:gdLst/>
              <a:ahLst/>
              <a:cxnLst/>
              <a:rect l="l" t="t" r="r" b="b"/>
              <a:pathLst>
                <a:path w="701675" h="203200">
                  <a:moveTo>
                    <a:pt x="0" y="101473"/>
                  </a:moveTo>
                  <a:lnTo>
                    <a:pt x="27553" y="61989"/>
                  </a:lnTo>
                  <a:lnTo>
                    <a:pt x="102695" y="29733"/>
                  </a:lnTo>
                  <a:lnTo>
                    <a:pt x="154589" y="17339"/>
                  </a:lnTo>
                  <a:lnTo>
                    <a:pt x="214151" y="7979"/>
                  </a:lnTo>
                  <a:lnTo>
                    <a:pt x="279974" y="2063"/>
                  </a:lnTo>
                  <a:lnTo>
                    <a:pt x="350646" y="0"/>
                  </a:lnTo>
                  <a:lnTo>
                    <a:pt x="421319" y="2063"/>
                  </a:lnTo>
                  <a:lnTo>
                    <a:pt x="487142" y="7979"/>
                  </a:lnTo>
                  <a:lnTo>
                    <a:pt x="546704" y="17339"/>
                  </a:lnTo>
                  <a:lnTo>
                    <a:pt x="598598" y="29733"/>
                  </a:lnTo>
                  <a:lnTo>
                    <a:pt x="641413" y="44753"/>
                  </a:lnTo>
                  <a:lnTo>
                    <a:pt x="694170" y="81032"/>
                  </a:lnTo>
                  <a:lnTo>
                    <a:pt x="701294" y="101473"/>
                  </a:lnTo>
                  <a:lnTo>
                    <a:pt x="694170" y="121913"/>
                  </a:lnTo>
                  <a:lnTo>
                    <a:pt x="641413" y="158192"/>
                  </a:lnTo>
                  <a:lnTo>
                    <a:pt x="598598" y="173212"/>
                  </a:lnTo>
                  <a:lnTo>
                    <a:pt x="546704" y="185606"/>
                  </a:lnTo>
                  <a:lnTo>
                    <a:pt x="487142" y="194966"/>
                  </a:lnTo>
                  <a:lnTo>
                    <a:pt x="421319" y="200882"/>
                  </a:lnTo>
                  <a:lnTo>
                    <a:pt x="350646" y="202946"/>
                  </a:lnTo>
                  <a:lnTo>
                    <a:pt x="279974" y="200882"/>
                  </a:lnTo>
                  <a:lnTo>
                    <a:pt x="214151" y="194966"/>
                  </a:lnTo>
                  <a:lnTo>
                    <a:pt x="154589" y="185606"/>
                  </a:lnTo>
                  <a:lnTo>
                    <a:pt x="102695" y="173212"/>
                  </a:lnTo>
                  <a:lnTo>
                    <a:pt x="59880" y="158192"/>
                  </a:lnTo>
                  <a:lnTo>
                    <a:pt x="7123" y="121913"/>
                  </a:lnTo>
                  <a:lnTo>
                    <a:pt x="0" y="101473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982595" y="4340479"/>
            <a:ext cx="302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Holbæk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969007" y="5127752"/>
            <a:ext cx="819785" cy="220979"/>
            <a:chOff x="1969007" y="5127752"/>
            <a:chExt cx="819785" cy="220979"/>
          </a:xfrm>
        </p:grpSpPr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72182" y="5130927"/>
              <a:ext cx="813308" cy="21412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72182" y="5130927"/>
              <a:ext cx="813435" cy="214629"/>
            </a:xfrm>
            <a:custGeom>
              <a:avLst/>
              <a:gdLst/>
              <a:ahLst/>
              <a:cxnLst/>
              <a:rect l="l" t="t" r="r" b="b"/>
              <a:pathLst>
                <a:path w="813435" h="214629">
                  <a:moveTo>
                    <a:pt x="0" y="107061"/>
                  </a:moveTo>
                  <a:lnTo>
                    <a:pt x="25447" y="69682"/>
                  </a:lnTo>
                  <a:lnTo>
                    <a:pt x="95657" y="38060"/>
                  </a:lnTo>
                  <a:lnTo>
                    <a:pt x="144673" y="25161"/>
                  </a:lnTo>
                  <a:lnTo>
                    <a:pt x="201431" y="14605"/>
                  </a:lnTo>
                  <a:lnTo>
                    <a:pt x="264780" y="6691"/>
                  </a:lnTo>
                  <a:lnTo>
                    <a:pt x="333571" y="1723"/>
                  </a:lnTo>
                  <a:lnTo>
                    <a:pt x="406654" y="0"/>
                  </a:lnTo>
                  <a:lnTo>
                    <a:pt x="479736" y="1723"/>
                  </a:lnTo>
                  <a:lnTo>
                    <a:pt x="548527" y="6691"/>
                  </a:lnTo>
                  <a:lnTo>
                    <a:pt x="611876" y="14605"/>
                  </a:lnTo>
                  <a:lnTo>
                    <a:pt x="668634" y="25161"/>
                  </a:lnTo>
                  <a:lnTo>
                    <a:pt x="717650" y="38060"/>
                  </a:lnTo>
                  <a:lnTo>
                    <a:pt x="757776" y="53001"/>
                  </a:lnTo>
                  <a:lnTo>
                    <a:pt x="806754" y="87802"/>
                  </a:lnTo>
                  <a:lnTo>
                    <a:pt x="813308" y="107061"/>
                  </a:lnTo>
                  <a:lnTo>
                    <a:pt x="806754" y="126286"/>
                  </a:lnTo>
                  <a:lnTo>
                    <a:pt x="757776" y="161064"/>
                  </a:lnTo>
                  <a:lnTo>
                    <a:pt x="717650" y="176008"/>
                  </a:lnTo>
                  <a:lnTo>
                    <a:pt x="668634" y="188918"/>
                  </a:lnTo>
                  <a:lnTo>
                    <a:pt x="611876" y="199488"/>
                  </a:lnTo>
                  <a:lnTo>
                    <a:pt x="548527" y="207415"/>
                  </a:lnTo>
                  <a:lnTo>
                    <a:pt x="479736" y="212394"/>
                  </a:lnTo>
                  <a:lnTo>
                    <a:pt x="406654" y="214122"/>
                  </a:lnTo>
                  <a:lnTo>
                    <a:pt x="333571" y="212394"/>
                  </a:lnTo>
                  <a:lnTo>
                    <a:pt x="264780" y="207415"/>
                  </a:lnTo>
                  <a:lnTo>
                    <a:pt x="201431" y="199488"/>
                  </a:lnTo>
                  <a:lnTo>
                    <a:pt x="144673" y="188918"/>
                  </a:lnTo>
                  <a:lnTo>
                    <a:pt x="95657" y="176008"/>
                  </a:lnTo>
                  <a:lnTo>
                    <a:pt x="55531" y="161064"/>
                  </a:lnTo>
                  <a:lnTo>
                    <a:pt x="6553" y="126286"/>
                  </a:lnTo>
                  <a:lnTo>
                    <a:pt x="0" y="107061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171826" y="5132070"/>
            <a:ext cx="4133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Svendborg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889379" y="4742434"/>
            <a:ext cx="691515" cy="212090"/>
            <a:chOff x="1889379" y="4742434"/>
            <a:chExt cx="691515" cy="212090"/>
          </a:xfrm>
        </p:grpSpPr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92554" y="4745609"/>
              <a:ext cx="684657" cy="20561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892554" y="4745609"/>
              <a:ext cx="685165" cy="205740"/>
            </a:xfrm>
            <a:custGeom>
              <a:avLst/>
              <a:gdLst/>
              <a:ahLst/>
              <a:cxnLst/>
              <a:rect l="l" t="t" r="r" b="b"/>
              <a:pathLst>
                <a:path w="685164" h="205739">
                  <a:moveTo>
                    <a:pt x="0" y="102870"/>
                  </a:moveTo>
                  <a:lnTo>
                    <a:pt x="26886" y="62793"/>
                  </a:lnTo>
                  <a:lnTo>
                    <a:pt x="100218" y="30099"/>
                  </a:lnTo>
                  <a:lnTo>
                    <a:pt x="150868" y="17546"/>
                  </a:lnTo>
                  <a:lnTo>
                    <a:pt x="209008" y="8072"/>
                  </a:lnTo>
                  <a:lnTo>
                    <a:pt x="273265" y="2086"/>
                  </a:lnTo>
                  <a:lnTo>
                    <a:pt x="342264" y="0"/>
                  </a:lnTo>
                  <a:lnTo>
                    <a:pt x="411270" y="2086"/>
                  </a:lnTo>
                  <a:lnTo>
                    <a:pt x="475541" y="8072"/>
                  </a:lnTo>
                  <a:lnTo>
                    <a:pt x="533701" y="17546"/>
                  </a:lnTo>
                  <a:lnTo>
                    <a:pt x="584374" y="30099"/>
                  </a:lnTo>
                  <a:lnTo>
                    <a:pt x="626183" y="45318"/>
                  </a:lnTo>
                  <a:lnTo>
                    <a:pt x="677701" y="82114"/>
                  </a:lnTo>
                  <a:lnTo>
                    <a:pt x="684657" y="102870"/>
                  </a:lnTo>
                  <a:lnTo>
                    <a:pt x="677701" y="123583"/>
                  </a:lnTo>
                  <a:lnTo>
                    <a:pt x="626183" y="160325"/>
                  </a:lnTo>
                  <a:lnTo>
                    <a:pt x="584374" y="175529"/>
                  </a:lnTo>
                  <a:lnTo>
                    <a:pt x="533701" y="188072"/>
                  </a:lnTo>
                  <a:lnTo>
                    <a:pt x="475541" y="197542"/>
                  </a:lnTo>
                  <a:lnTo>
                    <a:pt x="411270" y="203526"/>
                  </a:lnTo>
                  <a:lnTo>
                    <a:pt x="342264" y="205613"/>
                  </a:lnTo>
                  <a:lnTo>
                    <a:pt x="273265" y="203526"/>
                  </a:lnTo>
                  <a:lnTo>
                    <a:pt x="209008" y="197542"/>
                  </a:lnTo>
                  <a:lnTo>
                    <a:pt x="150868" y="188072"/>
                  </a:lnTo>
                  <a:lnTo>
                    <a:pt x="100218" y="175529"/>
                  </a:lnTo>
                  <a:lnTo>
                    <a:pt x="58433" y="160325"/>
                  </a:lnTo>
                  <a:lnTo>
                    <a:pt x="6950" y="123583"/>
                  </a:lnTo>
                  <a:lnTo>
                    <a:pt x="0" y="102870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081529" y="4742433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40" baseline="0">
                <a:latin typeface="Calibri"/>
                <a:ea typeface="Calibri"/>
                <a:cs typeface="Calibri"/>
              </a:rPr>
              <a:t>Odense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606548" y="4727066"/>
            <a:ext cx="691515" cy="252095"/>
            <a:chOff x="2606548" y="4727066"/>
            <a:chExt cx="691515" cy="252095"/>
          </a:xfrm>
        </p:grpSpPr>
        <p:pic>
          <p:nvPicPr>
            <p:cNvPr id="73" name="object 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09723" y="4730241"/>
              <a:ext cx="684656" cy="24561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609723" y="4730241"/>
              <a:ext cx="685165" cy="245745"/>
            </a:xfrm>
            <a:custGeom>
              <a:avLst/>
              <a:gdLst/>
              <a:ahLst/>
              <a:cxnLst/>
              <a:rect l="l" t="t" r="r" b="b"/>
              <a:pathLst>
                <a:path w="685164" h="245745">
                  <a:moveTo>
                    <a:pt x="0" y="122808"/>
                  </a:moveTo>
                  <a:lnTo>
                    <a:pt x="26904" y="75009"/>
                  </a:lnTo>
                  <a:lnTo>
                    <a:pt x="100266" y="35972"/>
                  </a:lnTo>
                  <a:lnTo>
                    <a:pt x="150924" y="20975"/>
                  </a:lnTo>
                  <a:lnTo>
                    <a:pt x="209061" y="9651"/>
                  </a:lnTo>
                  <a:lnTo>
                    <a:pt x="273301" y="2495"/>
                  </a:lnTo>
                  <a:lnTo>
                    <a:pt x="342264" y="0"/>
                  </a:lnTo>
                  <a:lnTo>
                    <a:pt x="411270" y="2495"/>
                  </a:lnTo>
                  <a:lnTo>
                    <a:pt x="475541" y="9651"/>
                  </a:lnTo>
                  <a:lnTo>
                    <a:pt x="533701" y="20975"/>
                  </a:lnTo>
                  <a:lnTo>
                    <a:pt x="584374" y="35972"/>
                  </a:lnTo>
                  <a:lnTo>
                    <a:pt x="626183" y="54148"/>
                  </a:lnTo>
                  <a:lnTo>
                    <a:pt x="677701" y="98060"/>
                  </a:lnTo>
                  <a:lnTo>
                    <a:pt x="684656" y="122808"/>
                  </a:lnTo>
                  <a:lnTo>
                    <a:pt x="677701" y="147557"/>
                  </a:lnTo>
                  <a:lnTo>
                    <a:pt x="626183" y="191469"/>
                  </a:lnTo>
                  <a:lnTo>
                    <a:pt x="584374" y="209645"/>
                  </a:lnTo>
                  <a:lnTo>
                    <a:pt x="533701" y="224642"/>
                  </a:lnTo>
                  <a:lnTo>
                    <a:pt x="475541" y="235965"/>
                  </a:lnTo>
                  <a:lnTo>
                    <a:pt x="411270" y="243122"/>
                  </a:lnTo>
                  <a:lnTo>
                    <a:pt x="342264" y="245617"/>
                  </a:lnTo>
                  <a:lnTo>
                    <a:pt x="273301" y="243122"/>
                  </a:lnTo>
                  <a:lnTo>
                    <a:pt x="209061" y="235965"/>
                  </a:lnTo>
                  <a:lnTo>
                    <a:pt x="150924" y="224642"/>
                  </a:lnTo>
                  <a:lnTo>
                    <a:pt x="100266" y="209645"/>
                  </a:lnTo>
                  <a:lnTo>
                    <a:pt x="58467" y="191469"/>
                  </a:lnTo>
                  <a:lnTo>
                    <a:pt x="6955" y="147557"/>
                  </a:lnTo>
                  <a:lnTo>
                    <a:pt x="0" y="122808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792729" y="4747005"/>
            <a:ext cx="31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Slagelse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212464" y="4570095"/>
            <a:ext cx="691515" cy="261620"/>
            <a:chOff x="3212464" y="4570095"/>
            <a:chExt cx="691515" cy="261620"/>
          </a:xfrm>
        </p:grpSpPr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15639" y="4573270"/>
              <a:ext cx="684657" cy="25514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215639" y="4573270"/>
              <a:ext cx="685165" cy="255270"/>
            </a:xfrm>
            <a:custGeom>
              <a:avLst/>
              <a:gdLst/>
              <a:ahLst/>
              <a:cxnLst/>
              <a:rect l="l" t="t" r="r" b="b"/>
              <a:pathLst>
                <a:path w="685164" h="255270">
                  <a:moveTo>
                    <a:pt x="0" y="127507"/>
                  </a:moveTo>
                  <a:lnTo>
                    <a:pt x="26886" y="77849"/>
                  </a:lnTo>
                  <a:lnTo>
                    <a:pt x="58433" y="56188"/>
                  </a:lnTo>
                  <a:lnTo>
                    <a:pt x="100218" y="37322"/>
                  </a:lnTo>
                  <a:lnTo>
                    <a:pt x="150868" y="21759"/>
                  </a:lnTo>
                  <a:lnTo>
                    <a:pt x="209008" y="10011"/>
                  </a:lnTo>
                  <a:lnTo>
                    <a:pt x="273265" y="2587"/>
                  </a:lnTo>
                  <a:lnTo>
                    <a:pt x="342264" y="0"/>
                  </a:lnTo>
                  <a:lnTo>
                    <a:pt x="411270" y="2587"/>
                  </a:lnTo>
                  <a:lnTo>
                    <a:pt x="475541" y="10011"/>
                  </a:lnTo>
                  <a:lnTo>
                    <a:pt x="533701" y="21759"/>
                  </a:lnTo>
                  <a:lnTo>
                    <a:pt x="584374" y="37322"/>
                  </a:lnTo>
                  <a:lnTo>
                    <a:pt x="626183" y="56188"/>
                  </a:lnTo>
                  <a:lnTo>
                    <a:pt x="657750" y="77849"/>
                  </a:lnTo>
                  <a:lnTo>
                    <a:pt x="684657" y="127507"/>
                  </a:lnTo>
                  <a:lnTo>
                    <a:pt x="677701" y="153229"/>
                  </a:lnTo>
                  <a:lnTo>
                    <a:pt x="626183" y="198867"/>
                  </a:lnTo>
                  <a:lnTo>
                    <a:pt x="584374" y="217757"/>
                  </a:lnTo>
                  <a:lnTo>
                    <a:pt x="533701" y="233343"/>
                  </a:lnTo>
                  <a:lnTo>
                    <a:pt x="475541" y="245111"/>
                  </a:lnTo>
                  <a:lnTo>
                    <a:pt x="411270" y="252549"/>
                  </a:lnTo>
                  <a:lnTo>
                    <a:pt x="342264" y="255142"/>
                  </a:lnTo>
                  <a:lnTo>
                    <a:pt x="273265" y="252549"/>
                  </a:lnTo>
                  <a:lnTo>
                    <a:pt x="209008" y="245111"/>
                  </a:lnTo>
                  <a:lnTo>
                    <a:pt x="150868" y="233343"/>
                  </a:lnTo>
                  <a:lnTo>
                    <a:pt x="100218" y="217757"/>
                  </a:lnTo>
                  <a:lnTo>
                    <a:pt x="58433" y="198867"/>
                  </a:lnTo>
                  <a:lnTo>
                    <a:pt x="26886" y="177186"/>
                  </a:lnTo>
                  <a:lnTo>
                    <a:pt x="0" y="127507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397122" y="4594605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Roskilde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685669" y="5462270"/>
            <a:ext cx="746125" cy="212090"/>
            <a:chOff x="2685669" y="5462270"/>
            <a:chExt cx="746125" cy="212090"/>
          </a:xfrm>
        </p:grpSpPr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88844" y="5465445"/>
              <a:ext cx="739775" cy="20571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688844" y="5465445"/>
              <a:ext cx="739775" cy="205740"/>
            </a:xfrm>
            <a:custGeom>
              <a:avLst/>
              <a:gdLst/>
              <a:ahLst/>
              <a:cxnLst/>
              <a:rect l="l" t="t" r="r" b="b"/>
              <a:pathLst>
                <a:path w="739775" h="205739">
                  <a:moveTo>
                    <a:pt x="0" y="102869"/>
                  </a:moveTo>
                  <a:lnTo>
                    <a:pt x="23142" y="66993"/>
                  </a:lnTo>
                  <a:lnTo>
                    <a:pt x="86999" y="36610"/>
                  </a:lnTo>
                  <a:lnTo>
                    <a:pt x="131586" y="24208"/>
                  </a:lnTo>
                  <a:lnTo>
                    <a:pt x="183218" y="14054"/>
                  </a:lnTo>
                  <a:lnTo>
                    <a:pt x="240853" y="6440"/>
                  </a:lnTo>
                  <a:lnTo>
                    <a:pt x="303445" y="1658"/>
                  </a:lnTo>
                  <a:lnTo>
                    <a:pt x="369950" y="0"/>
                  </a:lnTo>
                  <a:lnTo>
                    <a:pt x="436418" y="1658"/>
                  </a:lnTo>
                  <a:lnTo>
                    <a:pt x="498981" y="6440"/>
                  </a:lnTo>
                  <a:lnTo>
                    <a:pt x="556593" y="14054"/>
                  </a:lnTo>
                  <a:lnTo>
                    <a:pt x="608210" y="24208"/>
                  </a:lnTo>
                  <a:lnTo>
                    <a:pt x="652786" y="36610"/>
                  </a:lnTo>
                  <a:lnTo>
                    <a:pt x="689276" y="50969"/>
                  </a:lnTo>
                  <a:lnTo>
                    <a:pt x="733815" y="84390"/>
                  </a:lnTo>
                  <a:lnTo>
                    <a:pt x="739775" y="102869"/>
                  </a:lnTo>
                  <a:lnTo>
                    <a:pt x="733815" y="121358"/>
                  </a:lnTo>
                  <a:lnTo>
                    <a:pt x="689276" y="154781"/>
                  </a:lnTo>
                  <a:lnTo>
                    <a:pt x="652786" y="169134"/>
                  </a:lnTo>
                  <a:lnTo>
                    <a:pt x="608210" y="181529"/>
                  </a:lnTo>
                  <a:lnTo>
                    <a:pt x="556593" y="191674"/>
                  </a:lnTo>
                  <a:lnTo>
                    <a:pt x="498981" y="199281"/>
                  </a:lnTo>
                  <a:lnTo>
                    <a:pt x="436418" y="204057"/>
                  </a:lnTo>
                  <a:lnTo>
                    <a:pt x="369950" y="205714"/>
                  </a:lnTo>
                  <a:lnTo>
                    <a:pt x="303445" y="204057"/>
                  </a:lnTo>
                  <a:lnTo>
                    <a:pt x="240853" y="199281"/>
                  </a:lnTo>
                  <a:lnTo>
                    <a:pt x="183218" y="191674"/>
                  </a:lnTo>
                  <a:lnTo>
                    <a:pt x="131586" y="181529"/>
                  </a:lnTo>
                  <a:lnTo>
                    <a:pt x="86999" y="169134"/>
                  </a:lnTo>
                  <a:lnTo>
                    <a:pt x="50503" y="154781"/>
                  </a:lnTo>
                  <a:lnTo>
                    <a:pt x="5959" y="121358"/>
                  </a:lnTo>
                  <a:lnTo>
                    <a:pt x="0" y="102869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899410" y="5462396"/>
            <a:ext cx="318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Nakskov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572890" y="5522086"/>
            <a:ext cx="891540" cy="252095"/>
            <a:chOff x="3572890" y="5522086"/>
            <a:chExt cx="891540" cy="252095"/>
          </a:xfrm>
        </p:grpSpPr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76065" y="5525261"/>
              <a:ext cx="885063" cy="24570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576065" y="5525261"/>
              <a:ext cx="885190" cy="245745"/>
            </a:xfrm>
            <a:custGeom>
              <a:avLst/>
              <a:gdLst/>
              <a:ahLst/>
              <a:cxnLst/>
              <a:rect l="l" t="t" r="r" b="b"/>
              <a:pathLst>
                <a:path w="885189" h="245745">
                  <a:moveTo>
                    <a:pt x="0" y="122847"/>
                  </a:moveTo>
                  <a:lnTo>
                    <a:pt x="22559" y="84014"/>
                  </a:lnTo>
                  <a:lnTo>
                    <a:pt x="85376" y="50291"/>
                  </a:lnTo>
                  <a:lnTo>
                    <a:pt x="129603" y="35977"/>
                  </a:lnTo>
                  <a:lnTo>
                    <a:pt x="181160" y="23699"/>
                  </a:lnTo>
                  <a:lnTo>
                    <a:pt x="239137" y="13710"/>
                  </a:lnTo>
                  <a:lnTo>
                    <a:pt x="302621" y="6261"/>
                  </a:lnTo>
                  <a:lnTo>
                    <a:pt x="370702" y="1607"/>
                  </a:lnTo>
                  <a:lnTo>
                    <a:pt x="442468" y="0"/>
                  </a:lnTo>
                  <a:lnTo>
                    <a:pt x="514268" y="1607"/>
                  </a:lnTo>
                  <a:lnTo>
                    <a:pt x="582376" y="6261"/>
                  </a:lnTo>
                  <a:lnTo>
                    <a:pt x="645881" y="13710"/>
                  </a:lnTo>
                  <a:lnTo>
                    <a:pt x="703874" y="23699"/>
                  </a:lnTo>
                  <a:lnTo>
                    <a:pt x="755443" y="35977"/>
                  </a:lnTo>
                  <a:lnTo>
                    <a:pt x="799678" y="50291"/>
                  </a:lnTo>
                  <a:lnTo>
                    <a:pt x="835668" y="66387"/>
                  </a:lnTo>
                  <a:lnTo>
                    <a:pt x="879271" y="102918"/>
                  </a:lnTo>
                  <a:lnTo>
                    <a:pt x="885063" y="122847"/>
                  </a:lnTo>
                  <a:lnTo>
                    <a:pt x="879271" y="142776"/>
                  </a:lnTo>
                  <a:lnTo>
                    <a:pt x="835668" y="179309"/>
                  </a:lnTo>
                  <a:lnTo>
                    <a:pt x="799678" y="195407"/>
                  </a:lnTo>
                  <a:lnTo>
                    <a:pt x="755443" y="209723"/>
                  </a:lnTo>
                  <a:lnTo>
                    <a:pt x="703874" y="222002"/>
                  </a:lnTo>
                  <a:lnTo>
                    <a:pt x="645881" y="231993"/>
                  </a:lnTo>
                  <a:lnTo>
                    <a:pt x="582376" y="239443"/>
                  </a:lnTo>
                  <a:lnTo>
                    <a:pt x="514268" y="244098"/>
                  </a:lnTo>
                  <a:lnTo>
                    <a:pt x="442468" y="245706"/>
                  </a:lnTo>
                  <a:lnTo>
                    <a:pt x="370702" y="244098"/>
                  </a:lnTo>
                  <a:lnTo>
                    <a:pt x="302621" y="239443"/>
                  </a:lnTo>
                  <a:lnTo>
                    <a:pt x="239137" y="231993"/>
                  </a:lnTo>
                  <a:lnTo>
                    <a:pt x="181160" y="222002"/>
                  </a:lnTo>
                  <a:lnTo>
                    <a:pt x="129603" y="209723"/>
                  </a:lnTo>
                  <a:lnTo>
                    <a:pt x="85376" y="195407"/>
                  </a:lnTo>
                  <a:lnTo>
                    <a:pt x="49391" y="179309"/>
                  </a:lnTo>
                  <a:lnTo>
                    <a:pt x="5791" y="142776"/>
                  </a:lnTo>
                  <a:lnTo>
                    <a:pt x="0" y="12284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795521" y="5542279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3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Nykøbing</a:t>
            </a:r>
            <a:r>
              <a:rPr lang="fi" sz="600" b="0" i="0" u="none" spc="1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F.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2881757" y="5007483"/>
            <a:ext cx="728980" cy="252095"/>
            <a:chOff x="2881757" y="5007483"/>
            <a:chExt cx="728980" cy="252095"/>
          </a:xfrm>
        </p:grpSpPr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84932" y="5010658"/>
              <a:ext cx="722121" cy="24561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884932" y="5010658"/>
              <a:ext cx="722630" cy="245745"/>
            </a:xfrm>
            <a:custGeom>
              <a:avLst/>
              <a:gdLst/>
              <a:ahLst/>
              <a:cxnLst/>
              <a:rect l="l" t="t" r="r" b="b"/>
              <a:pathLst>
                <a:path w="722629" h="245745">
                  <a:moveTo>
                    <a:pt x="0" y="122809"/>
                  </a:moveTo>
                  <a:lnTo>
                    <a:pt x="22591" y="79960"/>
                  </a:lnTo>
                  <a:lnTo>
                    <a:pt x="84923" y="43687"/>
                  </a:lnTo>
                  <a:lnTo>
                    <a:pt x="128441" y="28885"/>
                  </a:lnTo>
                  <a:lnTo>
                    <a:pt x="178834" y="16768"/>
                  </a:lnTo>
                  <a:lnTo>
                    <a:pt x="235082" y="7684"/>
                  </a:lnTo>
                  <a:lnTo>
                    <a:pt x="296164" y="1978"/>
                  </a:lnTo>
                  <a:lnTo>
                    <a:pt x="361061" y="0"/>
                  </a:lnTo>
                  <a:lnTo>
                    <a:pt x="425957" y="1978"/>
                  </a:lnTo>
                  <a:lnTo>
                    <a:pt x="487039" y="7684"/>
                  </a:lnTo>
                  <a:lnTo>
                    <a:pt x="543287" y="16768"/>
                  </a:lnTo>
                  <a:lnTo>
                    <a:pt x="593680" y="28885"/>
                  </a:lnTo>
                  <a:lnTo>
                    <a:pt x="637198" y="43687"/>
                  </a:lnTo>
                  <a:lnTo>
                    <a:pt x="672822" y="60828"/>
                  </a:lnTo>
                  <a:lnTo>
                    <a:pt x="716304" y="100735"/>
                  </a:lnTo>
                  <a:lnTo>
                    <a:pt x="722121" y="122809"/>
                  </a:lnTo>
                  <a:lnTo>
                    <a:pt x="716304" y="144882"/>
                  </a:lnTo>
                  <a:lnTo>
                    <a:pt x="672822" y="184789"/>
                  </a:lnTo>
                  <a:lnTo>
                    <a:pt x="637198" y="201930"/>
                  </a:lnTo>
                  <a:lnTo>
                    <a:pt x="593680" y="216732"/>
                  </a:lnTo>
                  <a:lnTo>
                    <a:pt x="543287" y="228849"/>
                  </a:lnTo>
                  <a:lnTo>
                    <a:pt x="487039" y="237933"/>
                  </a:lnTo>
                  <a:lnTo>
                    <a:pt x="425957" y="243639"/>
                  </a:lnTo>
                  <a:lnTo>
                    <a:pt x="361061" y="245618"/>
                  </a:lnTo>
                  <a:lnTo>
                    <a:pt x="296164" y="243639"/>
                  </a:lnTo>
                  <a:lnTo>
                    <a:pt x="235082" y="237933"/>
                  </a:lnTo>
                  <a:lnTo>
                    <a:pt x="178834" y="228849"/>
                  </a:lnTo>
                  <a:lnTo>
                    <a:pt x="128441" y="216732"/>
                  </a:lnTo>
                  <a:lnTo>
                    <a:pt x="84923" y="201930"/>
                  </a:lnTo>
                  <a:lnTo>
                    <a:pt x="49299" y="184789"/>
                  </a:lnTo>
                  <a:lnTo>
                    <a:pt x="5817" y="144882"/>
                  </a:lnTo>
                  <a:lnTo>
                    <a:pt x="0" y="122809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077717" y="5027421"/>
            <a:ext cx="33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Næstved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632072" y="4859273"/>
            <a:ext cx="728980" cy="193040"/>
            <a:chOff x="3632072" y="4859273"/>
            <a:chExt cx="728980" cy="193040"/>
          </a:xfrm>
        </p:grpSpPr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35247" y="4862448"/>
              <a:ext cx="722122" cy="18630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635247" y="4862448"/>
              <a:ext cx="722630" cy="186690"/>
            </a:xfrm>
            <a:custGeom>
              <a:avLst/>
              <a:gdLst/>
              <a:ahLst/>
              <a:cxnLst/>
              <a:rect l="l" t="t" r="r" b="b"/>
              <a:pathLst>
                <a:path w="722629" h="186689">
                  <a:moveTo>
                    <a:pt x="0" y="93090"/>
                  </a:moveTo>
                  <a:lnTo>
                    <a:pt x="28376" y="56846"/>
                  </a:lnTo>
                  <a:lnTo>
                    <a:pt x="105759" y="27257"/>
                  </a:lnTo>
                  <a:lnTo>
                    <a:pt x="159196" y="15892"/>
                  </a:lnTo>
                  <a:lnTo>
                    <a:pt x="220527" y="7312"/>
                  </a:lnTo>
                  <a:lnTo>
                    <a:pt x="288299" y="1890"/>
                  </a:lnTo>
                  <a:lnTo>
                    <a:pt x="361061" y="0"/>
                  </a:lnTo>
                  <a:lnTo>
                    <a:pt x="433858" y="1890"/>
                  </a:lnTo>
                  <a:lnTo>
                    <a:pt x="501648" y="7312"/>
                  </a:lnTo>
                  <a:lnTo>
                    <a:pt x="562981" y="15892"/>
                  </a:lnTo>
                  <a:lnTo>
                    <a:pt x="616410" y="27257"/>
                  </a:lnTo>
                  <a:lnTo>
                    <a:pt x="660487" y="41033"/>
                  </a:lnTo>
                  <a:lnTo>
                    <a:pt x="714790" y="74323"/>
                  </a:lnTo>
                  <a:lnTo>
                    <a:pt x="722122" y="93090"/>
                  </a:lnTo>
                  <a:lnTo>
                    <a:pt x="714790" y="111900"/>
                  </a:lnTo>
                  <a:lnTo>
                    <a:pt x="660487" y="145244"/>
                  </a:lnTo>
                  <a:lnTo>
                    <a:pt x="616410" y="159035"/>
                  </a:lnTo>
                  <a:lnTo>
                    <a:pt x="562981" y="170409"/>
                  </a:lnTo>
                  <a:lnTo>
                    <a:pt x="501648" y="178994"/>
                  </a:lnTo>
                  <a:lnTo>
                    <a:pt x="433858" y="184418"/>
                  </a:lnTo>
                  <a:lnTo>
                    <a:pt x="361061" y="186308"/>
                  </a:lnTo>
                  <a:lnTo>
                    <a:pt x="288299" y="184418"/>
                  </a:lnTo>
                  <a:lnTo>
                    <a:pt x="220527" y="178994"/>
                  </a:lnTo>
                  <a:lnTo>
                    <a:pt x="159196" y="170409"/>
                  </a:lnTo>
                  <a:lnTo>
                    <a:pt x="105759" y="159035"/>
                  </a:lnTo>
                  <a:lnTo>
                    <a:pt x="61668" y="145244"/>
                  </a:lnTo>
                  <a:lnTo>
                    <a:pt x="7336" y="111900"/>
                  </a:lnTo>
                  <a:lnTo>
                    <a:pt x="0" y="93090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878707" y="4849495"/>
            <a:ext cx="23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4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Køge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204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523235" y="2174494"/>
            <a:ext cx="2098040" cy="4301490"/>
            <a:chOff x="2523235" y="2174494"/>
            <a:chExt cx="2098040" cy="4301490"/>
          </a:xfrm>
        </p:grpSpPr>
        <p:sp>
          <p:nvSpPr>
            <p:cNvPr id="97" name="object 97"/>
            <p:cNvSpPr/>
            <p:nvPr/>
          </p:nvSpPr>
          <p:spPr>
            <a:xfrm>
              <a:off x="2532760" y="2184019"/>
              <a:ext cx="1033144" cy="4282440"/>
            </a:xfrm>
            <a:custGeom>
              <a:avLst/>
              <a:gdLst/>
              <a:ahLst/>
              <a:cxnLst/>
              <a:rect l="l" t="t" r="r" b="b"/>
              <a:pathLst>
                <a:path w="1033145" h="4282440">
                  <a:moveTo>
                    <a:pt x="1032637" y="0"/>
                  </a:moveTo>
                  <a:lnTo>
                    <a:pt x="0" y="4282224"/>
                  </a:lnTo>
                </a:path>
              </a:pathLst>
            </a:custGeom>
            <a:ln w="19050">
              <a:solidFill>
                <a:srgbClr val="CE7E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64990" y="3786886"/>
              <a:ext cx="752729" cy="255143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864990" y="3786886"/>
              <a:ext cx="753110" cy="255270"/>
            </a:xfrm>
            <a:custGeom>
              <a:avLst/>
              <a:gdLst/>
              <a:ahLst/>
              <a:cxnLst/>
              <a:rect l="l" t="t" r="r" b="b"/>
              <a:pathLst>
                <a:path w="753110" h="255270">
                  <a:moveTo>
                    <a:pt x="0" y="127507"/>
                  </a:moveTo>
                  <a:lnTo>
                    <a:pt x="23548" y="83041"/>
                  </a:lnTo>
                  <a:lnTo>
                    <a:pt x="88518" y="45382"/>
                  </a:lnTo>
                  <a:lnTo>
                    <a:pt x="133876" y="30008"/>
                  </a:lnTo>
                  <a:lnTo>
                    <a:pt x="186398" y="17422"/>
                  </a:lnTo>
                  <a:lnTo>
                    <a:pt x="245018" y="7984"/>
                  </a:lnTo>
                  <a:lnTo>
                    <a:pt x="308674" y="2056"/>
                  </a:lnTo>
                  <a:lnTo>
                    <a:pt x="376300" y="0"/>
                  </a:lnTo>
                  <a:lnTo>
                    <a:pt x="443965" y="2056"/>
                  </a:lnTo>
                  <a:lnTo>
                    <a:pt x="507650" y="7984"/>
                  </a:lnTo>
                  <a:lnTo>
                    <a:pt x="566292" y="17422"/>
                  </a:lnTo>
                  <a:lnTo>
                    <a:pt x="618830" y="30008"/>
                  </a:lnTo>
                  <a:lnTo>
                    <a:pt x="664199" y="45382"/>
                  </a:lnTo>
                  <a:lnTo>
                    <a:pt x="701336" y="63180"/>
                  </a:lnTo>
                  <a:lnTo>
                    <a:pt x="746664" y="104604"/>
                  </a:lnTo>
                  <a:lnTo>
                    <a:pt x="752729" y="127507"/>
                  </a:lnTo>
                  <a:lnTo>
                    <a:pt x="746664" y="150449"/>
                  </a:lnTo>
                  <a:lnTo>
                    <a:pt x="701336" y="191925"/>
                  </a:lnTo>
                  <a:lnTo>
                    <a:pt x="664199" y="209739"/>
                  </a:lnTo>
                  <a:lnTo>
                    <a:pt x="618830" y="225122"/>
                  </a:lnTo>
                  <a:lnTo>
                    <a:pt x="566292" y="237715"/>
                  </a:lnTo>
                  <a:lnTo>
                    <a:pt x="507650" y="247157"/>
                  </a:lnTo>
                  <a:lnTo>
                    <a:pt x="443965" y="253086"/>
                  </a:lnTo>
                  <a:lnTo>
                    <a:pt x="376300" y="255143"/>
                  </a:lnTo>
                  <a:lnTo>
                    <a:pt x="308674" y="253086"/>
                  </a:lnTo>
                  <a:lnTo>
                    <a:pt x="245018" y="247157"/>
                  </a:lnTo>
                  <a:lnTo>
                    <a:pt x="186398" y="237715"/>
                  </a:lnTo>
                  <a:lnTo>
                    <a:pt x="133876" y="225122"/>
                  </a:lnTo>
                  <a:lnTo>
                    <a:pt x="88518" y="209739"/>
                  </a:lnTo>
                  <a:lnTo>
                    <a:pt x="51387" y="191925"/>
                  </a:lnTo>
                  <a:lnTo>
                    <a:pt x="6064" y="150449"/>
                  </a:lnTo>
                  <a:lnTo>
                    <a:pt x="0" y="12750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240269" y="2180082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Hjørring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142480" y="2597023"/>
            <a:ext cx="673735" cy="297180"/>
            <a:chOff x="7142480" y="2597023"/>
            <a:chExt cx="673735" cy="297180"/>
          </a:xfrm>
        </p:grpSpPr>
        <p:pic>
          <p:nvPicPr>
            <p:cNvPr id="102" name="object 1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5655" y="2600198"/>
              <a:ext cx="666876" cy="29070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7145655" y="2600198"/>
              <a:ext cx="667385" cy="290830"/>
            </a:xfrm>
            <a:custGeom>
              <a:avLst/>
              <a:gdLst/>
              <a:ahLst/>
              <a:cxnLst/>
              <a:rect l="l" t="t" r="r" b="b"/>
              <a:pathLst>
                <a:path w="667384" h="290830">
                  <a:moveTo>
                    <a:pt x="0" y="145414"/>
                  </a:moveTo>
                  <a:lnTo>
                    <a:pt x="26193" y="88778"/>
                  </a:lnTo>
                  <a:lnTo>
                    <a:pt x="56926" y="64076"/>
                  </a:lnTo>
                  <a:lnTo>
                    <a:pt x="97631" y="42560"/>
                  </a:lnTo>
                  <a:lnTo>
                    <a:pt x="146967" y="24813"/>
                  </a:lnTo>
                  <a:lnTo>
                    <a:pt x="203596" y="11416"/>
                  </a:lnTo>
                  <a:lnTo>
                    <a:pt x="266179" y="2951"/>
                  </a:lnTo>
                  <a:lnTo>
                    <a:pt x="333375" y="0"/>
                  </a:lnTo>
                  <a:lnTo>
                    <a:pt x="400576" y="2951"/>
                  </a:lnTo>
                  <a:lnTo>
                    <a:pt x="463172" y="11416"/>
                  </a:lnTo>
                  <a:lnTo>
                    <a:pt x="519822" y="24813"/>
                  </a:lnTo>
                  <a:lnTo>
                    <a:pt x="569182" y="42560"/>
                  </a:lnTo>
                  <a:lnTo>
                    <a:pt x="609910" y="64076"/>
                  </a:lnTo>
                  <a:lnTo>
                    <a:pt x="640663" y="88778"/>
                  </a:lnTo>
                  <a:lnTo>
                    <a:pt x="666876" y="145414"/>
                  </a:lnTo>
                  <a:lnTo>
                    <a:pt x="660099" y="174702"/>
                  </a:lnTo>
                  <a:lnTo>
                    <a:pt x="609910" y="226657"/>
                  </a:lnTo>
                  <a:lnTo>
                    <a:pt x="569182" y="248157"/>
                  </a:lnTo>
                  <a:lnTo>
                    <a:pt x="519822" y="265896"/>
                  </a:lnTo>
                  <a:lnTo>
                    <a:pt x="463172" y="279288"/>
                  </a:lnTo>
                  <a:lnTo>
                    <a:pt x="400576" y="287752"/>
                  </a:lnTo>
                  <a:lnTo>
                    <a:pt x="333375" y="290702"/>
                  </a:lnTo>
                  <a:lnTo>
                    <a:pt x="266179" y="287752"/>
                  </a:lnTo>
                  <a:lnTo>
                    <a:pt x="203596" y="279288"/>
                  </a:lnTo>
                  <a:lnTo>
                    <a:pt x="146967" y="265896"/>
                  </a:lnTo>
                  <a:lnTo>
                    <a:pt x="97631" y="248157"/>
                  </a:lnTo>
                  <a:lnTo>
                    <a:pt x="56926" y="226657"/>
                  </a:lnTo>
                  <a:lnTo>
                    <a:pt x="26193" y="201977"/>
                  </a:lnTo>
                  <a:lnTo>
                    <a:pt x="0" y="145414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323581" y="2639059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Aalborg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6425691" y="4544314"/>
            <a:ext cx="691515" cy="297180"/>
            <a:chOff x="6425691" y="4544314"/>
            <a:chExt cx="691515" cy="297180"/>
          </a:xfrm>
        </p:grpSpPr>
        <p:pic>
          <p:nvPicPr>
            <p:cNvPr id="106" name="object 10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8866" y="4547489"/>
              <a:ext cx="684657" cy="29083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428866" y="4547489"/>
              <a:ext cx="685165" cy="290830"/>
            </a:xfrm>
            <a:custGeom>
              <a:avLst/>
              <a:gdLst/>
              <a:ahLst/>
              <a:cxnLst/>
              <a:rect l="l" t="t" r="r" b="b"/>
              <a:pathLst>
                <a:path w="685165" h="290829">
                  <a:moveTo>
                    <a:pt x="0" y="145415"/>
                  </a:moveTo>
                  <a:lnTo>
                    <a:pt x="21420" y="94693"/>
                  </a:lnTo>
                  <a:lnTo>
                    <a:pt x="80524" y="51745"/>
                  </a:lnTo>
                  <a:lnTo>
                    <a:pt x="121791" y="34215"/>
                  </a:lnTo>
                  <a:lnTo>
                    <a:pt x="169577" y="19863"/>
                  </a:lnTo>
                  <a:lnTo>
                    <a:pt x="222918" y="9102"/>
                  </a:lnTo>
                  <a:lnTo>
                    <a:pt x="280845" y="2344"/>
                  </a:lnTo>
                  <a:lnTo>
                    <a:pt x="342391" y="0"/>
                  </a:lnTo>
                  <a:lnTo>
                    <a:pt x="403900" y="2344"/>
                  </a:lnTo>
                  <a:lnTo>
                    <a:pt x="461798" y="9102"/>
                  </a:lnTo>
                  <a:lnTo>
                    <a:pt x="515116" y="19863"/>
                  </a:lnTo>
                  <a:lnTo>
                    <a:pt x="562887" y="34215"/>
                  </a:lnTo>
                  <a:lnTo>
                    <a:pt x="604143" y="51745"/>
                  </a:lnTo>
                  <a:lnTo>
                    <a:pt x="637916" y="72041"/>
                  </a:lnTo>
                  <a:lnTo>
                    <a:pt x="679140" y="119288"/>
                  </a:lnTo>
                  <a:lnTo>
                    <a:pt x="684657" y="145415"/>
                  </a:lnTo>
                  <a:lnTo>
                    <a:pt x="679140" y="171541"/>
                  </a:lnTo>
                  <a:lnTo>
                    <a:pt x="637916" y="218788"/>
                  </a:lnTo>
                  <a:lnTo>
                    <a:pt x="604143" y="239084"/>
                  </a:lnTo>
                  <a:lnTo>
                    <a:pt x="562887" y="256614"/>
                  </a:lnTo>
                  <a:lnTo>
                    <a:pt x="515116" y="270966"/>
                  </a:lnTo>
                  <a:lnTo>
                    <a:pt x="461798" y="281727"/>
                  </a:lnTo>
                  <a:lnTo>
                    <a:pt x="403900" y="288485"/>
                  </a:lnTo>
                  <a:lnTo>
                    <a:pt x="342391" y="290830"/>
                  </a:lnTo>
                  <a:lnTo>
                    <a:pt x="280845" y="288485"/>
                  </a:lnTo>
                  <a:lnTo>
                    <a:pt x="222918" y="281727"/>
                  </a:lnTo>
                  <a:lnTo>
                    <a:pt x="169577" y="270966"/>
                  </a:lnTo>
                  <a:lnTo>
                    <a:pt x="121791" y="256614"/>
                  </a:lnTo>
                  <a:lnTo>
                    <a:pt x="80524" y="239084"/>
                  </a:lnTo>
                  <a:lnTo>
                    <a:pt x="46745" y="218788"/>
                  </a:lnTo>
                  <a:lnTo>
                    <a:pt x="5516" y="171541"/>
                  </a:lnTo>
                  <a:lnTo>
                    <a:pt x="0" y="14541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6621526" y="4586732"/>
            <a:ext cx="30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Kolding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377810" y="3080385"/>
            <a:ext cx="673735" cy="297180"/>
            <a:chOff x="7377810" y="3080385"/>
            <a:chExt cx="673735" cy="297180"/>
          </a:xfrm>
        </p:grpSpPr>
        <p:pic>
          <p:nvPicPr>
            <p:cNvPr id="110" name="object 11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80985" y="3083560"/>
              <a:ext cx="666877" cy="29070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380985" y="3083560"/>
              <a:ext cx="667385" cy="290830"/>
            </a:xfrm>
            <a:custGeom>
              <a:avLst/>
              <a:gdLst/>
              <a:ahLst/>
              <a:cxnLst/>
              <a:rect l="l" t="t" r="r" b="b"/>
              <a:pathLst>
                <a:path w="667384" h="290829">
                  <a:moveTo>
                    <a:pt x="0" y="145287"/>
                  </a:moveTo>
                  <a:lnTo>
                    <a:pt x="26195" y="88725"/>
                  </a:lnTo>
                  <a:lnTo>
                    <a:pt x="56933" y="64045"/>
                  </a:lnTo>
                  <a:lnTo>
                    <a:pt x="97647" y="42545"/>
                  </a:lnTo>
                  <a:lnTo>
                    <a:pt x="146998" y="24806"/>
                  </a:lnTo>
                  <a:lnTo>
                    <a:pt x="203650" y="11414"/>
                  </a:lnTo>
                  <a:lnTo>
                    <a:pt x="266264" y="2950"/>
                  </a:lnTo>
                  <a:lnTo>
                    <a:pt x="333502" y="0"/>
                  </a:lnTo>
                  <a:lnTo>
                    <a:pt x="400697" y="2950"/>
                  </a:lnTo>
                  <a:lnTo>
                    <a:pt x="463280" y="11414"/>
                  </a:lnTo>
                  <a:lnTo>
                    <a:pt x="519909" y="24806"/>
                  </a:lnTo>
                  <a:lnTo>
                    <a:pt x="569245" y="42545"/>
                  </a:lnTo>
                  <a:lnTo>
                    <a:pt x="609950" y="64045"/>
                  </a:lnTo>
                  <a:lnTo>
                    <a:pt x="640683" y="88725"/>
                  </a:lnTo>
                  <a:lnTo>
                    <a:pt x="666877" y="145287"/>
                  </a:lnTo>
                  <a:lnTo>
                    <a:pt x="660105" y="174617"/>
                  </a:lnTo>
                  <a:lnTo>
                    <a:pt x="609950" y="226626"/>
                  </a:lnTo>
                  <a:lnTo>
                    <a:pt x="569245" y="248142"/>
                  </a:lnTo>
                  <a:lnTo>
                    <a:pt x="519909" y="265889"/>
                  </a:lnTo>
                  <a:lnTo>
                    <a:pt x="463280" y="279286"/>
                  </a:lnTo>
                  <a:lnTo>
                    <a:pt x="400697" y="287751"/>
                  </a:lnTo>
                  <a:lnTo>
                    <a:pt x="333502" y="290702"/>
                  </a:lnTo>
                  <a:lnTo>
                    <a:pt x="266264" y="287751"/>
                  </a:lnTo>
                  <a:lnTo>
                    <a:pt x="203650" y="279286"/>
                  </a:lnTo>
                  <a:lnTo>
                    <a:pt x="146998" y="265889"/>
                  </a:lnTo>
                  <a:lnTo>
                    <a:pt x="97647" y="248142"/>
                  </a:lnTo>
                  <a:lnTo>
                    <a:pt x="56933" y="226626"/>
                  </a:lnTo>
                  <a:lnTo>
                    <a:pt x="26195" y="201924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7560691" y="3122421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Randers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7360031" y="3748151"/>
            <a:ext cx="857250" cy="297180"/>
            <a:chOff x="7360031" y="3748151"/>
            <a:chExt cx="857250" cy="297180"/>
          </a:xfrm>
        </p:grpSpPr>
        <p:pic>
          <p:nvPicPr>
            <p:cNvPr id="114" name="object 11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63206" y="3751326"/>
              <a:ext cx="850773" cy="29070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7363206" y="3751326"/>
              <a:ext cx="850900" cy="290830"/>
            </a:xfrm>
            <a:custGeom>
              <a:avLst/>
              <a:gdLst/>
              <a:ahLst/>
              <a:cxnLst/>
              <a:rect l="l" t="t" r="r" b="b"/>
              <a:pathLst>
                <a:path w="850900" h="290829">
                  <a:moveTo>
                    <a:pt x="0" y="145415"/>
                  </a:moveTo>
                  <a:lnTo>
                    <a:pt x="21690" y="99470"/>
                  </a:lnTo>
                  <a:lnTo>
                    <a:pt x="82084" y="59554"/>
                  </a:lnTo>
                  <a:lnTo>
                    <a:pt x="124602" y="42608"/>
                  </a:lnTo>
                  <a:lnTo>
                    <a:pt x="174165" y="28070"/>
                  </a:lnTo>
                  <a:lnTo>
                    <a:pt x="229896" y="16239"/>
                  </a:lnTo>
                  <a:lnTo>
                    <a:pt x="290917" y="7417"/>
                  </a:lnTo>
                  <a:lnTo>
                    <a:pt x="356351" y="1904"/>
                  </a:lnTo>
                  <a:lnTo>
                    <a:pt x="425323" y="0"/>
                  </a:lnTo>
                  <a:lnTo>
                    <a:pt x="494328" y="1904"/>
                  </a:lnTo>
                  <a:lnTo>
                    <a:pt x="559790" y="7417"/>
                  </a:lnTo>
                  <a:lnTo>
                    <a:pt x="620833" y="16239"/>
                  </a:lnTo>
                  <a:lnTo>
                    <a:pt x="676579" y="28070"/>
                  </a:lnTo>
                  <a:lnTo>
                    <a:pt x="726154" y="42608"/>
                  </a:lnTo>
                  <a:lnTo>
                    <a:pt x="768680" y="59554"/>
                  </a:lnTo>
                  <a:lnTo>
                    <a:pt x="803281" y="78608"/>
                  </a:lnTo>
                  <a:lnTo>
                    <a:pt x="845204" y="121839"/>
                  </a:lnTo>
                  <a:lnTo>
                    <a:pt x="850773" y="145415"/>
                  </a:lnTo>
                  <a:lnTo>
                    <a:pt x="845204" y="168987"/>
                  </a:lnTo>
                  <a:lnTo>
                    <a:pt x="803281" y="212193"/>
                  </a:lnTo>
                  <a:lnTo>
                    <a:pt x="768680" y="231230"/>
                  </a:lnTo>
                  <a:lnTo>
                    <a:pt x="726154" y="248157"/>
                  </a:lnTo>
                  <a:lnTo>
                    <a:pt x="676579" y="262677"/>
                  </a:lnTo>
                  <a:lnTo>
                    <a:pt x="620833" y="274490"/>
                  </a:lnTo>
                  <a:lnTo>
                    <a:pt x="559790" y="283298"/>
                  </a:lnTo>
                  <a:lnTo>
                    <a:pt x="494328" y="288802"/>
                  </a:lnTo>
                  <a:lnTo>
                    <a:pt x="425323" y="290703"/>
                  </a:lnTo>
                  <a:lnTo>
                    <a:pt x="356351" y="288802"/>
                  </a:lnTo>
                  <a:lnTo>
                    <a:pt x="290917" y="283298"/>
                  </a:lnTo>
                  <a:lnTo>
                    <a:pt x="229896" y="274490"/>
                  </a:lnTo>
                  <a:lnTo>
                    <a:pt x="174165" y="262677"/>
                  </a:lnTo>
                  <a:lnTo>
                    <a:pt x="124602" y="248158"/>
                  </a:lnTo>
                  <a:lnTo>
                    <a:pt x="82084" y="231230"/>
                  </a:lnTo>
                  <a:lnTo>
                    <a:pt x="47488" y="212193"/>
                  </a:lnTo>
                  <a:lnTo>
                    <a:pt x="5568" y="168987"/>
                  </a:lnTo>
                  <a:lnTo>
                    <a:pt x="0" y="14541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7613650" y="3790315"/>
            <a:ext cx="3517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baseline="0">
                <a:latin typeface="Calibri"/>
                <a:ea typeface="Calibri"/>
                <a:cs typeface="Calibri"/>
              </a:rPr>
              <a:t>Aarhus</a:t>
            </a:r>
            <a:r>
              <a:rPr lang="fi" sz="600" b="0" i="0" u="none" spc="34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latin typeface="Calibri"/>
                <a:ea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7043673" y="4059173"/>
            <a:ext cx="691515" cy="297180"/>
            <a:chOff x="7043673" y="4059173"/>
            <a:chExt cx="691515" cy="297180"/>
          </a:xfrm>
        </p:grpSpPr>
        <p:pic>
          <p:nvPicPr>
            <p:cNvPr id="118" name="object 1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46848" y="4062348"/>
              <a:ext cx="684656" cy="29070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046848" y="4062348"/>
              <a:ext cx="685165" cy="290830"/>
            </a:xfrm>
            <a:custGeom>
              <a:avLst/>
              <a:gdLst/>
              <a:ahLst/>
              <a:cxnLst/>
              <a:rect l="l" t="t" r="r" b="b"/>
              <a:pathLst>
                <a:path w="685165" h="290829">
                  <a:moveTo>
                    <a:pt x="0" y="145414"/>
                  </a:moveTo>
                  <a:lnTo>
                    <a:pt x="21420" y="94693"/>
                  </a:lnTo>
                  <a:lnTo>
                    <a:pt x="80524" y="51745"/>
                  </a:lnTo>
                  <a:lnTo>
                    <a:pt x="121791" y="34215"/>
                  </a:lnTo>
                  <a:lnTo>
                    <a:pt x="169577" y="19863"/>
                  </a:lnTo>
                  <a:lnTo>
                    <a:pt x="222918" y="9102"/>
                  </a:lnTo>
                  <a:lnTo>
                    <a:pt x="280845" y="2344"/>
                  </a:lnTo>
                  <a:lnTo>
                    <a:pt x="342392" y="0"/>
                  </a:lnTo>
                  <a:lnTo>
                    <a:pt x="403900" y="2344"/>
                  </a:lnTo>
                  <a:lnTo>
                    <a:pt x="461798" y="9102"/>
                  </a:lnTo>
                  <a:lnTo>
                    <a:pt x="515116" y="19863"/>
                  </a:lnTo>
                  <a:lnTo>
                    <a:pt x="562887" y="34215"/>
                  </a:lnTo>
                  <a:lnTo>
                    <a:pt x="604143" y="51745"/>
                  </a:lnTo>
                  <a:lnTo>
                    <a:pt x="637916" y="72041"/>
                  </a:lnTo>
                  <a:lnTo>
                    <a:pt x="679140" y="119288"/>
                  </a:lnTo>
                  <a:lnTo>
                    <a:pt x="684656" y="145414"/>
                  </a:lnTo>
                  <a:lnTo>
                    <a:pt x="679140" y="171536"/>
                  </a:lnTo>
                  <a:lnTo>
                    <a:pt x="637916" y="218755"/>
                  </a:lnTo>
                  <a:lnTo>
                    <a:pt x="604143" y="239031"/>
                  </a:lnTo>
                  <a:lnTo>
                    <a:pt x="562887" y="256540"/>
                  </a:lnTo>
                  <a:lnTo>
                    <a:pt x="515116" y="270872"/>
                  </a:lnTo>
                  <a:lnTo>
                    <a:pt x="461798" y="281616"/>
                  </a:lnTo>
                  <a:lnTo>
                    <a:pt x="403900" y="288362"/>
                  </a:lnTo>
                  <a:lnTo>
                    <a:pt x="342392" y="290702"/>
                  </a:lnTo>
                  <a:lnTo>
                    <a:pt x="280845" y="288362"/>
                  </a:lnTo>
                  <a:lnTo>
                    <a:pt x="222918" y="281616"/>
                  </a:lnTo>
                  <a:lnTo>
                    <a:pt x="169577" y="270872"/>
                  </a:lnTo>
                  <a:lnTo>
                    <a:pt x="121791" y="256540"/>
                  </a:lnTo>
                  <a:lnTo>
                    <a:pt x="80524" y="239031"/>
                  </a:lnTo>
                  <a:lnTo>
                    <a:pt x="46745" y="218755"/>
                  </a:lnTo>
                  <a:lnTo>
                    <a:pt x="5516" y="171536"/>
                  </a:lnTo>
                  <a:lnTo>
                    <a:pt x="0" y="14541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7235190" y="4101465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Horsens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6536435" y="3649471"/>
            <a:ext cx="737235" cy="344805"/>
            <a:chOff x="6536435" y="3649471"/>
            <a:chExt cx="737235" cy="344805"/>
          </a:xfrm>
        </p:grpSpPr>
        <p:pic>
          <p:nvPicPr>
            <p:cNvPr id="122" name="object 12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39610" y="3652646"/>
              <a:ext cx="730504" cy="338200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539610" y="3652646"/>
              <a:ext cx="730885" cy="338455"/>
            </a:xfrm>
            <a:custGeom>
              <a:avLst/>
              <a:gdLst/>
              <a:ahLst/>
              <a:cxnLst/>
              <a:rect l="l" t="t" r="r" b="b"/>
              <a:pathLst>
                <a:path w="730884" h="338454">
                  <a:moveTo>
                    <a:pt x="0" y="169163"/>
                  </a:moveTo>
                  <a:lnTo>
                    <a:pt x="22856" y="110118"/>
                  </a:lnTo>
                  <a:lnTo>
                    <a:pt x="85918" y="60155"/>
                  </a:lnTo>
                  <a:lnTo>
                    <a:pt x="129944" y="39770"/>
                  </a:lnTo>
                  <a:lnTo>
                    <a:pt x="180923" y="23085"/>
                  </a:lnTo>
                  <a:lnTo>
                    <a:pt x="237822" y="10578"/>
                  </a:lnTo>
                  <a:lnTo>
                    <a:pt x="299609" y="2723"/>
                  </a:lnTo>
                  <a:lnTo>
                    <a:pt x="365252" y="0"/>
                  </a:lnTo>
                  <a:lnTo>
                    <a:pt x="430927" y="2723"/>
                  </a:lnTo>
                  <a:lnTo>
                    <a:pt x="492732" y="10578"/>
                  </a:lnTo>
                  <a:lnTo>
                    <a:pt x="549637" y="23085"/>
                  </a:lnTo>
                  <a:lnTo>
                    <a:pt x="600612" y="39770"/>
                  </a:lnTo>
                  <a:lnTo>
                    <a:pt x="644627" y="60155"/>
                  </a:lnTo>
                  <a:lnTo>
                    <a:pt x="680654" y="83763"/>
                  </a:lnTo>
                  <a:lnTo>
                    <a:pt x="724621" y="138744"/>
                  </a:lnTo>
                  <a:lnTo>
                    <a:pt x="730504" y="169163"/>
                  </a:lnTo>
                  <a:lnTo>
                    <a:pt x="724621" y="199545"/>
                  </a:lnTo>
                  <a:lnTo>
                    <a:pt x="680654" y="254475"/>
                  </a:lnTo>
                  <a:lnTo>
                    <a:pt x="644627" y="278067"/>
                  </a:lnTo>
                  <a:lnTo>
                    <a:pt x="600612" y="298441"/>
                  </a:lnTo>
                  <a:lnTo>
                    <a:pt x="549637" y="315119"/>
                  </a:lnTo>
                  <a:lnTo>
                    <a:pt x="492732" y="327624"/>
                  </a:lnTo>
                  <a:lnTo>
                    <a:pt x="430927" y="335477"/>
                  </a:lnTo>
                  <a:lnTo>
                    <a:pt x="365252" y="338200"/>
                  </a:lnTo>
                  <a:lnTo>
                    <a:pt x="299609" y="335477"/>
                  </a:lnTo>
                  <a:lnTo>
                    <a:pt x="237822" y="327624"/>
                  </a:lnTo>
                  <a:lnTo>
                    <a:pt x="180923" y="315119"/>
                  </a:lnTo>
                  <a:lnTo>
                    <a:pt x="129944" y="298441"/>
                  </a:lnTo>
                  <a:lnTo>
                    <a:pt x="85918" y="278067"/>
                  </a:lnTo>
                  <a:lnTo>
                    <a:pt x="49878" y="254475"/>
                  </a:lnTo>
                  <a:lnTo>
                    <a:pt x="5886" y="199545"/>
                  </a:lnTo>
                  <a:lnTo>
                    <a:pt x="0" y="169163"/>
                  </a:lnTo>
                  <a:close/>
                </a:path>
              </a:pathLst>
            </a:custGeom>
            <a:ln w="6349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6726428" y="3715639"/>
            <a:ext cx="358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Silkeborg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724778" y="3500373"/>
            <a:ext cx="795655" cy="297180"/>
            <a:chOff x="5724778" y="3500373"/>
            <a:chExt cx="795655" cy="297180"/>
          </a:xfrm>
        </p:grpSpPr>
        <p:pic>
          <p:nvPicPr>
            <p:cNvPr id="126" name="object 1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27953" y="3503548"/>
              <a:ext cx="788924" cy="29070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727953" y="3503548"/>
              <a:ext cx="789305" cy="290830"/>
            </a:xfrm>
            <a:custGeom>
              <a:avLst/>
              <a:gdLst/>
              <a:ahLst/>
              <a:cxnLst/>
              <a:rect l="l" t="t" r="r" b="b"/>
              <a:pathLst>
                <a:path w="789304" h="290829">
                  <a:moveTo>
                    <a:pt x="0" y="145287"/>
                  </a:moveTo>
                  <a:lnTo>
                    <a:pt x="20102" y="99356"/>
                  </a:lnTo>
                  <a:lnTo>
                    <a:pt x="76086" y="59472"/>
                  </a:lnTo>
                  <a:lnTo>
                    <a:pt x="115506" y="42544"/>
                  </a:lnTo>
                  <a:lnTo>
                    <a:pt x="161464" y="28025"/>
                  </a:lnTo>
                  <a:lnTo>
                    <a:pt x="213150" y="16212"/>
                  </a:lnTo>
                  <a:lnTo>
                    <a:pt x="269752" y="7404"/>
                  </a:lnTo>
                  <a:lnTo>
                    <a:pt x="330459" y="1900"/>
                  </a:lnTo>
                  <a:lnTo>
                    <a:pt x="394462" y="0"/>
                  </a:lnTo>
                  <a:lnTo>
                    <a:pt x="458433" y="1900"/>
                  </a:lnTo>
                  <a:lnTo>
                    <a:pt x="519123" y="7404"/>
                  </a:lnTo>
                  <a:lnTo>
                    <a:pt x="575717" y="16212"/>
                  </a:lnTo>
                  <a:lnTo>
                    <a:pt x="627404" y="28025"/>
                  </a:lnTo>
                  <a:lnTo>
                    <a:pt x="673369" y="42544"/>
                  </a:lnTo>
                  <a:lnTo>
                    <a:pt x="712801" y="59472"/>
                  </a:lnTo>
                  <a:lnTo>
                    <a:pt x="768809" y="99356"/>
                  </a:lnTo>
                  <a:lnTo>
                    <a:pt x="788924" y="145287"/>
                  </a:lnTo>
                  <a:lnTo>
                    <a:pt x="783759" y="168894"/>
                  </a:lnTo>
                  <a:lnTo>
                    <a:pt x="744885" y="212150"/>
                  </a:lnTo>
                  <a:lnTo>
                    <a:pt x="673369" y="248142"/>
                  </a:lnTo>
                  <a:lnTo>
                    <a:pt x="627404" y="262669"/>
                  </a:lnTo>
                  <a:lnTo>
                    <a:pt x="575717" y="274487"/>
                  </a:lnTo>
                  <a:lnTo>
                    <a:pt x="519123" y="283297"/>
                  </a:lnTo>
                  <a:lnTo>
                    <a:pt x="458433" y="288801"/>
                  </a:lnTo>
                  <a:lnTo>
                    <a:pt x="394462" y="290702"/>
                  </a:lnTo>
                  <a:lnTo>
                    <a:pt x="330459" y="288801"/>
                  </a:lnTo>
                  <a:lnTo>
                    <a:pt x="269752" y="283297"/>
                  </a:lnTo>
                  <a:lnTo>
                    <a:pt x="213150" y="274487"/>
                  </a:lnTo>
                  <a:lnTo>
                    <a:pt x="161464" y="262669"/>
                  </a:lnTo>
                  <a:lnTo>
                    <a:pt x="115506" y="248142"/>
                  </a:lnTo>
                  <a:lnTo>
                    <a:pt x="76086" y="231202"/>
                  </a:lnTo>
                  <a:lnTo>
                    <a:pt x="20102" y="191281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5936741" y="3542538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Holstebro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6226936" y="5253101"/>
            <a:ext cx="768350" cy="220979"/>
            <a:chOff x="6226936" y="5253101"/>
            <a:chExt cx="768350" cy="220979"/>
          </a:xfrm>
        </p:grpSpPr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30111" y="5256276"/>
              <a:ext cx="761745" cy="21412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230111" y="5256276"/>
              <a:ext cx="762000" cy="214629"/>
            </a:xfrm>
            <a:custGeom>
              <a:avLst/>
              <a:gdLst/>
              <a:ahLst/>
              <a:cxnLst/>
              <a:rect l="l" t="t" r="r" b="b"/>
              <a:pathLst>
                <a:path w="762000" h="214629">
                  <a:moveTo>
                    <a:pt x="0" y="107061"/>
                  </a:moveTo>
                  <a:lnTo>
                    <a:pt x="23832" y="69733"/>
                  </a:lnTo>
                  <a:lnTo>
                    <a:pt x="89589" y="38113"/>
                  </a:lnTo>
                  <a:lnTo>
                    <a:pt x="135497" y="25203"/>
                  </a:lnTo>
                  <a:lnTo>
                    <a:pt x="188656" y="14633"/>
                  </a:lnTo>
                  <a:lnTo>
                    <a:pt x="247989" y="6706"/>
                  </a:lnTo>
                  <a:lnTo>
                    <a:pt x="312420" y="1727"/>
                  </a:lnTo>
                  <a:lnTo>
                    <a:pt x="380872" y="0"/>
                  </a:lnTo>
                  <a:lnTo>
                    <a:pt x="449325" y="1727"/>
                  </a:lnTo>
                  <a:lnTo>
                    <a:pt x="513756" y="6706"/>
                  </a:lnTo>
                  <a:lnTo>
                    <a:pt x="573089" y="14633"/>
                  </a:lnTo>
                  <a:lnTo>
                    <a:pt x="626248" y="25203"/>
                  </a:lnTo>
                  <a:lnTo>
                    <a:pt x="672156" y="38113"/>
                  </a:lnTo>
                  <a:lnTo>
                    <a:pt x="709737" y="53057"/>
                  </a:lnTo>
                  <a:lnTo>
                    <a:pt x="755608" y="87835"/>
                  </a:lnTo>
                  <a:lnTo>
                    <a:pt x="761745" y="107061"/>
                  </a:lnTo>
                  <a:lnTo>
                    <a:pt x="755608" y="126319"/>
                  </a:lnTo>
                  <a:lnTo>
                    <a:pt x="709737" y="161120"/>
                  </a:lnTo>
                  <a:lnTo>
                    <a:pt x="672156" y="176061"/>
                  </a:lnTo>
                  <a:lnTo>
                    <a:pt x="626248" y="188960"/>
                  </a:lnTo>
                  <a:lnTo>
                    <a:pt x="573089" y="199516"/>
                  </a:lnTo>
                  <a:lnTo>
                    <a:pt x="513756" y="207430"/>
                  </a:lnTo>
                  <a:lnTo>
                    <a:pt x="449325" y="212398"/>
                  </a:lnTo>
                  <a:lnTo>
                    <a:pt x="380872" y="214122"/>
                  </a:lnTo>
                  <a:lnTo>
                    <a:pt x="312420" y="212398"/>
                  </a:lnTo>
                  <a:lnTo>
                    <a:pt x="247989" y="207430"/>
                  </a:lnTo>
                  <a:lnTo>
                    <a:pt x="188656" y="199517"/>
                  </a:lnTo>
                  <a:lnTo>
                    <a:pt x="135497" y="188960"/>
                  </a:lnTo>
                  <a:lnTo>
                    <a:pt x="89589" y="176061"/>
                  </a:lnTo>
                  <a:lnTo>
                    <a:pt x="52008" y="161120"/>
                  </a:lnTo>
                  <a:lnTo>
                    <a:pt x="6137" y="126319"/>
                  </a:lnTo>
                  <a:lnTo>
                    <a:pt x="0" y="107061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421373" y="5257291"/>
            <a:ext cx="366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Aabenraa</a:t>
            </a:r>
            <a:endParaRPr sz="6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5680328" y="4504816"/>
            <a:ext cx="691515" cy="297180"/>
            <a:chOff x="5680328" y="4504816"/>
            <a:chExt cx="691515" cy="297180"/>
          </a:xfrm>
        </p:grpSpPr>
        <p:pic>
          <p:nvPicPr>
            <p:cNvPr id="134" name="object 13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83503" y="4507991"/>
              <a:ext cx="684657" cy="29070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683503" y="4507991"/>
              <a:ext cx="685165" cy="290830"/>
            </a:xfrm>
            <a:custGeom>
              <a:avLst/>
              <a:gdLst/>
              <a:ahLst/>
              <a:cxnLst/>
              <a:rect l="l" t="t" r="r" b="b"/>
              <a:pathLst>
                <a:path w="685164" h="290829">
                  <a:moveTo>
                    <a:pt x="0" y="145287"/>
                  </a:moveTo>
                  <a:lnTo>
                    <a:pt x="21420" y="94582"/>
                  </a:lnTo>
                  <a:lnTo>
                    <a:pt x="80524" y="51671"/>
                  </a:lnTo>
                  <a:lnTo>
                    <a:pt x="121791" y="34162"/>
                  </a:lnTo>
                  <a:lnTo>
                    <a:pt x="169577" y="19830"/>
                  </a:lnTo>
                  <a:lnTo>
                    <a:pt x="222918" y="9086"/>
                  </a:lnTo>
                  <a:lnTo>
                    <a:pt x="280845" y="2340"/>
                  </a:lnTo>
                  <a:lnTo>
                    <a:pt x="342392" y="0"/>
                  </a:lnTo>
                  <a:lnTo>
                    <a:pt x="403900" y="2340"/>
                  </a:lnTo>
                  <a:lnTo>
                    <a:pt x="461798" y="9086"/>
                  </a:lnTo>
                  <a:lnTo>
                    <a:pt x="515116" y="19830"/>
                  </a:lnTo>
                  <a:lnTo>
                    <a:pt x="562887" y="34162"/>
                  </a:lnTo>
                  <a:lnTo>
                    <a:pt x="604143" y="51671"/>
                  </a:lnTo>
                  <a:lnTo>
                    <a:pt x="637916" y="71947"/>
                  </a:lnTo>
                  <a:lnTo>
                    <a:pt x="679140" y="119166"/>
                  </a:lnTo>
                  <a:lnTo>
                    <a:pt x="684657" y="145287"/>
                  </a:lnTo>
                  <a:lnTo>
                    <a:pt x="679140" y="171447"/>
                  </a:lnTo>
                  <a:lnTo>
                    <a:pt x="637916" y="218717"/>
                  </a:lnTo>
                  <a:lnTo>
                    <a:pt x="604143" y="239010"/>
                  </a:lnTo>
                  <a:lnTo>
                    <a:pt x="562887" y="256529"/>
                  </a:lnTo>
                  <a:lnTo>
                    <a:pt x="515116" y="270867"/>
                  </a:lnTo>
                  <a:lnTo>
                    <a:pt x="461798" y="281614"/>
                  </a:lnTo>
                  <a:lnTo>
                    <a:pt x="403900" y="288362"/>
                  </a:lnTo>
                  <a:lnTo>
                    <a:pt x="342392" y="290702"/>
                  </a:lnTo>
                  <a:lnTo>
                    <a:pt x="280845" y="288362"/>
                  </a:lnTo>
                  <a:lnTo>
                    <a:pt x="222918" y="281614"/>
                  </a:lnTo>
                  <a:lnTo>
                    <a:pt x="169577" y="270867"/>
                  </a:lnTo>
                  <a:lnTo>
                    <a:pt x="121791" y="256529"/>
                  </a:lnTo>
                  <a:lnTo>
                    <a:pt x="80524" y="239010"/>
                  </a:lnTo>
                  <a:lnTo>
                    <a:pt x="46745" y="218717"/>
                  </a:lnTo>
                  <a:lnTo>
                    <a:pt x="5516" y="171447"/>
                  </a:lnTo>
                  <a:lnTo>
                    <a:pt x="0" y="145287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879084" y="4547107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Esbjerg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7402703" y="5180710"/>
            <a:ext cx="819785" cy="220345"/>
            <a:chOff x="7402703" y="5180710"/>
            <a:chExt cx="819785" cy="220345"/>
          </a:xfrm>
        </p:grpSpPr>
        <p:pic>
          <p:nvPicPr>
            <p:cNvPr id="138" name="object 1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05878" y="5183885"/>
              <a:ext cx="813307" cy="21399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405878" y="5183885"/>
              <a:ext cx="813435" cy="213995"/>
            </a:xfrm>
            <a:custGeom>
              <a:avLst/>
              <a:gdLst/>
              <a:ahLst/>
              <a:cxnLst/>
              <a:rect l="l" t="t" r="r" b="b"/>
              <a:pathLst>
                <a:path w="813434" h="213995">
                  <a:moveTo>
                    <a:pt x="0" y="106933"/>
                  </a:moveTo>
                  <a:lnTo>
                    <a:pt x="25432" y="69622"/>
                  </a:lnTo>
                  <a:lnTo>
                    <a:pt x="95615" y="38039"/>
                  </a:lnTo>
                  <a:lnTo>
                    <a:pt x="144621" y="25150"/>
                  </a:lnTo>
                  <a:lnTo>
                    <a:pt x="201374" y="14600"/>
                  </a:lnTo>
                  <a:lnTo>
                    <a:pt x="264729" y="6690"/>
                  </a:lnTo>
                  <a:lnTo>
                    <a:pt x="333537" y="1722"/>
                  </a:lnTo>
                  <a:lnTo>
                    <a:pt x="406653" y="0"/>
                  </a:lnTo>
                  <a:lnTo>
                    <a:pt x="479736" y="1722"/>
                  </a:lnTo>
                  <a:lnTo>
                    <a:pt x="548527" y="6690"/>
                  </a:lnTo>
                  <a:lnTo>
                    <a:pt x="611876" y="14600"/>
                  </a:lnTo>
                  <a:lnTo>
                    <a:pt x="668634" y="25150"/>
                  </a:lnTo>
                  <a:lnTo>
                    <a:pt x="717650" y="38039"/>
                  </a:lnTo>
                  <a:lnTo>
                    <a:pt x="757776" y="52963"/>
                  </a:lnTo>
                  <a:lnTo>
                    <a:pt x="806754" y="87713"/>
                  </a:lnTo>
                  <a:lnTo>
                    <a:pt x="813307" y="106933"/>
                  </a:lnTo>
                  <a:lnTo>
                    <a:pt x="806754" y="126192"/>
                  </a:lnTo>
                  <a:lnTo>
                    <a:pt x="757776" y="160993"/>
                  </a:lnTo>
                  <a:lnTo>
                    <a:pt x="717650" y="175934"/>
                  </a:lnTo>
                  <a:lnTo>
                    <a:pt x="668634" y="188833"/>
                  </a:lnTo>
                  <a:lnTo>
                    <a:pt x="611876" y="199390"/>
                  </a:lnTo>
                  <a:lnTo>
                    <a:pt x="548527" y="207303"/>
                  </a:lnTo>
                  <a:lnTo>
                    <a:pt x="479736" y="212271"/>
                  </a:lnTo>
                  <a:lnTo>
                    <a:pt x="406653" y="213994"/>
                  </a:lnTo>
                  <a:lnTo>
                    <a:pt x="333537" y="212271"/>
                  </a:lnTo>
                  <a:lnTo>
                    <a:pt x="264729" y="207303"/>
                  </a:lnTo>
                  <a:lnTo>
                    <a:pt x="201374" y="199390"/>
                  </a:lnTo>
                  <a:lnTo>
                    <a:pt x="144621" y="188833"/>
                  </a:lnTo>
                  <a:lnTo>
                    <a:pt x="95615" y="175934"/>
                  </a:lnTo>
                  <a:lnTo>
                    <a:pt x="55503" y="160993"/>
                  </a:lnTo>
                  <a:lnTo>
                    <a:pt x="6549" y="126192"/>
                  </a:lnTo>
                  <a:lnTo>
                    <a:pt x="0" y="106933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7606030" y="5184470"/>
            <a:ext cx="414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Svendborg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  <a:spcBef>
                <a:spcPts val="5"/>
              </a:spcBef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7368920" y="4774565"/>
            <a:ext cx="691515" cy="212090"/>
            <a:chOff x="7368920" y="4774565"/>
            <a:chExt cx="691515" cy="212090"/>
          </a:xfrm>
        </p:grpSpPr>
        <p:pic>
          <p:nvPicPr>
            <p:cNvPr id="142" name="object 1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72095" y="4777740"/>
              <a:ext cx="684656" cy="20574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7372095" y="4777740"/>
              <a:ext cx="685165" cy="205740"/>
            </a:xfrm>
            <a:custGeom>
              <a:avLst/>
              <a:gdLst/>
              <a:ahLst/>
              <a:cxnLst/>
              <a:rect l="l" t="t" r="r" b="b"/>
              <a:pathLst>
                <a:path w="685165" h="205739">
                  <a:moveTo>
                    <a:pt x="0" y="102870"/>
                  </a:moveTo>
                  <a:lnTo>
                    <a:pt x="26906" y="62847"/>
                  </a:lnTo>
                  <a:lnTo>
                    <a:pt x="100282" y="30146"/>
                  </a:lnTo>
                  <a:lnTo>
                    <a:pt x="150955" y="17580"/>
                  </a:lnTo>
                  <a:lnTo>
                    <a:pt x="209115" y="8090"/>
                  </a:lnTo>
                  <a:lnTo>
                    <a:pt x="273386" y="2091"/>
                  </a:lnTo>
                  <a:lnTo>
                    <a:pt x="342392" y="0"/>
                  </a:lnTo>
                  <a:lnTo>
                    <a:pt x="411355" y="2091"/>
                  </a:lnTo>
                  <a:lnTo>
                    <a:pt x="475595" y="8090"/>
                  </a:lnTo>
                  <a:lnTo>
                    <a:pt x="533732" y="17580"/>
                  </a:lnTo>
                  <a:lnTo>
                    <a:pt x="584390" y="30146"/>
                  </a:lnTo>
                  <a:lnTo>
                    <a:pt x="626189" y="45373"/>
                  </a:lnTo>
                  <a:lnTo>
                    <a:pt x="677701" y="82150"/>
                  </a:lnTo>
                  <a:lnTo>
                    <a:pt x="684656" y="102870"/>
                  </a:lnTo>
                  <a:lnTo>
                    <a:pt x="677701" y="123589"/>
                  </a:lnTo>
                  <a:lnTo>
                    <a:pt x="626189" y="160366"/>
                  </a:lnTo>
                  <a:lnTo>
                    <a:pt x="584390" y="175593"/>
                  </a:lnTo>
                  <a:lnTo>
                    <a:pt x="533732" y="188159"/>
                  </a:lnTo>
                  <a:lnTo>
                    <a:pt x="475595" y="197649"/>
                  </a:lnTo>
                  <a:lnTo>
                    <a:pt x="411355" y="203648"/>
                  </a:lnTo>
                  <a:lnTo>
                    <a:pt x="342392" y="205740"/>
                  </a:lnTo>
                  <a:lnTo>
                    <a:pt x="273386" y="203648"/>
                  </a:lnTo>
                  <a:lnTo>
                    <a:pt x="209115" y="197649"/>
                  </a:lnTo>
                  <a:lnTo>
                    <a:pt x="150955" y="188159"/>
                  </a:lnTo>
                  <a:lnTo>
                    <a:pt x="100282" y="175593"/>
                  </a:lnTo>
                  <a:lnTo>
                    <a:pt x="58473" y="160366"/>
                  </a:lnTo>
                  <a:lnTo>
                    <a:pt x="6955" y="123589"/>
                  </a:lnTo>
                  <a:lnTo>
                    <a:pt x="0" y="102870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7561833" y="4774438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40" baseline="0">
                <a:latin typeface="Calibri"/>
                <a:ea typeface="Calibri"/>
                <a:cs typeface="Calibri"/>
              </a:rPr>
              <a:t>Odense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8579993" y="4660391"/>
            <a:ext cx="742950" cy="252095"/>
            <a:chOff x="8579993" y="4660391"/>
            <a:chExt cx="742950" cy="252095"/>
          </a:xfrm>
        </p:grpSpPr>
        <p:pic>
          <p:nvPicPr>
            <p:cNvPr id="146" name="object 1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83168" y="4663566"/>
              <a:ext cx="736473" cy="24574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8583168" y="4663566"/>
              <a:ext cx="736600" cy="245745"/>
            </a:xfrm>
            <a:custGeom>
              <a:avLst/>
              <a:gdLst/>
              <a:ahLst/>
              <a:cxnLst/>
              <a:rect l="l" t="t" r="r" b="b"/>
              <a:pathLst>
                <a:path w="736600" h="245745">
                  <a:moveTo>
                    <a:pt x="0" y="122935"/>
                  </a:moveTo>
                  <a:lnTo>
                    <a:pt x="23036" y="80019"/>
                  </a:lnTo>
                  <a:lnTo>
                    <a:pt x="86603" y="43709"/>
                  </a:lnTo>
                  <a:lnTo>
                    <a:pt x="130989" y="28896"/>
                  </a:lnTo>
                  <a:lnTo>
                    <a:pt x="182390" y="16773"/>
                  </a:lnTo>
                  <a:lnTo>
                    <a:pt x="239769" y="7685"/>
                  </a:lnTo>
                  <a:lnTo>
                    <a:pt x="302085" y="1979"/>
                  </a:lnTo>
                  <a:lnTo>
                    <a:pt x="368300" y="0"/>
                  </a:lnTo>
                  <a:lnTo>
                    <a:pt x="434477" y="1979"/>
                  </a:lnTo>
                  <a:lnTo>
                    <a:pt x="496763" y="7685"/>
                  </a:lnTo>
                  <a:lnTo>
                    <a:pt x="554119" y="16773"/>
                  </a:lnTo>
                  <a:lnTo>
                    <a:pt x="605505" y="28896"/>
                  </a:lnTo>
                  <a:lnTo>
                    <a:pt x="649880" y="43709"/>
                  </a:lnTo>
                  <a:lnTo>
                    <a:pt x="686204" y="60865"/>
                  </a:lnTo>
                  <a:lnTo>
                    <a:pt x="730540" y="100825"/>
                  </a:lnTo>
                  <a:lnTo>
                    <a:pt x="736473" y="122935"/>
                  </a:lnTo>
                  <a:lnTo>
                    <a:pt x="730540" y="145009"/>
                  </a:lnTo>
                  <a:lnTo>
                    <a:pt x="686204" y="184916"/>
                  </a:lnTo>
                  <a:lnTo>
                    <a:pt x="649880" y="202057"/>
                  </a:lnTo>
                  <a:lnTo>
                    <a:pt x="605505" y="216859"/>
                  </a:lnTo>
                  <a:lnTo>
                    <a:pt x="554119" y="228976"/>
                  </a:lnTo>
                  <a:lnTo>
                    <a:pt x="496763" y="238060"/>
                  </a:lnTo>
                  <a:lnTo>
                    <a:pt x="434477" y="243766"/>
                  </a:lnTo>
                  <a:lnTo>
                    <a:pt x="368300" y="245744"/>
                  </a:lnTo>
                  <a:lnTo>
                    <a:pt x="302085" y="243766"/>
                  </a:lnTo>
                  <a:lnTo>
                    <a:pt x="239769" y="238060"/>
                  </a:lnTo>
                  <a:lnTo>
                    <a:pt x="182390" y="228976"/>
                  </a:lnTo>
                  <a:lnTo>
                    <a:pt x="130989" y="216859"/>
                  </a:lnTo>
                  <a:lnTo>
                    <a:pt x="86603" y="202057"/>
                  </a:lnTo>
                  <a:lnTo>
                    <a:pt x="50273" y="184916"/>
                  </a:lnTo>
                  <a:lnTo>
                    <a:pt x="5932" y="145009"/>
                  </a:lnTo>
                  <a:lnTo>
                    <a:pt x="0" y="12293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8785352" y="4680330"/>
            <a:ext cx="334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Ringsted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8016747" y="2037842"/>
            <a:ext cx="1471295" cy="4327525"/>
            <a:chOff x="8016747" y="2037842"/>
            <a:chExt cx="1471295" cy="4327525"/>
          </a:xfrm>
        </p:grpSpPr>
        <p:sp>
          <p:nvSpPr>
            <p:cNvPr id="150" name="object 150"/>
            <p:cNvSpPr/>
            <p:nvPr/>
          </p:nvSpPr>
          <p:spPr>
            <a:xfrm>
              <a:off x="8026272" y="2047367"/>
              <a:ext cx="1033144" cy="4282440"/>
            </a:xfrm>
            <a:custGeom>
              <a:avLst/>
              <a:gdLst/>
              <a:ahLst/>
              <a:cxnLst/>
              <a:rect l="l" t="t" r="r" b="b"/>
              <a:pathLst>
                <a:path w="1033145" h="4282440">
                  <a:moveTo>
                    <a:pt x="1032636" y="0"/>
                  </a:moveTo>
                  <a:lnTo>
                    <a:pt x="0" y="4282338"/>
                  </a:lnTo>
                </a:path>
              </a:pathLst>
            </a:custGeom>
            <a:ln w="19050">
              <a:solidFill>
                <a:srgbClr val="CE7E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33586" y="6071069"/>
              <a:ext cx="850773" cy="290741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8633586" y="6071069"/>
              <a:ext cx="850900" cy="290830"/>
            </a:xfrm>
            <a:custGeom>
              <a:avLst/>
              <a:gdLst/>
              <a:ahLst/>
              <a:cxnLst/>
              <a:rect l="l" t="t" r="r" b="b"/>
              <a:pathLst>
                <a:path w="850900" h="290829">
                  <a:moveTo>
                    <a:pt x="0" y="145364"/>
                  </a:moveTo>
                  <a:lnTo>
                    <a:pt x="21690" y="99420"/>
                  </a:lnTo>
                  <a:lnTo>
                    <a:pt x="82084" y="59516"/>
                  </a:lnTo>
                  <a:lnTo>
                    <a:pt x="124602" y="42578"/>
                  </a:lnTo>
                  <a:lnTo>
                    <a:pt x="174165" y="28048"/>
                  </a:lnTo>
                  <a:lnTo>
                    <a:pt x="229896" y="16226"/>
                  </a:lnTo>
                  <a:lnTo>
                    <a:pt x="290917" y="7411"/>
                  </a:lnTo>
                  <a:lnTo>
                    <a:pt x="356351" y="1902"/>
                  </a:lnTo>
                  <a:lnTo>
                    <a:pt x="425323" y="0"/>
                  </a:lnTo>
                  <a:lnTo>
                    <a:pt x="494328" y="1902"/>
                  </a:lnTo>
                  <a:lnTo>
                    <a:pt x="559790" y="7411"/>
                  </a:lnTo>
                  <a:lnTo>
                    <a:pt x="620833" y="16226"/>
                  </a:lnTo>
                  <a:lnTo>
                    <a:pt x="676579" y="28048"/>
                  </a:lnTo>
                  <a:lnTo>
                    <a:pt x="726154" y="42578"/>
                  </a:lnTo>
                  <a:lnTo>
                    <a:pt x="768680" y="59516"/>
                  </a:lnTo>
                  <a:lnTo>
                    <a:pt x="803281" y="78563"/>
                  </a:lnTo>
                  <a:lnTo>
                    <a:pt x="845204" y="121786"/>
                  </a:lnTo>
                  <a:lnTo>
                    <a:pt x="850773" y="145364"/>
                  </a:lnTo>
                  <a:lnTo>
                    <a:pt x="845204" y="168945"/>
                  </a:lnTo>
                  <a:lnTo>
                    <a:pt x="803281" y="212173"/>
                  </a:lnTo>
                  <a:lnTo>
                    <a:pt x="768680" y="231221"/>
                  </a:lnTo>
                  <a:lnTo>
                    <a:pt x="726154" y="248161"/>
                  </a:lnTo>
                  <a:lnTo>
                    <a:pt x="676579" y="262691"/>
                  </a:lnTo>
                  <a:lnTo>
                    <a:pt x="620833" y="274514"/>
                  </a:lnTo>
                  <a:lnTo>
                    <a:pt x="559790" y="283329"/>
                  </a:lnTo>
                  <a:lnTo>
                    <a:pt x="494328" y="288838"/>
                  </a:lnTo>
                  <a:lnTo>
                    <a:pt x="425323" y="290741"/>
                  </a:lnTo>
                  <a:lnTo>
                    <a:pt x="356351" y="288838"/>
                  </a:lnTo>
                  <a:lnTo>
                    <a:pt x="290917" y="283329"/>
                  </a:lnTo>
                  <a:lnTo>
                    <a:pt x="229896" y="274514"/>
                  </a:lnTo>
                  <a:lnTo>
                    <a:pt x="174165" y="262691"/>
                  </a:lnTo>
                  <a:lnTo>
                    <a:pt x="124602" y="248161"/>
                  </a:lnTo>
                  <a:lnTo>
                    <a:pt x="82084" y="231221"/>
                  </a:lnTo>
                  <a:lnTo>
                    <a:pt x="47488" y="212173"/>
                  </a:lnTo>
                  <a:lnTo>
                    <a:pt x="5568" y="168945"/>
                  </a:lnTo>
                  <a:lnTo>
                    <a:pt x="0" y="14536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4059173" y="3808221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Helsingør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3340100" y="4004690"/>
            <a:ext cx="691515" cy="261620"/>
            <a:chOff x="3340100" y="4004690"/>
            <a:chExt cx="691515" cy="261620"/>
          </a:xfrm>
        </p:grpSpPr>
        <p:pic>
          <p:nvPicPr>
            <p:cNvPr id="155" name="object 1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43275" y="4007865"/>
              <a:ext cx="684657" cy="255269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343275" y="4007865"/>
              <a:ext cx="685165" cy="255270"/>
            </a:xfrm>
            <a:custGeom>
              <a:avLst/>
              <a:gdLst/>
              <a:ahLst/>
              <a:cxnLst/>
              <a:rect l="l" t="t" r="r" b="b"/>
              <a:pathLst>
                <a:path w="685164" h="255270">
                  <a:moveTo>
                    <a:pt x="0" y="127634"/>
                  </a:moveTo>
                  <a:lnTo>
                    <a:pt x="26904" y="77956"/>
                  </a:lnTo>
                  <a:lnTo>
                    <a:pt x="58467" y="56275"/>
                  </a:lnTo>
                  <a:lnTo>
                    <a:pt x="100266" y="37385"/>
                  </a:lnTo>
                  <a:lnTo>
                    <a:pt x="150924" y="21799"/>
                  </a:lnTo>
                  <a:lnTo>
                    <a:pt x="209061" y="10031"/>
                  </a:lnTo>
                  <a:lnTo>
                    <a:pt x="273301" y="2593"/>
                  </a:lnTo>
                  <a:lnTo>
                    <a:pt x="342264" y="0"/>
                  </a:lnTo>
                  <a:lnTo>
                    <a:pt x="411270" y="2593"/>
                  </a:lnTo>
                  <a:lnTo>
                    <a:pt x="475541" y="10031"/>
                  </a:lnTo>
                  <a:lnTo>
                    <a:pt x="533701" y="21799"/>
                  </a:lnTo>
                  <a:lnTo>
                    <a:pt x="584374" y="37385"/>
                  </a:lnTo>
                  <a:lnTo>
                    <a:pt x="626183" y="56275"/>
                  </a:lnTo>
                  <a:lnTo>
                    <a:pt x="657750" y="77956"/>
                  </a:lnTo>
                  <a:lnTo>
                    <a:pt x="684657" y="127634"/>
                  </a:lnTo>
                  <a:lnTo>
                    <a:pt x="677701" y="153356"/>
                  </a:lnTo>
                  <a:lnTo>
                    <a:pt x="626183" y="198994"/>
                  </a:lnTo>
                  <a:lnTo>
                    <a:pt x="584374" y="217884"/>
                  </a:lnTo>
                  <a:lnTo>
                    <a:pt x="533701" y="233470"/>
                  </a:lnTo>
                  <a:lnTo>
                    <a:pt x="475541" y="245238"/>
                  </a:lnTo>
                  <a:lnTo>
                    <a:pt x="411270" y="252676"/>
                  </a:lnTo>
                  <a:lnTo>
                    <a:pt x="342264" y="255269"/>
                  </a:lnTo>
                  <a:lnTo>
                    <a:pt x="273301" y="252676"/>
                  </a:lnTo>
                  <a:lnTo>
                    <a:pt x="209061" y="245238"/>
                  </a:lnTo>
                  <a:lnTo>
                    <a:pt x="150924" y="233470"/>
                  </a:lnTo>
                  <a:lnTo>
                    <a:pt x="100266" y="217884"/>
                  </a:lnTo>
                  <a:lnTo>
                    <a:pt x="58467" y="198994"/>
                  </a:lnTo>
                  <a:lnTo>
                    <a:pt x="26904" y="177313"/>
                  </a:lnTo>
                  <a:lnTo>
                    <a:pt x="0" y="127634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3532378" y="4029202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Hillerød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904223" y="6110732"/>
            <a:ext cx="312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Rønne</a:t>
            </a:r>
            <a:r>
              <a:rPr lang="fi" sz="600" b="0" i="0" u="none" spc="9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9334245" y="4061078"/>
            <a:ext cx="1654175" cy="1056640"/>
            <a:chOff x="9334245" y="4061078"/>
            <a:chExt cx="1654175" cy="1056640"/>
          </a:xfrm>
        </p:grpSpPr>
        <p:pic>
          <p:nvPicPr>
            <p:cNvPr id="160" name="object 1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37420" y="4064253"/>
              <a:ext cx="1647317" cy="10500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9337420" y="4064253"/>
              <a:ext cx="1647825" cy="1050290"/>
            </a:xfrm>
            <a:custGeom>
              <a:avLst/>
              <a:gdLst/>
              <a:ahLst/>
              <a:cxnLst/>
              <a:rect l="l" t="t" r="r" b="b"/>
              <a:pathLst>
                <a:path w="1647825" h="1050289">
                  <a:moveTo>
                    <a:pt x="0" y="525018"/>
                  </a:moveTo>
                  <a:lnTo>
                    <a:pt x="8180" y="450744"/>
                  </a:lnTo>
                  <a:lnTo>
                    <a:pt x="31976" y="379670"/>
                  </a:lnTo>
                  <a:lnTo>
                    <a:pt x="49382" y="345555"/>
                  </a:lnTo>
                  <a:lnTo>
                    <a:pt x="70274" y="312507"/>
                  </a:lnTo>
                  <a:lnTo>
                    <a:pt x="94512" y="280615"/>
                  </a:lnTo>
                  <a:lnTo>
                    <a:pt x="121956" y="249967"/>
                  </a:lnTo>
                  <a:lnTo>
                    <a:pt x="152468" y="220652"/>
                  </a:lnTo>
                  <a:lnTo>
                    <a:pt x="185908" y="192759"/>
                  </a:lnTo>
                  <a:lnTo>
                    <a:pt x="222136" y="166377"/>
                  </a:lnTo>
                  <a:lnTo>
                    <a:pt x="261013" y="141595"/>
                  </a:lnTo>
                  <a:lnTo>
                    <a:pt x="302399" y="118502"/>
                  </a:lnTo>
                  <a:lnTo>
                    <a:pt x="346155" y="97186"/>
                  </a:lnTo>
                  <a:lnTo>
                    <a:pt x="392142" y="77737"/>
                  </a:lnTo>
                  <a:lnTo>
                    <a:pt x="440220" y="60243"/>
                  </a:lnTo>
                  <a:lnTo>
                    <a:pt x="490249" y="44793"/>
                  </a:lnTo>
                  <a:lnTo>
                    <a:pt x="542090" y="31477"/>
                  </a:lnTo>
                  <a:lnTo>
                    <a:pt x="595604" y="20382"/>
                  </a:lnTo>
                  <a:lnTo>
                    <a:pt x="650650" y="11598"/>
                  </a:lnTo>
                  <a:lnTo>
                    <a:pt x="707091" y="5214"/>
                  </a:lnTo>
                  <a:lnTo>
                    <a:pt x="764785" y="1318"/>
                  </a:lnTo>
                  <a:lnTo>
                    <a:pt x="823595" y="0"/>
                  </a:lnTo>
                  <a:lnTo>
                    <a:pt x="882420" y="1318"/>
                  </a:lnTo>
                  <a:lnTo>
                    <a:pt x="940129" y="5214"/>
                  </a:lnTo>
                  <a:lnTo>
                    <a:pt x="996582" y="11598"/>
                  </a:lnTo>
                  <a:lnTo>
                    <a:pt x="1051641" y="20382"/>
                  </a:lnTo>
                  <a:lnTo>
                    <a:pt x="1105165" y="31477"/>
                  </a:lnTo>
                  <a:lnTo>
                    <a:pt x="1157016" y="44793"/>
                  </a:lnTo>
                  <a:lnTo>
                    <a:pt x="1207054" y="60243"/>
                  </a:lnTo>
                  <a:lnTo>
                    <a:pt x="1255139" y="77737"/>
                  </a:lnTo>
                  <a:lnTo>
                    <a:pt x="1301132" y="97186"/>
                  </a:lnTo>
                  <a:lnTo>
                    <a:pt x="1344894" y="118502"/>
                  </a:lnTo>
                  <a:lnTo>
                    <a:pt x="1386285" y="141595"/>
                  </a:lnTo>
                  <a:lnTo>
                    <a:pt x="1425166" y="166377"/>
                  </a:lnTo>
                  <a:lnTo>
                    <a:pt x="1461398" y="192759"/>
                  </a:lnTo>
                  <a:lnTo>
                    <a:pt x="1494840" y="220652"/>
                  </a:lnTo>
                  <a:lnTo>
                    <a:pt x="1525354" y="249967"/>
                  </a:lnTo>
                  <a:lnTo>
                    <a:pt x="1552801" y="280615"/>
                  </a:lnTo>
                  <a:lnTo>
                    <a:pt x="1577040" y="312507"/>
                  </a:lnTo>
                  <a:lnTo>
                    <a:pt x="1597932" y="345555"/>
                  </a:lnTo>
                  <a:lnTo>
                    <a:pt x="1615339" y="379670"/>
                  </a:lnTo>
                  <a:lnTo>
                    <a:pt x="1639136" y="450744"/>
                  </a:lnTo>
                  <a:lnTo>
                    <a:pt x="1647317" y="525018"/>
                  </a:lnTo>
                  <a:lnTo>
                    <a:pt x="1645248" y="562510"/>
                  </a:lnTo>
                  <a:lnTo>
                    <a:pt x="1629120" y="635273"/>
                  </a:lnTo>
                  <a:lnTo>
                    <a:pt x="1597932" y="704480"/>
                  </a:lnTo>
                  <a:lnTo>
                    <a:pt x="1577040" y="737528"/>
                  </a:lnTo>
                  <a:lnTo>
                    <a:pt x="1552801" y="769420"/>
                  </a:lnTo>
                  <a:lnTo>
                    <a:pt x="1525354" y="800068"/>
                  </a:lnTo>
                  <a:lnTo>
                    <a:pt x="1494840" y="829383"/>
                  </a:lnTo>
                  <a:lnTo>
                    <a:pt x="1461398" y="857276"/>
                  </a:lnTo>
                  <a:lnTo>
                    <a:pt x="1425166" y="883658"/>
                  </a:lnTo>
                  <a:lnTo>
                    <a:pt x="1386285" y="908440"/>
                  </a:lnTo>
                  <a:lnTo>
                    <a:pt x="1344894" y="931533"/>
                  </a:lnTo>
                  <a:lnTo>
                    <a:pt x="1301132" y="952849"/>
                  </a:lnTo>
                  <a:lnTo>
                    <a:pt x="1255139" y="972298"/>
                  </a:lnTo>
                  <a:lnTo>
                    <a:pt x="1207054" y="989792"/>
                  </a:lnTo>
                  <a:lnTo>
                    <a:pt x="1157016" y="1005242"/>
                  </a:lnTo>
                  <a:lnTo>
                    <a:pt x="1105165" y="1018558"/>
                  </a:lnTo>
                  <a:lnTo>
                    <a:pt x="1051641" y="1029653"/>
                  </a:lnTo>
                  <a:lnTo>
                    <a:pt x="996582" y="1038437"/>
                  </a:lnTo>
                  <a:lnTo>
                    <a:pt x="940129" y="1044821"/>
                  </a:lnTo>
                  <a:lnTo>
                    <a:pt x="882420" y="1048717"/>
                  </a:lnTo>
                  <a:lnTo>
                    <a:pt x="823595" y="1050036"/>
                  </a:lnTo>
                  <a:lnTo>
                    <a:pt x="764785" y="1048717"/>
                  </a:lnTo>
                  <a:lnTo>
                    <a:pt x="707091" y="1044821"/>
                  </a:lnTo>
                  <a:lnTo>
                    <a:pt x="650650" y="1038437"/>
                  </a:lnTo>
                  <a:lnTo>
                    <a:pt x="595604" y="1029653"/>
                  </a:lnTo>
                  <a:lnTo>
                    <a:pt x="542090" y="1018558"/>
                  </a:lnTo>
                  <a:lnTo>
                    <a:pt x="490249" y="1005242"/>
                  </a:lnTo>
                  <a:lnTo>
                    <a:pt x="440220" y="989792"/>
                  </a:lnTo>
                  <a:lnTo>
                    <a:pt x="392142" y="972298"/>
                  </a:lnTo>
                  <a:lnTo>
                    <a:pt x="346155" y="952849"/>
                  </a:lnTo>
                  <a:lnTo>
                    <a:pt x="302399" y="931533"/>
                  </a:lnTo>
                  <a:lnTo>
                    <a:pt x="261013" y="908440"/>
                  </a:lnTo>
                  <a:lnTo>
                    <a:pt x="222136" y="883658"/>
                  </a:lnTo>
                  <a:lnTo>
                    <a:pt x="185908" y="857276"/>
                  </a:lnTo>
                  <a:lnTo>
                    <a:pt x="152468" y="829383"/>
                  </a:lnTo>
                  <a:lnTo>
                    <a:pt x="121956" y="800068"/>
                  </a:lnTo>
                  <a:lnTo>
                    <a:pt x="94512" y="769420"/>
                  </a:lnTo>
                  <a:lnTo>
                    <a:pt x="70274" y="737528"/>
                  </a:lnTo>
                  <a:lnTo>
                    <a:pt x="49382" y="704480"/>
                  </a:lnTo>
                  <a:lnTo>
                    <a:pt x="31976" y="670365"/>
                  </a:lnTo>
                  <a:lnTo>
                    <a:pt x="8180" y="599291"/>
                  </a:lnTo>
                  <a:lnTo>
                    <a:pt x="0" y="525018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9799066" y="4300220"/>
            <a:ext cx="724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1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Suur-Kööpenhamina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40" baseline="0">
                <a:latin typeface="Calibri"/>
                <a:ea typeface="Calibri"/>
                <a:cs typeface="Calibri"/>
              </a:rPr>
              <a:t>Bispebjerg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40" baseline="0">
                <a:latin typeface="Calibri"/>
                <a:ea typeface="Calibri"/>
                <a:cs typeface="Calibri"/>
              </a:rPr>
              <a:t>4</a:t>
            </a:r>
            <a:r>
              <a:rPr lang="fi" sz="600" b="0" i="0" u="none" spc="3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  <a:p>
            <a:pPr marL="635" algn="ctr" rtl="0">
              <a:lnSpc>
                <a:spcPct val="100000"/>
              </a:lnSpc>
            </a:pPr>
            <a:r>
              <a:rPr lang="fi" sz="600" b="0" i="0" u="none" spc="20" baseline="0">
                <a:latin typeface="Calibri"/>
                <a:ea typeface="Calibri"/>
                <a:cs typeface="Calibri"/>
              </a:rPr>
              <a:t>Sundby</a:t>
            </a:r>
            <a:r>
              <a:rPr lang="fi" sz="6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latin typeface="Calibri"/>
                <a:ea typeface="Calibri"/>
                <a:cs typeface="Calibri"/>
              </a:rPr>
              <a:t>2</a:t>
            </a:r>
            <a:r>
              <a:rPr lang="fi" sz="600" b="0" i="0" u="none" spc="1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0" baseline="0">
                <a:latin typeface="Calibri"/>
                <a:ea typeface="Calibri"/>
                <a:cs typeface="Calibri"/>
              </a:rPr>
              <a:t>uunia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30" baseline="0">
                <a:latin typeface="Calibri"/>
                <a:ea typeface="Calibri"/>
                <a:cs typeface="Calibri"/>
              </a:rPr>
              <a:t>Frederiksberg</a:t>
            </a:r>
            <a:r>
              <a:rPr lang="fi" sz="600" b="0" i="0" u="none" spc="5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30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algn="ctr" rtl="0">
              <a:lnSpc>
                <a:spcPct val="100000"/>
              </a:lnSpc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Ballerup</a:t>
            </a:r>
            <a:r>
              <a:rPr lang="fi" sz="600" b="0" i="0" u="none" spc="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marL="1270" algn="ctr" rtl="0">
              <a:lnSpc>
                <a:spcPct val="100000"/>
              </a:lnSpc>
            </a:pP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Gloustrup</a:t>
            </a:r>
            <a:r>
              <a:rPr lang="fi" sz="600" b="0" i="0" u="none" spc="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2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8827516" y="4032503"/>
            <a:ext cx="691515" cy="261620"/>
            <a:chOff x="8827516" y="4032503"/>
            <a:chExt cx="691515" cy="261620"/>
          </a:xfrm>
        </p:grpSpPr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30691" y="4035678"/>
              <a:ext cx="684656" cy="25526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830691" y="4035678"/>
              <a:ext cx="685165" cy="255270"/>
            </a:xfrm>
            <a:custGeom>
              <a:avLst/>
              <a:gdLst/>
              <a:ahLst/>
              <a:cxnLst/>
              <a:rect l="l" t="t" r="r" b="b"/>
              <a:pathLst>
                <a:path w="685165" h="255270">
                  <a:moveTo>
                    <a:pt x="0" y="127635"/>
                  </a:moveTo>
                  <a:lnTo>
                    <a:pt x="26904" y="77956"/>
                  </a:lnTo>
                  <a:lnTo>
                    <a:pt x="58467" y="56275"/>
                  </a:lnTo>
                  <a:lnTo>
                    <a:pt x="100266" y="37385"/>
                  </a:lnTo>
                  <a:lnTo>
                    <a:pt x="150924" y="21799"/>
                  </a:lnTo>
                  <a:lnTo>
                    <a:pt x="209061" y="10031"/>
                  </a:lnTo>
                  <a:lnTo>
                    <a:pt x="273301" y="2593"/>
                  </a:lnTo>
                  <a:lnTo>
                    <a:pt x="342264" y="0"/>
                  </a:lnTo>
                  <a:lnTo>
                    <a:pt x="411270" y="2593"/>
                  </a:lnTo>
                  <a:lnTo>
                    <a:pt x="475541" y="10031"/>
                  </a:lnTo>
                  <a:lnTo>
                    <a:pt x="533701" y="21799"/>
                  </a:lnTo>
                  <a:lnTo>
                    <a:pt x="584374" y="37385"/>
                  </a:lnTo>
                  <a:lnTo>
                    <a:pt x="626183" y="56275"/>
                  </a:lnTo>
                  <a:lnTo>
                    <a:pt x="657750" y="77956"/>
                  </a:lnTo>
                  <a:lnTo>
                    <a:pt x="684656" y="127635"/>
                  </a:lnTo>
                  <a:lnTo>
                    <a:pt x="677701" y="153356"/>
                  </a:lnTo>
                  <a:lnTo>
                    <a:pt x="626183" y="198994"/>
                  </a:lnTo>
                  <a:lnTo>
                    <a:pt x="584374" y="217884"/>
                  </a:lnTo>
                  <a:lnTo>
                    <a:pt x="533701" y="233470"/>
                  </a:lnTo>
                  <a:lnTo>
                    <a:pt x="475541" y="245238"/>
                  </a:lnTo>
                  <a:lnTo>
                    <a:pt x="411270" y="252676"/>
                  </a:lnTo>
                  <a:lnTo>
                    <a:pt x="342264" y="255270"/>
                  </a:lnTo>
                  <a:lnTo>
                    <a:pt x="273301" y="252676"/>
                  </a:lnTo>
                  <a:lnTo>
                    <a:pt x="209061" y="245238"/>
                  </a:lnTo>
                  <a:lnTo>
                    <a:pt x="150924" y="233470"/>
                  </a:lnTo>
                  <a:lnTo>
                    <a:pt x="100266" y="217884"/>
                  </a:lnTo>
                  <a:lnTo>
                    <a:pt x="58467" y="198994"/>
                  </a:lnTo>
                  <a:lnTo>
                    <a:pt x="26904" y="177313"/>
                  </a:lnTo>
                  <a:lnTo>
                    <a:pt x="0" y="12763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9020682" y="4057015"/>
            <a:ext cx="30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spc="-10" baseline="0">
                <a:latin typeface="Calibri"/>
                <a:ea typeface="Calibri"/>
                <a:cs typeface="Calibri"/>
              </a:rPr>
              <a:t>Hillerød</a:t>
            </a:r>
            <a:r>
              <a:rPr lang="fi" sz="6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baseline="0"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55498" y="1501901"/>
            <a:ext cx="11163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Krematoorioiden</a:t>
            </a:r>
            <a:r>
              <a:rPr lang="fi" sz="800" b="0" i="0" u="none" spc="13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-10" baseline="0">
                <a:latin typeface="Calibri"/>
                <a:ea typeface="Calibri"/>
                <a:cs typeface="Calibri"/>
              </a:rPr>
              <a:t>määrä: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Kirkon</a:t>
            </a:r>
            <a:r>
              <a:rPr lang="fi" sz="800" b="0" i="0" u="none" spc="7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9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Kunnan</a:t>
            </a:r>
            <a:r>
              <a:rPr lang="fi" sz="800" b="0" i="0" u="none" spc="4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50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55498" y="1989836"/>
            <a:ext cx="88519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Uunien</a:t>
            </a:r>
            <a:r>
              <a:rPr lang="fi" sz="800" b="0" i="0" u="none" spc="12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määrä</a:t>
            </a:r>
            <a:r>
              <a:rPr lang="fi" sz="800" b="0" i="0" u="none" spc="13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Iso-Beltin</a:t>
            </a:r>
            <a:r>
              <a:rPr lang="fi" sz="800" b="0" i="0" u="none" spc="114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 länsipuolella:</a:t>
            </a:r>
            <a:r>
              <a:rPr lang="fi" sz="8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5" baseline="0">
                <a:latin typeface="Calibri"/>
                <a:ea typeface="Calibri"/>
                <a:cs typeface="Calibri"/>
              </a:rPr>
              <a:t>17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55498" y="2355595"/>
            <a:ext cx="12166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30" baseline="0">
                <a:latin typeface="Calibri"/>
                <a:ea typeface="Calibri"/>
                <a:cs typeface="Calibri"/>
              </a:rPr>
              <a:t>Tuhkausprosentti:</a:t>
            </a:r>
            <a:r>
              <a:rPr lang="fi" sz="800" b="0" i="0" u="none" spc="229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64 %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551682" y="2455291"/>
            <a:ext cx="11169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Krematoorioiden</a:t>
            </a:r>
            <a:r>
              <a:rPr lang="fi" sz="800" b="0" i="0" u="none" spc="13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-10" baseline="0">
                <a:latin typeface="Calibri"/>
                <a:ea typeface="Calibri"/>
                <a:cs typeface="Calibri"/>
              </a:rPr>
              <a:t>määrä: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Kirkon</a:t>
            </a:r>
            <a:r>
              <a:rPr lang="fi" sz="800" b="0" i="0" u="none" spc="7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14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 Kunnan</a:t>
            </a:r>
            <a:r>
              <a:rPr lang="fi" sz="800" b="0" i="0" u="none" spc="5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6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5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551682" y="2943225"/>
            <a:ext cx="839469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Uunien</a:t>
            </a:r>
            <a:r>
              <a:rPr lang="fi" sz="800" b="0" i="0" u="none" spc="114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määrä</a:t>
            </a:r>
            <a:r>
              <a:rPr lang="fi" sz="800" b="0" i="0" u="none" spc="13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Iso-Beltin</a:t>
            </a:r>
            <a:r>
              <a:rPr lang="fi" sz="800" b="0" i="0" u="none" spc="11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itäpuolella:</a:t>
            </a:r>
            <a:r>
              <a:rPr lang="fi" sz="800" b="0" i="0" u="none" spc="9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22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551682" y="3308984"/>
            <a:ext cx="12700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45" baseline="0">
                <a:latin typeface="Calibri"/>
                <a:ea typeface="Calibri"/>
                <a:cs typeface="Calibri"/>
              </a:rPr>
              <a:t>Tuhkausprosentti:</a:t>
            </a:r>
            <a:r>
              <a:rPr lang="fi" sz="800" b="0" i="0" u="none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5" baseline="0">
                <a:latin typeface="Calibri"/>
                <a:ea typeface="Calibri"/>
                <a:cs typeface="Calibri"/>
              </a:rPr>
              <a:t>86,5 %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73" name="object 17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666476" y="5608320"/>
            <a:ext cx="1525524" cy="1249680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530961" y="3265042"/>
            <a:ext cx="795655" cy="297180"/>
            <a:chOff x="530961" y="3265042"/>
            <a:chExt cx="795655" cy="297180"/>
          </a:xfrm>
        </p:grpSpPr>
        <p:pic>
          <p:nvPicPr>
            <p:cNvPr id="175" name="object 1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4136" y="3268217"/>
              <a:ext cx="788949" cy="29070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34136" y="3268217"/>
              <a:ext cx="789305" cy="290830"/>
            </a:xfrm>
            <a:custGeom>
              <a:avLst/>
              <a:gdLst/>
              <a:ahLst/>
              <a:cxnLst/>
              <a:rect l="l" t="t" r="r" b="b"/>
              <a:pathLst>
                <a:path w="789305" h="290829">
                  <a:moveTo>
                    <a:pt x="0" y="145415"/>
                  </a:moveTo>
                  <a:lnTo>
                    <a:pt x="20111" y="99470"/>
                  </a:lnTo>
                  <a:lnTo>
                    <a:pt x="76113" y="59554"/>
                  </a:lnTo>
                  <a:lnTo>
                    <a:pt x="115543" y="42608"/>
                  </a:lnTo>
                  <a:lnTo>
                    <a:pt x="161508" y="28070"/>
                  </a:lnTo>
                  <a:lnTo>
                    <a:pt x="213198" y="16239"/>
                  </a:lnTo>
                  <a:lnTo>
                    <a:pt x="269799" y="7417"/>
                  </a:lnTo>
                  <a:lnTo>
                    <a:pt x="330499" y="1904"/>
                  </a:lnTo>
                  <a:lnTo>
                    <a:pt x="394487" y="0"/>
                  </a:lnTo>
                  <a:lnTo>
                    <a:pt x="458471" y="1904"/>
                  </a:lnTo>
                  <a:lnTo>
                    <a:pt x="519168" y="7417"/>
                  </a:lnTo>
                  <a:lnTo>
                    <a:pt x="575765" y="16239"/>
                  </a:lnTo>
                  <a:lnTo>
                    <a:pt x="627451" y="28070"/>
                  </a:lnTo>
                  <a:lnTo>
                    <a:pt x="673414" y="42608"/>
                  </a:lnTo>
                  <a:lnTo>
                    <a:pt x="712841" y="59554"/>
                  </a:lnTo>
                  <a:lnTo>
                    <a:pt x="768839" y="99470"/>
                  </a:lnTo>
                  <a:lnTo>
                    <a:pt x="788949" y="145415"/>
                  </a:lnTo>
                  <a:lnTo>
                    <a:pt x="783786" y="168987"/>
                  </a:lnTo>
                  <a:lnTo>
                    <a:pt x="744920" y="212193"/>
                  </a:lnTo>
                  <a:lnTo>
                    <a:pt x="673414" y="248158"/>
                  </a:lnTo>
                  <a:lnTo>
                    <a:pt x="627451" y="262677"/>
                  </a:lnTo>
                  <a:lnTo>
                    <a:pt x="575765" y="274490"/>
                  </a:lnTo>
                  <a:lnTo>
                    <a:pt x="519168" y="283298"/>
                  </a:lnTo>
                  <a:lnTo>
                    <a:pt x="458471" y="288802"/>
                  </a:lnTo>
                  <a:lnTo>
                    <a:pt x="394487" y="290703"/>
                  </a:lnTo>
                  <a:lnTo>
                    <a:pt x="330499" y="288802"/>
                  </a:lnTo>
                  <a:lnTo>
                    <a:pt x="269799" y="283298"/>
                  </a:lnTo>
                  <a:lnTo>
                    <a:pt x="213198" y="274490"/>
                  </a:lnTo>
                  <a:lnTo>
                    <a:pt x="161508" y="262677"/>
                  </a:lnTo>
                  <a:lnTo>
                    <a:pt x="115543" y="248158"/>
                  </a:lnTo>
                  <a:lnTo>
                    <a:pt x="76113" y="231230"/>
                  </a:lnTo>
                  <a:lnTo>
                    <a:pt x="20111" y="191346"/>
                  </a:lnTo>
                  <a:lnTo>
                    <a:pt x="0" y="145415"/>
                  </a:lnTo>
                  <a:close/>
                </a:path>
              </a:pathLst>
            </a:custGeom>
            <a:ln w="635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541731" y="3307207"/>
            <a:ext cx="5219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algn="ctr" rtl="0">
              <a:lnSpc>
                <a:spcPct val="100000"/>
              </a:lnSpc>
              <a:spcBef>
                <a:spcPts val="100"/>
              </a:spcBef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Struer</a:t>
            </a:r>
            <a:r>
              <a:rPr lang="fi" sz="600" b="0" i="0" u="none" spc="114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5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  <a:p>
            <a:pPr marR="141605" algn="ctr" rtl="0">
              <a:lnSpc>
                <a:spcPct val="100000"/>
              </a:lnSpc>
              <a:spcBef>
                <a:spcPts val="300"/>
              </a:spcBef>
            </a:pPr>
            <a:r>
              <a:rPr lang="fi" sz="600" b="0" i="0" u="none" spc="-1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Holstebro</a:t>
            </a:r>
            <a:endParaRPr sz="600">
              <a:latin typeface="Calibri"/>
              <a:cs typeface="Calibri"/>
            </a:endParaRPr>
          </a:p>
          <a:p>
            <a:pPr marR="140970" algn="ctr" rtl="0">
              <a:lnSpc>
                <a:spcPct val="100000"/>
              </a:lnSpc>
            </a:pPr>
            <a:r>
              <a:rPr lang="fi" sz="600" b="0" i="0" u="none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fi" sz="600" b="0" i="0" u="none" spc="6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600" b="0" i="0" u="none" spc="-2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uuni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822696" y="1522602"/>
            <a:ext cx="111633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Krematoorioiden</a:t>
            </a:r>
            <a:r>
              <a:rPr lang="fi" sz="800" b="0" i="0" u="none" spc="13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-10" baseline="0">
                <a:latin typeface="Calibri"/>
                <a:ea typeface="Calibri"/>
                <a:cs typeface="Calibri"/>
              </a:rPr>
              <a:t>määrä: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Kirkon</a:t>
            </a:r>
            <a:r>
              <a:rPr lang="fi" sz="800" b="0" i="0" u="none" spc="7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7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7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Kunnan</a:t>
            </a:r>
            <a:r>
              <a:rPr lang="fi" sz="800" b="0" i="0" u="none" spc="4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50" baseline="0">
                <a:latin typeface="Calibri"/>
                <a:ea typeface="Calibri"/>
                <a:cs typeface="Calibri"/>
              </a:rPr>
              <a:t> ylläpitämiä: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822696" y="2010282"/>
            <a:ext cx="88519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Uunien</a:t>
            </a:r>
            <a:r>
              <a:rPr lang="fi" sz="800" b="0" i="0" u="none" spc="12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määrä</a:t>
            </a:r>
            <a:r>
              <a:rPr lang="fi" sz="800" b="0" i="0" u="none" spc="13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Iso-Beltin</a:t>
            </a:r>
            <a:r>
              <a:rPr lang="fi" sz="800" b="0" i="0" u="none" spc="114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 länsipuolella:</a:t>
            </a:r>
            <a:r>
              <a:rPr lang="fi" sz="800" b="0" i="0" u="none" spc="9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5" baseline="0">
                <a:latin typeface="Calibri"/>
                <a:ea typeface="Calibri"/>
                <a:cs typeface="Calibri"/>
              </a:rPr>
              <a:t>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822696" y="2376043"/>
            <a:ext cx="12166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30" baseline="0">
                <a:latin typeface="Calibri"/>
                <a:ea typeface="Calibri"/>
                <a:cs typeface="Calibri"/>
              </a:rPr>
              <a:t>Tuhkausprosentti:</a:t>
            </a:r>
            <a:r>
              <a:rPr lang="fi" sz="800" b="0" i="0" u="none" spc="229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85 %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996553" y="2369057"/>
            <a:ext cx="111696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Krematoorioiden</a:t>
            </a:r>
            <a:r>
              <a:rPr lang="fi" sz="800" b="0" i="0" u="none" spc="13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-10" baseline="0">
                <a:latin typeface="Calibri"/>
                <a:ea typeface="Calibri"/>
                <a:cs typeface="Calibri"/>
              </a:rPr>
              <a:t>määrä: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Kirkon</a:t>
            </a:r>
            <a:r>
              <a:rPr lang="fi" sz="800" b="0" i="0" u="none" spc="7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ylläpitämiä: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4</a:t>
            </a:r>
            <a:r>
              <a:rPr lang="fi" sz="800" b="0" i="0" u="none" spc="50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20" baseline="0">
                <a:latin typeface="Calibri"/>
                <a:ea typeface="Calibri"/>
                <a:cs typeface="Calibri"/>
              </a:rPr>
              <a:t>Kunnan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50" baseline="0">
                <a:latin typeface="Calibri"/>
                <a:ea typeface="Calibri"/>
                <a:cs typeface="Calibri"/>
              </a:rPr>
              <a:t>ylläpitämiä: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996553" y="2856738"/>
            <a:ext cx="83946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10" baseline="0">
                <a:latin typeface="Calibri"/>
                <a:ea typeface="Calibri"/>
                <a:cs typeface="Calibri"/>
              </a:rPr>
              <a:t>Uunien</a:t>
            </a:r>
            <a:r>
              <a:rPr lang="fi" sz="800" b="0" i="0" u="none" spc="114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määrä</a:t>
            </a:r>
            <a:r>
              <a:rPr lang="fi" sz="800" b="0" i="0" u="none" spc="13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10" baseline="0">
                <a:latin typeface="Calibri"/>
                <a:ea typeface="Calibri"/>
                <a:cs typeface="Calibri"/>
              </a:rPr>
              <a:t>Iso-Beltin</a:t>
            </a:r>
            <a:r>
              <a:rPr lang="fi" sz="800" b="0" i="0" u="none" spc="11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-25" baseline="0">
                <a:latin typeface="Calibri"/>
                <a:ea typeface="Calibri"/>
                <a:cs typeface="Calibri"/>
              </a:rPr>
              <a:t>itäpuolella:</a:t>
            </a:r>
            <a:endParaRPr sz="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</a:pPr>
            <a:r>
              <a:rPr lang="fi" sz="800" b="0" i="0" u="none" spc="30" baseline="0">
                <a:latin typeface="Calibri"/>
                <a:ea typeface="Calibri"/>
                <a:cs typeface="Calibri"/>
              </a:rPr>
              <a:t>Iso-Belt:</a:t>
            </a:r>
            <a:r>
              <a:rPr lang="fi" sz="800" b="0" i="0" u="none" spc="90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30" baseline="0">
                <a:latin typeface="Calibri"/>
                <a:ea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8996553" y="3222751"/>
            <a:ext cx="11849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800" b="0" i="0" u="none" spc="45" baseline="0">
                <a:latin typeface="Calibri"/>
                <a:ea typeface="Calibri"/>
                <a:cs typeface="Calibri"/>
              </a:rPr>
              <a:t>Tuhkausprosentti:</a:t>
            </a:r>
            <a:r>
              <a:rPr lang="fi" sz="800" b="0" i="0" u="none" baseline="0">
                <a:latin typeface="Calibri"/>
                <a:ea typeface="Calibri"/>
                <a:cs typeface="Calibri"/>
              </a:rPr>
              <a:t> </a:t>
            </a:r>
            <a:r>
              <a:rPr lang="fi" sz="800" b="0" i="0" u="none" spc="45" baseline="0">
                <a:latin typeface="Calibri"/>
                <a:ea typeface="Calibri"/>
                <a:cs typeface="Calibri"/>
              </a:rPr>
              <a:t>92 %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831" rIns="0" bIns="0" rtlCol="0">
            <a:spAutoFit/>
          </a:bodyPr>
          <a:lstStyle/>
          <a:p>
            <a:pPr marL="550545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275" baseline="0"/>
              <a:t>Tanskan</a:t>
            </a:r>
            <a:r>
              <a:rPr lang="fi" b="0" i="0" u="none" spc="-125" baseline="0"/>
              <a:t> </a:t>
            </a:r>
            <a:r>
              <a:rPr lang="fi" b="0" i="0" u="none" spc="180" baseline="0"/>
              <a:t>uunien</a:t>
            </a:r>
            <a:r>
              <a:rPr lang="fi" b="0" i="0" u="none" spc="-135" baseline="0"/>
              <a:t> </a:t>
            </a:r>
            <a:r>
              <a:rPr lang="fi" b="0" i="0" u="none" spc="175" baseline="0"/>
              <a:t>kokonaismäärä</a:t>
            </a:r>
            <a:r>
              <a:rPr lang="fi" b="0" i="0" u="none" spc="-135" baseline="0"/>
              <a:t> </a:t>
            </a:r>
            <a:r>
              <a:rPr lang="fi" b="0" i="0" u="none" spc="210" baseline="0"/>
              <a:t>vuosina</a:t>
            </a:r>
            <a:r>
              <a:rPr lang="fi" b="0" i="0" u="none" spc="-114" baseline="0"/>
              <a:t> </a:t>
            </a:r>
            <a:r>
              <a:rPr lang="fi" b="0" i="0" u="none" spc="-165" baseline="0"/>
              <a:t> </a:t>
            </a:r>
            <a:r>
              <a:rPr lang="fi" b="0" i="0" u="none" baseline="0"/>
              <a:t>2014</a:t>
            </a:r>
            <a:r>
              <a:rPr lang="fi" b="0" i="0" u="none" spc="-114" baseline="0"/>
              <a:t> </a:t>
            </a:r>
            <a:r>
              <a:rPr lang="fi" b="0" i="0" u="none" spc="110" baseline="0"/>
              <a:t>ja</a:t>
            </a:r>
            <a:r>
              <a:rPr lang="fi" b="0" i="0" u="none" spc="-114" baseline="0"/>
              <a:t> </a:t>
            </a:r>
            <a:r>
              <a:rPr lang="fi" b="0" i="0" u="none" spc="85" baseline="0"/>
              <a:t>2024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355" y="1474469"/>
            <a:ext cx="573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2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2014 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01" y="1852041"/>
            <a:ext cx="1667040" cy="1588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582" y="2222373"/>
            <a:ext cx="2866275" cy="20192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67701" y="2597657"/>
            <a:ext cx="2453005" cy="198755"/>
            <a:chOff x="967701" y="2597657"/>
            <a:chExt cx="2453005" cy="1987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01" y="2603880"/>
              <a:ext cx="1066076" cy="1922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5622" y="2692504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19" h="12064">
                  <a:moveTo>
                    <a:pt x="45427" y="0"/>
                  </a:moveTo>
                  <a:lnTo>
                    <a:pt x="0" y="0"/>
                  </a:lnTo>
                  <a:lnTo>
                    <a:pt x="0" y="11579"/>
                  </a:lnTo>
                  <a:lnTo>
                    <a:pt x="45427" y="11579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2711" y="2597657"/>
              <a:ext cx="1287399" cy="198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0242" y="1662401"/>
            <a:ext cx="81915" cy="15093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1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5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0582" y="2964560"/>
            <a:ext cx="3050171" cy="20192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69126" y="1474469"/>
            <a:ext cx="573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23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2024 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7697" y="1852041"/>
            <a:ext cx="1633854" cy="1588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0680" y="2222373"/>
            <a:ext cx="2836545" cy="20192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727697" y="2597657"/>
            <a:ext cx="2506345" cy="198755"/>
            <a:chOff x="6727697" y="2597657"/>
            <a:chExt cx="2506345" cy="19875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27697" y="2603880"/>
              <a:ext cx="1066165" cy="1922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15579" y="2692504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4">
                  <a:moveTo>
                    <a:pt x="45427" y="0"/>
                  </a:moveTo>
                  <a:lnTo>
                    <a:pt x="0" y="0"/>
                  </a:lnTo>
                  <a:lnTo>
                    <a:pt x="0" y="11579"/>
                  </a:lnTo>
                  <a:lnTo>
                    <a:pt x="45427" y="11579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2668" y="2597657"/>
              <a:ext cx="1340865" cy="1985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480936" y="1662401"/>
            <a:ext cx="81915" cy="15093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1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5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00"/>
              </a:spcBef>
            </a:pPr>
            <a:r>
              <a:rPr lang="fi" sz="1600" b="1" i="0" u="none" spc="-2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10680" y="2964560"/>
            <a:ext cx="2993771" cy="20192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468236" y="3645534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600" b="1" i="0" u="none" spc="-1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20078" y="3704335"/>
            <a:ext cx="4739640" cy="1179830"/>
            <a:chOff x="6720078" y="3704335"/>
            <a:chExt cx="4739640" cy="117983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7698" y="3704335"/>
              <a:ext cx="4584700" cy="2043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27190" y="3948175"/>
              <a:ext cx="4732528" cy="2043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4269" y="4192015"/>
              <a:ext cx="3472306" cy="2043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20078" y="4438268"/>
              <a:ext cx="3103118" cy="2019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7190" y="4682108"/>
              <a:ext cx="1832355" cy="20193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468236" y="4991480"/>
            <a:ext cx="1073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600" b="1" i="0" u="none" spc="-1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27697" y="5050028"/>
            <a:ext cx="4659376" cy="158115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0239375" y="5302377"/>
            <a:ext cx="460375" cy="151130"/>
            <a:chOff x="10239375" y="5302377"/>
            <a:chExt cx="460375" cy="151130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39375" y="5302377"/>
              <a:ext cx="215900" cy="150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79786" y="5302377"/>
              <a:ext cx="91567" cy="150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98784" y="5305933"/>
              <a:ext cx="100965" cy="143509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0773918" y="5293867"/>
            <a:ext cx="647065" cy="158115"/>
          </a:xfrm>
          <a:custGeom>
            <a:avLst/>
            <a:gdLst/>
            <a:ahLst/>
            <a:cxnLst/>
            <a:rect l="l" t="t" r="r" b="b"/>
            <a:pathLst>
              <a:path w="647065" h="158114">
                <a:moveTo>
                  <a:pt x="55879" y="58292"/>
                </a:moveTo>
                <a:lnTo>
                  <a:pt x="41528" y="58292"/>
                </a:lnTo>
                <a:lnTo>
                  <a:pt x="34798" y="59689"/>
                </a:lnTo>
                <a:lnTo>
                  <a:pt x="3381" y="88645"/>
                </a:lnTo>
                <a:lnTo>
                  <a:pt x="0" y="101218"/>
                </a:lnTo>
                <a:lnTo>
                  <a:pt x="0" y="115188"/>
                </a:lnTo>
                <a:lnTo>
                  <a:pt x="22732" y="151637"/>
                </a:lnTo>
                <a:lnTo>
                  <a:pt x="41528" y="158114"/>
                </a:lnTo>
                <a:lnTo>
                  <a:pt x="55879" y="158114"/>
                </a:lnTo>
                <a:lnTo>
                  <a:pt x="62610" y="156590"/>
                </a:lnTo>
                <a:lnTo>
                  <a:pt x="75437" y="150240"/>
                </a:lnTo>
                <a:lnTo>
                  <a:pt x="80031" y="146303"/>
                </a:lnTo>
                <a:lnTo>
                  <a:pt x="44703" y="146303"/>
                </a:lnTo>
                <a:lnTo>
                  <a:pt x="39624" y="145287"/>
                </a:lnTo>
                <a:lnTo>
                  <a:pt x="35178" y="143382"/>
                </a:lnTo>
                <a:lnTo>
                  <a:pt x="30733" y="141350"/>
                </a:lnTo>
                <a:lnTo>
                  <a:pt x="26924" y="138683"/>
                </a:lnTo>
                <a:lnTo>
                  <a:pt x="20940" y="131952"/>
                </a:lnTo>
                <a:lnTo>
                  <a:pt x="20827" y="131825"/>
                </a:lnTo>
                <a:lnTo>
                  <a:pt x="18684" y="128015"/>
                </a:lnTo>
                <a:lnTo>
                  <a:pt x="18613" y="127888"/>
                </a:lnTo>
                <a:lnTo>
                  <a:pt x="15285" y="118617"/>
                </a:lnTo>
                <a:lnTo>
                  <a:pt x="15239" y="118490"/>
                </a:lnTo>
                <a:lnTo>
                  <a:pt x="14497" y="113664"/>
                </a:lnTo>
                <a:lnTo>
                  <a:pt x="14497" y="102869"/>
                </a:lnTo>
                <a:lnTo>
                  <a:pt x="15239" y="97916"/>
                </a:lnTo>
                <a:lnTo>
                  <a:pt x="16890" y="93344"/>
                </a:lnTo>
                <a:lnTo>
                  <a:pt x="18541" y="88645"/>
                </a:lnTo>
                <a:lnTo>
                  <a:pt x="44703" y="69976"/>
                </a:lnTo>
                <a:lnTo>
                  <a:pt x="79618" y="69976"/>
                </a:lnTo>
                <a:lnTo>
                  <a:pt x="75437" y="66293"/>
                </a:lnTo>
                <a:lnTo>
                  <a:pt x="62610" y="59943"/>
                </a:lnTo>
                <a:lnTo>
                  <a:pt x="55879" y="58292"/>
                </a:lnTo>
                <a:close/>
              </a:path>
              <a:path w="647065" h="158114">
                <a:moveTo>
                  <a:pt x="99059" y="139572"/>
                </a:moveTo>
                <a:lnTo>
                  <a:pt x="85216" y="139572"/>
                </a:lnTo>
                <a:lnTo>
                  <a:pt x="85216" y="155574"/>
                </a:lnTo>
                <a:lnTo>
                  <a:pt x="99059" y="155574"/>
                </a:lnTo>
                <a:lnTo>
                  <a:pt x="99059" y="139572"/>
                </a:lnTo>
                <a:close/>
              </a:path>
              <a:path w="647065" h="158114">
                <a:moveTo>
                  <a:pt x="79618" y="69976"/>
                </a:moveTo>
                <a:lnTo>
                  <a:pt x="55752" y="69976"/>
                </a:lnTo>
                <a:lnTo>
                  <a:pt x="60578" y="70865"/>
                </a:lnTo>
                <a:lnTo>
                  <a:pt x="65024" y="72897"/>
                </a:lnTo>
                <a:lnTo>
                  <a:pt x="84074" y="93090"/>
                </a:lnTo>
                <a:lnTo>
                  <a:pt x="86001" y="97916"/>
                </a:lnTo>
                <a:lnTo>
                  <a:pt x="86867" y="102869"/>
                </a:lnTo>
                <a:lnTo>
                  <a:pt x="86867" y="113664"/>
                </a:lnTo>
                <a:lnTo>
                  <a:pt x="86001" y="118490"/>
                </a:lnTo>
                <a:lnTo>
                  <a:pt x="85978" y="118617"/>
                </a:lnTo>
                <a:lnTo>
                  <a:pt x="84176" y="123062"/>
                </a:lnTo>
                <a:lnTo>
                  <a:pt x="82344" y="127888"/>
                </a:lnTo>
                <a:lnTo>
                  <a:pt x="82296" y="128015"/>
                </a:lnTo>
                <a:lnTo>
                  <a:pt x="79837" y="131825"/>
                </a:lnTo>
                <a:lnTo>
                  <a:pt x="79755" y="131952"/>
                </a:lnTo>
                <a:lnTo>
                  <a:pt x="55752" y="146303"/>
                </a:lnTo>
                <a:lnTo>
                  <a:pt x="80031" y="146303"/>
                </a:lnTo>
                <a:lnTo>
                  <a:pt x="80772" y="145668"/>
                </a:lnTo>
                <a:lnTo>
                  <a:pt x="84835" y="139572"/>
                </a:lnTo>
                <a:lnTo>
                  <a:pt x="99059" y="139572"/>
                </a:lnTo>
                <a:lnTo>
                  <a:pt x="99059" y="77088"/>
                </a:lnTo>
                <a:lnTo>
                  <a:pt x="84835" y="77088"/>
                </a:lnTo>
                <a:lnTo>
                  <a:pt x="80772" y="70992"/>
                </a:lnTo>
                <a:lnTo>
                  <a:pt x="79618" y="69976"/>
                </a:lnTo>
                <a:close/>
              </a:path>
              <a:path w="647065" h="158114">
                <a:moveTo>
                  <a:pt x="99059" y="2412"/>
                </a:moveTo>
                <a:lnTo>
                  <a:pt x="85216" y="2412"/>
                </a:lnTo>
                <a:lnTo>
                  <a:pt x="85216" y="77088"/>
                </a:lnTo>
                <a:lnTo>
                  <a:pt x="99059" y="77088"/>
                </a:lnTo>
                <a:lnTo>
                  <a:pt x="99059" y="2412"/>
                </a:lnTo>
                <a:close/>
              </a:path>
              <a:path w="647065" h="158114">
                <a:moveTo>
                  <a:pt x="139700" y="60832"/>
                </a:moveTo>
                <a:lnTo>
                  <a:pt x="124459" y="60832"/>
                </a:lnTo>
                <a:lnTo>
                  <a:pt x="163067" y="155574"/>
                </a:lnTo>
                <a:lnTo>
                  <a:pt x="178307" y="155574"/>
                </a:lnTo>
                <a:lnTo>
                  <a:pt x="184207" y="141096"/>
                </a:lnTo>
                <a:lnTo>
                  <a:pt x="170687" y="141096"/>
                </a:lnTo>
                <a:lnTo>
                  <a:pt x="139700" y="60832"/>
                </a:lnTo>
                <a:close/>
              </a:path>
              <a:path w="647065" h="158114">
                <a:moveTo>
                  <a:pt x="216915" y="60832"/>
                </a:moveTo>
                <a:lnTo>
                  <a:pt x="202056" y="60832"/>
                </a:lnTo>
                <a:lnTo>
                  <a:pt x="171068" y="141096"/>
                </a:lnTo>
                <a:lnTo>
                  <a:pt x="184207" y="141096"/>
                </a:lnTo>
                <a:lnTo>
                  <a:pt x="216915" y="60832"/>
                </a:lnTo>
                <a:close/>
              </a:path>
              <a:path w="647065" h="158114">
                <a:moveTo>
                  <a:pt x="241807" y="131444"/>
                </a:moveTo>
                <a:lnTo>
                  <a:pt x="231012" y="139572"/>
                </a:lnTo>
                <a:lnTo>
                  <a:pt x="235203" y="145922"/>
                </a:lnTo>
                <a:lnTo>
                  <a:pt x="240791" y="150621"/>
                </a:lnTo>
                <a:lnTo>
                  <a:pt x="247523" y="153542"/>
                </a:lnTo>
                <a:lnTo>
                  <a:pt x="254253" y="156590"/>
                </a:lnTo>
                <a:lnTo>
                  <a:pt x="261238" y="158114"/>
                </a:lnTo>
                <a:lnTo>
                  <a:pt x="272796" y="158114"/>
                </a:lnTo>
                <a:lnTo>
                  <a:pt x="298725" y="146303"/>
                </a:lnTo>
                <a:lnTo>
                  <a:pt x="262635" y="146303"/>
                </a:lnTo>
                <a:lnTo>
                  <a:pt x="257428" y="144906"/>
                </a:lnTo>
                <a:lnTo>
                  <a:pt x="252602" y="142112"/>
                </a:lnTo>
                <a:lnTo>
                  <a:pt x="247903" y="139191"/>
                </a:lnTo>
                <a:lnTo>
                  <a:pt x="244348" y="135762"/>
                </a:lnTo>
                <a:lnTo>
                  <a:pt x="241807" y="131444"/>
                </a:lnTo>
                <a:close/>
              </a:path>
              <a:path w="647065" h="158114">
                <a:moveTo>
                  <a:pt x="275843" y="58292"/>
                </a:moveTo>
                <a:lnTo>
                  <a:pt x="264922" y="58292"/>
                </a:lnTo>
                <a:lnTo>
                  <a:pt x="260730" y="58927"/>
                </a:lnTo>
                <a:lnTo>
                  <a:pt x="235457" y="81025"/>
                </a:lnTo>
                <a:lnTo>
                  <a:pt x="235457" y="90296"/>
                </a:lnTo>
                <a:lnTo>
                  <a:pt x="256666" y="109854"/>
                </a:lnTo>
                <a:lnTo>
                  <a:pt x="259714" y="110743"/>
                </a:lnTo>
                <a:lnTo>
                  <a:pt x="262508" y="111505"/>
                </a:lnTo>
                <a:lnTo>
                  <a:pt x="271652" y="113537"/>
                </a:lnTo>
                <a:lnTo>
                  <a:pt x="278637" y="115950"/>
                </a:lnTo>
                <a:lnTo>
                  <a:pt x="283336" y="118363"/>
                </a:lnTo>
                <a:lnTo>
                  <a:pt x="288162" y="120903"/>
                </a:lnTo>
                <a:lnTo>
                  <a:pt x="290575" y="124713"/>
                </a:lnTo>
                <a:lnTo>
                  <a:pt x="290575" y="132841"/>
                </a:lnTo>
                <a:lnTo>
                  <a:pt x="289940" y="135381"/>
                </a:lnTo>
                <a:lnTo>
                  <a:pt x="288671" y="137413"/>
                </a:lnTo>
                <a:lnTo>
                  <a:pt x="287527" y="139572"/>
                </a:lnTo>
                <a:lnTo>
                  <a:pt x="271272" y="146303"/>
                </a:lnTo>
                <a:lnTo>
                  <a:pt x="298725" y="146303"/>
                </a:lnTo>
                <a:lnTo>
                  <a:pt x="298957" y="146049"/>
                </a:lnTo>
                <a:lnTo>
                  <a:pt x="303022" y="138683"/>
                </a:lnTo>
                <a:lnTo>
                  <a:pt x="304164" y="134111"/>
                </a:lnTo>
                <a:lnTo>
                  <a:pt x="304164" y="121284"/>
                </a:lnTo>
                <a:lnTo>
                  <a:pt x="271272" y="100837"/>
                </a:lnTo>
                <a:lnTo>
                  <a:pt x="263525" y="99313"/>
                </a:lnTo>
                <a:lnTo>
                  <a:pt x="257809" y="97281"/>
                </a:lnTo>
                <a:lnTo>
                  <a:pt x="254126" y="94868"/>
                </a:lnTo>
                <a:lnTo>
                  <a:pt x="250443" y="92582"/>
                </a:lnTo>
                <a:lnTo>
                  <a:pt x="248538" y="89153"/>
                </a:lnTo>
                <a:lnTo>
                  <a:pt x="248538" y="82041"/>
                </a:lnTo>
                <a:lnTo>
                  <a:pt x="249174" y="79882"/>
                </a:lnTo>
                <a:lnTo>
                  <a:pt x="266191" y="69976"/>
                </a:lnTo>
                <a:lnTo>
                  <a:pt x="299465" y="69976"/>
                </a:lnTo>
                <a:lnTo>
                  <a:pt x="294766" y="65785"/>
                </a:lnTo>
                <a:lnTo>
                  <a:pt x="288543" y="62737"/>
                </a:lnTo>
                <a:lnTo>
                  <a:pt x="282321" y="59816"/>
                </a:lnTo>
                <a:lnTo>
                  <a:pt x="275843" y="58292"/>
                </a:lnTo>
                <a:close/>
              </a:path>
              <a:path w="647065" h="158114">
                <a:moveTo>
                  <a:pt x="299465" y="69976"/>
                </a:moveTo>
                <a:lnTo>
                  <a:pt x="273938" y="69976"/>
                </a:lnTo>
                <a:lnTo>
                  <a:pt x="278637" y="71119"/>
                </a:lnTo>
                <a:lnTo>
                  <a:pt x="282828" y="73659"/>
                </a:lnTo>
                <a:lnTo>
                  <a:pt x="286892" y="76072"/>
                </a:lnTo>
                <a:lnTo>
                  <a:pt x="289940" y="79374"/>
                </a:lnTo>
                <a:lnTo>
                  <a:pt x="291973" y="83311"/>
                </a:lnTo>
                <a:lnTo>
                  <a:pt x="302513" y="75310"/>
                </a:lnTo>
                <a:lnTo>
                  <a:pt x="299465" y="69976"/>
                </a:lnTo>
                <a:close/>
              </a:path>
              <a:path w="647065" h="158114">
                <a:moveTo>
                  <a:pt x="345821" y="135000"/>
                </a:moveTo>
                <a:lnTo>
                  <a:pt x="339343" y="135000"/>
                </a:lnTo>
                <a:lnTo>
                  <a:pt x="336676" y="136016"/>
                </a:lnTo>
                <a:lnTo>
                  <a:pt x="332612" y="140588"/>
                </a:lnTo>
                <a:lnTo>
                  <a:pt x="331597" y="143128"/>
                </a:lnTo>
                <a:lnTo>
                  <a:pt x="331597" y="148716"/>
                </a:lnTo>
                <a:lnTo>
                  <a:pt x="332612" y="151256"/>
                </a:lnTo>
                <a:lnTo>
                  <a:pt x="334645" y="153542"/>
                </a:lnTo>
                <a:lnTo>
                  <a:pt x="336676" y="155701"/>
                </a:lnTo>
                <a:lnTo>
                  <a:pt x="339343" y="156844"/>
                </a:lnTo>
                <a:lnTo>
                  <a:pt x="345821" y="156844"/>
                </a:lnTo>
                <a:lnTo>
                  <a:pt x="348360" y="155701"/>
                </a:lnTo>
                <a:lnTo>
                  <a:pt x="350520" y="153542"/>
                </a:lnTo>
                <a:lnTo>
                  <a:pt x="352551" y="151256"/>
                </a:lnTo>
                <a:lnTo>
                  <a:pt x="353567" y="148716"/>
                </a:lnTo>
                <a:lnTo>
                  <a:pt x="353567" y="143128"/>
                </a:lnTo>
                <a:lnTo>
                  <a:pt x="352551" y="140588"/>
                </a:lnTo>
                <a:lnTo>
                  <a:pt x="350520" y="138302"/>
                </a:lnTo>
                <a:lnTo>
                  <a:pt x="348360" y="136016"/>
                </a:lnTo>
                <a:lnTo>
                  <a:pt x="345821" y="135000"/>
                </a:lnTo>
                <a:close/>
              </a:path>
              <a:path w="647065" h="158114">
                <a:moveTo>
                  <a:pt x="454405" y="72262"/>
                </a:moveTo>
                <a:lnTo>
                  <a:pt x="440562" y="72262"/>
                </a:lnTo>
                <a:lnTo>
                  <a:pt x="440562" y="155574"/>
                </a:lnTo>
                <a:lnTo>
                  <a:pt x="454405" y="155574"/>
                </a:lnTo>
                <a:lnTo>
                  <a:pt x="454405" y="72262"/>
                </a:lnTo>
                <a:close/>
              </a:path>
              <a:path w="647065" h="158114">
                <a:moveTo>
                  <a:pt x="476757" y="60832"/>
                </a:moveTo>
                <a:lnTo>
                  <a:pt x="420750" y="60832"/>
                </a:lnTo>
                <a:lnTo>
                  <a:pt x="420750" y="72262"/>
                </a:lnTo>
                <a:lnTo>
                  <a:pt x="476757" y="72262"/>
                </a:lnTo>
                <a:lnTo>
                  <a:pt x="476757" y="60832"/>
                </a:lnTo>
                <a:close/>
              </a:path>
              <a:path w="647065" h="158114">
                <a:moveTo>
                  <a:pt x="476503" y="0"/>
                </a:moveTo>
                <a:lnTo>
                  <a:pt x="472821" y="0"/>
                </a:lnTo>
                <a:lnTo>
                  <a:pt x="465155" y="573"/>
                </a:lnTo>
                <a:lnTo>
                  <a:pt x="440670" y="33146"/>
                </a:lnTo>
                <a:lnTo>
                  <a:pt x="440562" y="60832"/>
                </a:lnTo>
                <a:lnTo>
                  <a:pt x="454405" y="60832"/>
                </a:lnTo>
                <a:lnTo>
                  <a:pt x="454405" y="33146"/>
                </a:lnTo>
                <a:lnTo>
                  <a:pt x="454659" y="29971"/>
                </a:lnTo>
                <a:lnTo>
                  <a:pt x="455133" y="27130"/>
                </a:lnTo>
                <a:lnTo>
                  <a:pt x="455549" y="23875"/>
                </a:lnTo>
                <a:lnTo>
                  <a:pt x="456437" y="21335"/>
                </a:lnTo>
                <a:lnTo>
                  <a:pt x="457707" y="19049"/>
                </a:lnTo>
                <a:lnTo>
                  <a:pt x="459104" y="16890"/>
                </a:lnTo>
                <a:lnTo>
                  <a:pt x="460882" y="15112"/>
                </a:lnTo>
                <a:lnTo>
                  <a:pt x="463168" y="13969"/>
                </a:lnTo>
                <a:lnTo>
                  <a:pt x="465581" y="12699"/>
                </a:lnTo>
                <a:lnTo>
                  <a:pt x="468020" y="12191"/>
                </a:lnTo>
                <a:lnTo>
                  <a:pt x="481978" y="12191"/>
                </a:lnTo>
                <a:lnTo>
                  <a:pt x="484250" y="1396"/>
                </a:lnTo>
                <a:lnTo>
                  <a:pt x="482473" y="761"/>
                </a:lnTo>
                <a:lnTo>
                  <a:pt x="476503" y="0"/>
                </a:lnTo>
                <a:close/>
              </a:path>
              <a:path w="647065" h="158114">
                <a:moveTo>
                  <a:pt x="481978" y="12191"/>
                </a:moveTo>
                <a:lnTo>
                  <a:pt x="475741" y="12191"/>
                </a:lnTo>
                <a:lnTo>
                  <a:pt x="477265" y="12572"/>
                </a:lnTo>
                <a:lnTo>
                  <a:pt x="480313" y="13080"/>
                </a:lnTo>
                <a:lnTo>
                  <a:pt x="481710" y="13461"/>
                </a:lnTo>
                <a:lnTo>
                  <a:pt x="481791" y="13080"/>
                </a:lnTo>
                <a:lnTo>
                  <a:pt x="481898" y="12572"/>
                </a:lnTo>
                <a:lnTo>
                  <a:pt x="481978" y="12191"/>
                </a:lnTo>
                <a:close/>
              </a:path>
              <a:path w="647065" h="158114">
                <a:moveTo>
                  <a:pt x="511428" y="60832"/>
                </a:moveTo>
                <a:lnTo>
                  <a:pt x="498221" y="60832"/>
                </a:lnTo>
                <a:lnTo>
                  <a:pt x="498623" y="66166"/>
                </a:lnTo>
                <a:lnTo>
                  <a:pt x="498728" y="67690"/>
                </a:lnTo>
                <a:lnTo>
                  <a:pt x="498855" y="71754"/>
                </a:lnTo>
                <a:lnTo>
                  <a:pt x="498982" y="155574"/>
                </a:lnTo>
                <a:lnTo>
                  <a:pt x="512825" y="155574"/>
                </a:lnTo>
                <a:lnTo>
                  <a:pt x="512825" y="100583"/>
                </a:lnTo>
                <a:lnTo>
                  <a:pt x="513714" y="95122"/>
                </a:lnTo>
                <a:lnTo>
                  <a:pt x="515238" y="90677"/>
                </a:lnTo>
                <a:lnTo>
                  <a:pt x="516762" y="86105"/>
                </a:lnTo>
                <a:lnTo>
                  <a:pt x="518795" y="82422"/>
                </a:lnTo>
                <a:lnTo>
                  <a:pt x="521207" y="79501"/>
                </a:lnTo>
                <a:lnTo>
                  <a:pt x="523416" y="76961"/>
                </a:lnTo>
                <a:lnTo>
                  <a:pt x="512190" y="76961"/>
                </a:lnTo>
                <a:lnTo>
                  <a:pt x="512063" y="72389"/>
                </a:lnTo>
                <a:lnTo>
                  <a:pt x="511936" y="69341"/>
                </a:lnTo>
                <a:lnTo>
                  <a:pt x="511809" y="66166"/>
                </a:lnTo>
                <a:lnTo>
                  <a:pt x="511682" y="63372"/>
                </a:lnTo>
                <a:lnTo>
                  <a:pt x="511428" y="60832"/>
                </a:lnTo>
                <a:close/>
              </a:path>
              <a:path w="647065" h="158114">
                <a:moveTo>
                  <a:pt x="546353" y="58419"/>
                </a:moveTo>
                <a:lnTo>
                  <a:pt x="535885" y="58419"/>
                </a:lnTo>
                <a:lnTo>
                  <a:pt x="530225" y="60070"/>
                </a:lnTo>
                <a:lnTo>
                  <a:pt x="519302" y="66928"/>
                </a:lnTo>
                <a:lnTo>
                  <a:pt x="515365" y="71373"/>
                </a:lnTo>
                <a:lnTo>
                  <a:pt x="512699" y="76961"/>
                </a:lnTo>
                <a:lnTo>
                  <a:pt x="523416" y="76961"/>
                </a:lnTo>
                <a:lnTo>
                  <a:pt x="523748" y="76580"/>
                </a:lnTo>
                <a:lnTo>
                  <a:pt x="526668" y="74548"/>
                </a:lnTo>
                <a:lnTo>
                  <a:pt x="530098" y="73151"/>
                </a:lnTo>
                <a:lnTo>
                  <a:pt x="533400" y="71754"/>
                </a:lnTo>
                <a:lnTo>
                  <a:pt x="536955" y="71119"/>
                </a:lnTo>
                <a:lnTo>
                  <a:pt x="550459" y="71119"/>
                </a:lnTo>
                <a:lnTo>
                  <a:pt x="551971" y="60832"/>
                </a:lnTo>
                <a:lnTo>
                  <a:pt x="552083" y="60070"/>
                </a:lnTo>
                <a:lnTo>
                  <a:pt x="552196" y="59308"/>
                </a:lnTo>
                <a:lnTo>
                  <a:pt x="550672" y="58927"/>
                </a:lnTo>
                <a:lnTo>
                  <a:pt x="549148" y="58673"/>
                </a:lnTo>
                <a:lnTo>
                  <a:pt x="546353" y="58419"/>
                </a:lnTo>
                <a:close/>
              </a:path>
              <a:path w="647065" h="158114">
                <a:moveTo>
                  <a:pt x="550459" y="71119"/>
                </a:moveTo>
                <a:lnTo>
                  <a:pt x="542543" y="71119"/>
                </a:lnTo>
                <a:lnTo>
                  <a:pt x="546353" y="71373"/>
                </a:lnTo>
                <a:lnTo>
                  <a:pt x="545369" y="71373"/>
                </a:lnTo>
                <a:lnTo>
                  <a:pt x="548131" y="71754"/>
                </a:lnTo>
                <a:lnTo>
                  <a:pt x="549528" y="72008"/>
                </a:lnTo>
                <a:lnTo>
                  <a:pt x="550290" y="72262"/>
                </a:lnTo>
                <a:lnTo>
                  <a:pt x="550365" y="71754"/>
                </a:lnTo>
                <a:lnTo>
                  <a:pt x="550459" y="71119"/>
                </a:lnTo>
                <a:close/>
              </a:path>
              <a:path w="647065" h="158114">
                <a:moveTo>
                  <a:pt x="637730" y="69976"/>
                </a:moveTo>
                <a:lnTo>
                  <a:pt x="614806" y="69976"/>
                </a:lnTo>
                <a:lnTo>
                  <a:pt x="621156" y="72008"/>
                </a:lnTo>
                <a:lnTo>
                  <a:pt x="625475" y="75945"/>
                </a:lnTo>
                <a:lnTo>
                  <a:pt x="629792" y="80009"/>
                </a:lnTo>
                <a:lnTo>
                  <a:pt x="631951" y="86232"/>
                </a:lnTo>
                <a:lnTo>
                  <a:pt x="631951" y="97408"/>
                </a:lnTo>
                <a:lnTo>
                  <a:pt x="623315" y="97408"/>
                </a:lnTo>
                <a:lnTo>
                  <a:pt x="614933" y="97789"/>
                </a:lnTo>
                <a:lnTo>
                  <a:pt x="598931" y="99059"/>
                </a:lnTo>
                <a:lnTo>
                  <a:pt x="591820" y="100329"/>
                </a:lnTo>
                <a:lnTo>
                  <a:pt x="585597" y="102488"/>
                </a:lnTo>
                <a:lnTo>
                  <a:pt x="579374" y="104520"/>
                </a:lnTo>
                <a:lnTo>
                  <a:pt x="574421" y="107695"/>
                </a:lnTo>
                <a:lnTo>
                  <a:pt x="570849" y="111759"/>
                </a:lnTo>
                <a:lnTo>
                  <a:pt x="567054" y="116204"/>
                </a:lnTo>
                <a:lnTo>
                  <a:pt x="565150" y="121919"/>
                </a:lnTo>
                <a:lnTo>
                  <a:pt x="565208" y="134873"/>
                </a:lnTo>
                <a:lnTo>
                  <a:pt x="566165" y="139064"/>
                </a:lnTo>
                <a:lnTo>
                  <a:pt x="568325" y="142620"/>
                </a:lnTo>
                <a:lnTo>
                  <a:pt x="570356" y="146303"/>
                </a:lnTo>
                <a:lnTo>
                  <a:pt x="594232" y="158114"/>
                </a:lnTo>
                <a:lnTo>
                  <a:pt x="605662" y="158114"/>
                </a:lnTo>
                <a:lnTo>
                  <a:pt x="612266" y="156717"/>
                </a:lnTo>
                <a:lnTo>
                  <a:pt x="623188" y="151129"/>
                </a:lnTo>
                <a:lnTo>
                  <a:pt x="628004" y="146684"/>
                </a:lnTo>
                <a:lnTo>
                  <a:pt x="598804" y="146684"/>
                </a:lnTo>
                <a:lnTo>
                  <a:pt x="594804" y="146303"/>
                </a:lnTo>
                <a:lnTo>
                  <a:pt x="595629" y="146303"/>
                </a:lnTo>
                <a:lnTo>
                  <a:pt x="593598" y="145795"/>
                </a:lnTo>
                <a:lnTo>
                  <a:pt x="590930" y="145160"/>
                </a:lnTo>
                <a:lnTo>
                  <a:pt x="588517" y="144144"/>
                </a:lnTo>
                <a:lnTo>
                  <a:pt x="584200" y="141350"/>
                </a:lnTo>
                <a:lnTo>
                  <a:pt x="582549" y="139445"/>
                </a:lnTo>
                <a:lnTo>
                  <a:pt x="581349" y="137286"/>
                </a:lnTo>
                <a:lnTo>
                  <a:pt x="579881" y="134873"/>
                </a:lnTo>
                <a:lnTo>
                  <a:pt x="579247" y="132079"/>
                </a:lnTo>
                <a:lnTo>
                  <a:pt x="579247" y="124205"/>
                </a:lnTo>
                <a:lnTo>
                  <a:pt x="610870" y="108965"/>
                </a:lnTo>
                <a:lnTo>
                  <a:pt x="616584" y="108457"/>
                </a:lnTo>
                <a:lnTo>
                  <a:pt x="622300" y="108203"/>
                </a:lnTo>
                <a:lnTo>
                  <a:pt x="645082" y="108203"/>
                </a:lnTo>
                <a:lnTo>
                  <a:pt x="645032" y="86994"/>
                </a:lnTo>
                <a:lnTo>
                  <a:pt x="644016" y="81914"/>
                </a:lnTo>
                <a:lnTo>
                  <a:pt x="640206" y="73278"/>
                </a:lnTo>
                <a:lnTo>
                  <a:pt x="637730" y="69976"/>
                </a:lnTo>
                <a:close/>
              </a:path>
              <a:path w="647065" h="158114">
                <a:moveTo>
                  <a:pt x="645471" y="146557"/>
                </a:moveTo>
                <a:lnTo>
                  <a:pt x="633074" y="146557"/>
                </a:lnTo>
                <a:lnTo>
                  <a:pt x="633322" y="149224"/>
                </a:lnTo>
                <a:lnTo>
                  <a:pt x="633357" y="149605"/>
                </a:lnTo>
                <a:lnTo>
                  <a:pt x="633476" y="150875"/>
                </a:lnTo>
                <a:lnTo>
                  <a:pt x="634237" y="155574"/>
                </a:lnTo>
                <a:lnTo>
                  <a:pt x="646556" y="155574"/>
                </a:lnTo>
                <a:lnTo>
                  <a:pt x="646049" y="152907"/>
                </a:lnTo>
                <a:lnTo>
                  <a:pt x="645667" y="149605"/>
                </a:lnTo>
                <a:lnTo>
                  <a:pt x="645479" y="146684"/>
                </a:lnTo>
                <a:lnTo>
                  <a:pt x="645471" y="146557"/>
                </a:lnTo>
                <a:close/>
              </a:path>
              <a:path w="647065" h="158114">
                <a:moveTo>
                  <a:pt x="628141" y="146557"/>
                </a:moveTo>
                <a:lnTo>
                  <a:pt x="607144" y="146557"/>
                </a:lnTo>
                <a:lnTo>
                  <a:pt x="606425" y="146684"/>
                </a:lnTo>
                <a:lnTo>
                  <a:pt x="628004" y="146684"/>
                </a:lnTo>
                <a:lnTo>
                  <a:pt x="628141" y="146557"/>
                </a:lnTo>
                <a:close/>
              </a:path>
              <a:path w="647065" h="158114">
                <a:moveTo>
                  <a:pt x="608583" y="146303"/>
                </a:moveTo>
                <a:lnTo>
                  <a:pt x="595629" y="146303"/>
                </a:lnTo>
                <a:lnTo>
                  <a:pt x="596645" y="146557"/>
                </a:lnTo>
                <a:lnTo>
                  <a:pt x="607144" y="146557"/>
                </a:lnTo>
                <a:lnTo>
                  <a:pt x="608583" y="146303"/>
                </a:lnTo>
                <a:close/>
              </a:path>
              <a:path w="647065" h="158114">
                <a:moveTo>
                  <a:pt x="633050" y="146303"/>
                </a:moveTo>
                <a:lnTo>
                  <a:pt x="628314" y="146303"/>
                </a:lnTo>
                <a:lnTo>
                  <a:pt x="628141" y="146557"/>
                </a:lnTo>
                <a:lnTo>
                  <a:pt x="633074" y="146557"/>
                </a:lnTo>
                <a:lnTo>
                  <a:pt x="633050" y="146303"/>
                </a:lnTo>
                <a:close/>
              </a:path>
              <a:path w="647065" h="158114">
                <a:moveTo>
                  <a:pt x="645082" y="108203"/>
                </a:moveTo>
                <a:lnTo>
                  <a:pt x="631951" y="108203"/>
                </a:lnTo>
                <a:lnTo>
                  <a:pt x="631951" y="119506"/>
                </a:lnTo>
                <a:lnTo>
                  <a:pt x="631316" y="123443"/>
                </a:lnTo>
                <a:lnTo>
                  <a:pt x="629920" y="127253"/>
                </a:lnTo>
                <a:lnTo>
                  <a:pt x="628650" y="131063"/>
                </a:lnTo>
                <a:lnTo>
                  <a:pt x="626745" y="134365"/>
                </a:lnTo>
                <a:lnTo>
                  <a:pt x="624193" y="137159"/>
                </a:lnTo>
                <a:lnTo>
                  <a:pt x="621537" y="140207"/>
                </a:lnTo>
                <a:lnTo>
                  <a:pt x="619421" y="141731"/>
                </a:lnTo>
                <a:lnTo>
                  <a:pt x="618069" y="142620"/>
                </a:lnTo>
                <a:lnTo>
                  <a:pt x="614552" y="144144"/>
                </a:lnTo>
                <a:lnTo>
                  <a:pt x="610742" y="145922"/>
                </a:lnTo>
                <a:lnTo>
                  <a:pt x="608583" y="146303"/>
                </a:lnTo>
                <a:lnTo>
                  <a:pt x="628314" y="146303"/>
                </a:lnTo>
                <a:lnTo>
                  <a:pt x="632459" y="140207"/>
                </a:lnTo>
                <a:lnTo>
                  <a:pt x="645156" y="140207"/>
                </a:lnTo>
                <a:lnTo>
                  <a:pt x="645082" y="108203"/>
                </a:lnTo>
                <a:close/>
              </a:path>
              <a:path w="647065" h="158114">
                <a:moveTo>
                  <a:pt x="645156" y="140207"/>
                </a:moveTo>
                <a:lnTo>
                  <a:pt x="632840" y="140207"/>
                </a:lnTo>
                <a:lnTo>
                  <a:pt x="632937" y="144144"/>
                </a:lnTo>
                <a:lnTo>
                  <a:pt x="633050" y="146303"/>
                </a:lnTo>
                <a:lnTo>
                  <a:pt x="645454" y="146303"/>
                </a:lnTo>
                <a:lnTo>
                  <a:pt x="645381" y="145160"/>
                </a:lnTo>
                <a:lnTo>
                  <a:pt x="645315" y="144144"/>
                </a:lnTo>
                <a:lnTo>
                  <a:pt x="645217" y="142620"/>
                </a:lnTo>
                <a:lnTo>
                  <a:pt x="645156" y="140207"/>
                </a:lnTo>
                <a:close/>
              </a:path>
              <a:path w="647065" h="158114">
                <a:moveTo>
                  <a:pt x="613282" y="58292"/>
                </a:moveTo>
                <a:lnTo>
                  <a:pt x="599948" y="58292"/>
                </a:lnTo>
                <a:lnTo>
                  <a:pt x="592708" y="59689"/>
                </a:lnTo>
                <a:lnTo>
                  <a:pt x="579881" y="64769"/>
                </a:lnTo>
                <a:lnTo>
                  <a:pt x="574675" y="68071"/>
                </a:lnTo>
                <a:lnTo>
                  <a:pt x="570737" y="71881"/>
                </a:lnTo>
                <a:lnTo>
                  <a:pt x="578484" y="81025"/>
                </a:lnTo>
                <a:lnTo>
                  <a:pt x="581913" y="77596"/>
                </a:lnTo>
                <a:lnTo>
                  <a:pt x="585977" y="74929"/>
                </a:lnTo>
                <a:lnTo>
                  <a:pt x="595629" y="70865"/>
                </a:lnTo>
                <a:lnTo>
                  <a:pt x="600963" y="69976"/>
                </a:lnTo>
                <a:lnTo>
                  <a:pt x="637730" y="69976"/>
                </a:lnTo>
                <a:lnTo>
                  <a:pt x="637539" y="69722"/>
                </a:lnTo>
                <a:lnTo>
                  <a:pt x="634237" y="66801"/>
                </a:lnTo>
                <a:lnTo>
                  <a:pt x="630808" y="64007"/>
                </a:lnTo>
                <a:lnTo>
                  <a:pt x="626999" y="61848"/>
                </a:lnTo>
                <a:lnTo>
                  <a:pt x="618108" y="59054"/>
                </a:lnTo>
                <a:lnTo>
                  <a:pt x="613282" y="58292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716394" y="5293867"/>
            <a:ext cx="3438525" cy="403225"/>
            <a:chOff x="6716394" y="5293867"/>
            <a:chExt cx="3438525" cy="403225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16394" y="5293867"/>
              <a:ext cx="3438525" cy="2043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20077" y="5540120"/>
              <a:ext cx="1696212" cy="15688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541131" y="1733423"/>
            <a:ext cx="111125" cy="323215"/>
            <a:chOff x="8541131" y="1733423"/>
            <a:chExt cx="111125" cy="323215"/>
          </a:xfrm>
        </p:grpSpPr>
        <p:sp>
          <p:nvSpPr>
            <p:cNvPr id="39" name="object 39"/>
            <p:cNvSpPr/>
            <p:nvPr/>
          </p:nvSpPr>
          <p:spPr>
            <a:xfrm>
              <a:off x="8547481" y="1739773"/>
              <a:ext cx="98425" cy="310515"/>
            </a:xfrm>
            <a:custGeom>
              <a:avLst/>
              <a:gdLst/>
              <a:ahLst/>
              <a:cxnLst/>
              <a:rect l="l" t="t" r="r" b="b"/>
              <a:pathLst>
                <a:path w="98425" h="310514">
                  <a:moveTo>
                    <a:pt x="49149" y="0"/>
                  </a:moveTo>
                  <a:lnTo>
                    <a:pt x="0" y="49149"/>
                  </a:lnTo>
                  <a:lnTo>
                    <a:pt x="24511" y="49149"/>
                  </a:lnTo>
                  <a:lnTo>
                    <a:pt x="24511" y="310134"/>
                  </a:lnTo>
                  <a:lnTo>
                    <a:pt x="73787" y="310134"/>
                  </a:lnTo>
                  <a:lnTo>
                    <a:pt x="73787" y="49149"/>
                  </a:lnTo>
                  <a:lnTo>
                    <a:pt x="98425" y="49149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rgbClr val="CE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47481" y="1739773"/>
              <a:ext cx="98425" cy="310515"/>
            </a:xfrm>
            <a:custGeom>
              <a:avLst/>
              <a:gdLst/>
              <a:ahLst/>
              <a:cxnLst/>
              <a:rect l="l" t="t" r="r" b="b"/>
              <a:pathLst>
                <a:path w="98425" h="310514">
                  <a:moveTo>
                    <a:pt x="24511" y="310134"/>
                  </a:moveTo>
                  <a:lnTo>
                    <a:pt x="24511" y="49149"/>
                  </a:lnTo>
                  <a:lnTo>
                    <a:pt x="0" y="49149"/>
                  </a:lnTo>
                  <a:lnTo>
                    <a:pt x="49149" y="0"/>
                  </a:lnTo>
                  <a:lnTo>
                    <a:pt x="98425" y="49149"/>
                  </a:lnTo>
                  <a:lnTo>
                    <a:pt x="73787" y="49149"/>
                  </a:lnTo>
                  <a:lnTo>
                    <a:pt x="73787" y="310134"/>
                  </a:lnTo>
                  <a:lnTo>
                    <a:pt x="24511" y="310134"/>
                  </a:lnTo>
                  <a:close/>
                </a:path>
              </a:pathLst>
            </a:custGeom>
            <a:ln w="1270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9819767" y="2288158"/>
            <a:ext cx="121285" cy="490855"/>
            <a:chOff x="9819767" y="2288158"/>
            <a:chExt cx="121285" cy="490855"/>
          </a:xfrm>
        </p:grpSpPr>
        <p:sp>
          <p:nvSpPr>
            <p:cNvPr id="42" name="object 42"/>
            <p:cNvSpPr/>
            <p:nvPr/>
          </p:nvSpPr>
          <p:spPr>
            <a:xfrm>
              <a:off x="9826117" y="2294508"/>
              <a:ext cx="108585" cy="478155"/>
            </a:xfrm>
            <a:custGeom>
              <a:avLst/>
              <a:gdLst/>
              <a:ahLst/>
              <a:cxnLst/>
              <a:rect l="l" t="t" r="r" b="b"/>
              <a:pathLst>
                <a:path w="108584" h="478155">
                  <a:moveTo>
                    <a:pt x="54228" y="0"/>
                  </a:moveTo>
                  <a:lnTo>
                    <a:pt x="0" y="54228"/>
                  </a:lnTo>
                  <a:lnTo>
                    <a:pt x="27177" y="54228"/>
                  </a:lnTo>
                  <a:lnTo>
                    <a:pt x="27177" y="478154"/>
                  </a:lnTo>
                  <a:lnTo>
                    <a:pt x="81406" y="478154"/>
                  </a:lnTo>
                  <a:lnTo>
                    <a:pt x="81406" y="54228"/>
                  </a:lnTo>
                  <a:lnTo>
                    <a:pt x="108457" y="54228"/>
                  </a:lnTo>
                  <a:lnTo>
                    <a:pt x="54228" y="0"/>
                  </a:lnTo>
                  <a:close/>
                </a:path>
              </a:pathLst>
            </a:custGeom>
            <a:solidFill>
              <a:srgbClr val="CE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26117" y="2294508"/>
              <a:ext cx="108585" cy="478155"/>
            </a:xfrm>
            <a:custGeom>
              <a:avLst/>
              <a:gdLst/>
              <a:ahLst/>
              <a:cxnLst/>
              <a:rect l="l" t="t" r="r" b="b"/>
              <a:pathLst>
                <a:path w="108584" h="478155">
                  <a:moveTo>
                    <a:pt x="27177" y="478154"/>
                  </a:moveTo>
                  <a:lnTo>
                    <a:pt x="27177" y="54228"/>
                  </a:lnTo>
                  <a:lnTo>
                    <a:pt x="0" y="54228"/>
                  </a:lnTo>
                  <a:lnTo>
                    <a:pt x="54228" y="0"/>
                  </a:lnTo>
                  <a:lnTo>
                    <a:pt x="108457" y="54228"/>
                  </a:lnTo>
                  <a:lnTo>
                    <a:pt x="81406" y="54228"/>
                  </a:lnTo>
                  <a:lnTo>
                    <a:pt x="81406" y="478154"/>
                  </a:lnTo>
                  <a:lnTo>
                    <a:pt x="27177" y="478154"/>
                  </a:lnTo>
                  <a:close/>
                </a:path>
              </a:pathLst>
            </a:custGeom>
            <a:ln w="1270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666476" y="5608320"/>
            <a:ext cx="1525524" cy="124968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10010267" y="2920619"/>
            <a:ext cx="103505" cy="287020"/>
            <a:chOff x="10010267" y="2920619"/>
            <a:chExt cx="103505" cy="287020"/>
          </a:xfrm>
        </p:grpSpPr>
        <p:sp>
          <p:nvSpPr>
            <p:cNvPr id="46" name="object 46"/>
            <p:cNvSpPr/>
            <p:nvPr/>
          </p:nvSpPr>
          <p:spPr>
            <a:xfrm>
              <a:off x="10016617" y="2926969"/>
              <a:ext cx="90805" cy="274320"/>
            </a:xfrm>
            <a:custGeom>
              <a:avLst/>
              <a:gdLst/>
              <a:ahLst/>
              <a:cxnLst/>
              <a:rect l="l" t="t" r="r" b="b"/>
              <a:pathLst>
                <a:path w="90804" h="274319">
                  <a:moveTo>
                    <a:pt x="45338" y="0"/>
                  </a:moveTo>
                  <a:lnTo>
                    <a:pt x="0" y="45338"/>
                  </a:lnTo>
                  <a:lnTo>
                    <a:pt x="22732" y="45338"/>
                  </a:lnTo>
                  <a:lnTo>
                    <a:pt x="22732" y="273811"/>
                  </a:lnTo>
                  <a:lnTo>
                    <a:pt x="68072" y="273811"/>
                  </a:lnTo>
                  <a:lnTo>
                    <a:pt x="68072" y="45338"/>
                  </a:lnTo>
                  <a:lnTo>
                    <a:pt x="90677" y="45338"/>
                  </a:lnTo>
                  <a:lnTo>
                    <a:pt x="45338" y="0"/>
                  </a:lnTo>
                  <a:close/>
                </a:path>
              </a:pathLst>
            </a:custGeom>
            <a:solidFill>
              <a:srgbClr val="CE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16617" y="2926969"/>
              <a:ext cx="90805" cy="274320"/>
            </a:xfrm>
            <a:custGeom>
              <a:avLst/>
              <a:gdLst/>
              <a:ahLst/>
              <a:cxnLst/>
              <a:rect l="l" t="t" r="r" b="b"/>
              <a:pathLst>
                <a:path w="90804" h="274319">
                  <a:moveTo>
                    <a:pt x="22732" y="273811"/>
                  </a:moveTo>
                  <a:lnTo>
                    <a:pt x="22732" y="45338"/>
                  </a:lnTo>
                  <a:lnTo>
                    <a:pt x="0" y="45338"/>
                  </a:lnTo>
                  <a:lnTo>
                    <a:pt x="45338" y="0"/>
                  </a:lnTo>
                  <a:lnTo>
                    <a:pt x="90677" y="45338"/>
                  </a:lnTo>
                  <a:lnTo>
                    <a:pt x="68072" y="45338"/>
                  </a:lnTo>
                  <a:lnTo>
                    <a:pt x="68072" y="273811"/>
                  </a:lnTo>
                  <a:lnTo>
                    <a:pt x="22732" y="273811"/>
                  </a:lnTo>
                  <a:close/>
                </a:path>
              </a:pathLst>
            </a:custGeom>
            <a:ln w="12700">
              <a:solidFill>
                <a:srgbClr val="CE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8164" y="3459781"/>
            <a:ext cx="5251704" cy="3314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20242" y="176911"/>
            <a:ext cx="2649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lang="fi" b="0" i="0" u="none" spc="175" baseline="0"/>
              <a:t>Lainsäädäntö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242" y="800227"/>
            <a:ext cx="971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900" b="1" i="0" u="none" spc="-28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241" y="882903"/>
            <a:ext cx="450850" cy="170815"/>
          </a:xfrm>
          <a:custGeom>
            <a:avLst/>
            <a:gdLst/>
            <a:ahLst/>
            <a:cxnLst/>
            <a:rect l="l" t="t" r="r" b="b"/>
            <a:pathLst>
              <a:path w="450850" h="170815">
                <a:moveTo>
                  <a:pt x="41376" y="0"/>
                </a:moveTo>
                <a:lnTo>
                  <a:pt x="0" y="0"/>
                </a:lnTo>
                <a:lnTo>
                  <a:pt x="0" y="170434"/>
                </a:lnTo>
                <a:lnTo>
                  <a:pt x="107340" y="170434"/>
                </a:lnTo>
                <a:lnTo>
                  <a:pt x="107340" y="134620"/>
                </a:lnTo>
                <a:lnTo>
                  <a:pt x="41376" y="134620"/>
                </a:lnTo>
                <a:lnTo>
                  <a:pt x="41376" y="0"/>
                </a:lnTo>
                <a:close/>
              </a:path>
              <a:path w="450850" h="170815">
                <a:moveTo>
                  <a:pt x="203962" y="0"/>
                </a:moveTo>
                <a:lnTo>
                  <a:pt x="129540" y="0"/>
                </a:lnTo>
                <a:lnTo>
                  <a:pt x="129540" y="170434"/>
                </a:lnTo>
                <a:lnTo>
                  <a:pt x="205524" y="170434"/>
                </a:lnTo>
                <a:lnTo>
                  <a:pt x="213499" y="169545"/>
                </a:lnTo>
                <a:lnTo>
                  <a:pt x="253187" y="150622"/>
                </a:lnTo>
                <a:lnTo>
                  <a:pt x="260734" y="137160"/>
                </a:lnTo>
                <a:lnTo>
                  <a:pt x="169151" y="137160"/>
                </a:lnTo>
                <a:lnTo>
                  <a:pt x="169151" y="98171"/>
                </a:lnTo>
                <a:lnTo>
                  <a:pt x="255857" y="98171"/>
                </a:lnTo>
                <a:lnTo>
                  <a:pt x="255295" y="97282"/>
                </a:lnTo>
                <a:lnTo>
                  <a:pt x="227469" y="81025"/>
                </a:lnTo>
                <a:lnTo>
                  <a:pt x="227469" y="80645"/>
                </a:lnTo>
                <a:lnTo>
                  <a:pt x="235864" y="77850"/>
                </a:lnTo>
                <a:lnTo>
                  <a:pt x="242620" y="73406"/>
                </a:lnTo>
                <a:lnTo>
                  <a:pt x="247217" y="67945"/>
                </a:lnTo>
                <a:lnTo>
                  <a:pt x="169151" y="67945"/>
                </a:lnTo>
                <a:lnTo>
                  <a:pt x="169151" y="32766"/>
                </a:lnTo>
                <a:lnTo>
                  <a:pt x="254884" y="32766"/>
                </a:lnTo>
                <a:lnTo>
                  <a:pt x="253669" y="27940"/>
                </a:lnTo>
                <a:lnTo>
                  <a:pt x="224497" y="3429"/>
                </a:lnTo>
                <a:lnTo>
                  <a:pt x="210705" y="635"/>
                </a:lnTo>
                <a:lnTo>
                  <a:pt x="203962" y="0"/>
                </a:lnTo>
                <a:close/>
              </a:path>
              <a:path w="450850" h="170815">
                <a:moveTo>
                  <a:pt x="255857" y="98171"/>
                </a:moveTo>
                <a:lnTo>
                  <a:pt x="200939" y="98171"/>
                </a:lnTo>
                <a:lnTo>
                  <a:pt x="208013" y="99568"/>
                </a:lnTo>
                <a:lnTo>
                  <a:pt x="213309" y="102235"/>
                </a:lnTo>
                <a:lnTo>
                  <a:pt x="218592" y="105029"/>
                </a:lnTo>
                <a:lnTo>
                  <a:pt x="221246" y="109855"/>
                </a:lnTo>
                <a:lnTo>
                  <a:pt x="221246" y="121158"/>
                </a:lnTo>
                <a:lnTo>
                  <a:pt x="202311" y="136271"/>
                </a:lnTo>
                <a:lnTo>
                  <a:pt x="198869" y="136906"/>
                </a:lnTo>
                <a:lnTo>
                  <a:pt x="195529" y="137160"/>
                </a:lnTo>
                <a:lnTo>
                  <a:pt x="260734" y="137160"/>
                </a:lnTo>
                <a:lnTo>
                  <a:pt x="262394" y="130175"/>
                </a:lnTo>
                <a:lnTo>
                  <a:pt x="262394" y="115188"/>
                </a:lnTo>
                <a:lnTo>
                  <a:pt x="261467" y="110109"/>
                </a:lnTo>
                <a:lnTo>
                  <a:pt x="257784" y="101219"/>
                </a:lnTo>
                <a:lnTo>
                  <a:pt x="255857" y="98171"/>
                </a:lnTo>
                <a:close/>
              </a:path>
              <a:path w="450850" h="170815">
                <a:moveTo>
                  <a:pt x="254884" y="32766"/>
                </a:moveTo>
                <a:lnTo>
                  <a:pt x="198081" y="32766"/>
                </a:lnTo>
                <a:lnTo>
                  <a:pt x="204647" y="34036"/>
                </a:lnTo>
                <a:lnTo>
                  <a:pt x="209067" y="36703"/>
                </a:lnTo>
                <a:lnTo>
                  <a:pt x="213499" y="39243"/>
                </a:lnTo>
                <a:lnTo>
                  <a:pt x="215722" y="43561"/>
                </a:lnTo>
                <a:lnTo>
                  <a:pt x="215722" y="55372"/>
                </a:lnTo>
                <a:lnTo>
                  <a:pt x="213575" y="60071"/>
                </a:lnTo>
                <a:lnTo>
                  <a:pt x="209308" y="63246"/>
                </a:lnTo>
                <a:lnTo>
                  <a:pt x="205041" y="66294"/>
                </a:lnTo>
                <a:lnTo>
                  <a:pt x="199059" y="67945"/>
                </a:lnTo>
                <a:lnTo>
                  <a:pt x="247217" y="67945"/>
                </a:lnTo>
                <a:lnTo>
                  <a:pt x="252895" y="61087"/>
                </a:lnTo>
                <a:lnTo>
                  <a:pt x="255460" y="53340"/>
                </a:lnTo>
                <a:lnTo>
                  <a:pt x="255460" y="35051"/>
                </a:lnTo>
                <a:lnTo>
                  <a:pt x="254884" y="32766"/>
                </a:lnTo>
                <a:close/>
              </a:path>
              <a:path w="450850" h="170815">
                <a:moveTo>
                  <a:pt x="333095" y="0"/>
                </a:moveTo>
                <a:lnTo>
                  <a:pt x="292608" y="0"/>
                </a:lnTo>
                <a:lnTo>
                  <a:pt x="292608" y="170434"/>
                </a:lnTo>
                <a:lnTo>
                  <a:pt x="333095" y="170434"/>
                </a:lnTo>
                <a:lnTo>
                  <a:pt x="333095" y="91821"/>
                </a:lnTo>
                <a:lnTo>
                  <a:pt x="383991" y="91821"/>
                </a:lnTo>
                <a:lnTo>
                  <a:pt x="372719" y="78486"/>
                </a:lnTo>
                <a:lnTo>
                  <a:pt x="381271" y="69342"/>
                </a:lnTo>
                <a:lnTo>
                  <a:pt x="333095" y="69342"/>
                </a:lnTo>
                <a:lnTo>
                  <a:pt x="333095" y="0"/>
                </a:lnTo>
                <a:close/>
              </a:path>
              <a:path w="450850" h="170815">
                <a:moveTo>
                  <a:pt x="383991" y="91821"/>
                </a:moveTo>
                <a:lnTo>
                  <a:pt x="333476" y="91821"/>
                </a:lnTo>
                <a:lnTo>
                  <a:pt x="396722" y="170434"/>
                </a:lnTo>
                <a:lnTo>
                  <a:pt x="450443" y="170434"/>
                </a:lnTo>
                <a:lnTo>
                  <a:pt x="383991" y="91821"/>
                </a:lnTo>
                <a:close/>
              </a:path>
              <a:path w="450850" h="170815">
                <a:moveTo>
                  <a:pt x="446125" y="0"/>
                </a:moveTo>
                <a:lnTo>
                  <a:pt x="394690" y="0"/>
                </a:lnTo>
                <a:lnTo>
                  <a:pt x="333730" y="69342"/>
                </a:lnTo>
                <a:lnTo>
                  <a:pt x="381271" y="69342"/>
                </a:lnTo>
                <a:lnTo>
                  <a:pt x="446125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836" y="930021"/>
            <a:ext cx="230250" cy="123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2002" y="866902"/>
            <a:ext cx="2277110" cy="1988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5219" y="868680"/>
            <a:ext cx="6185788" cy="2424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4429" y="1323466"/>
            <a:ext cx="97154" cy="2068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05051" y="1327911"/>
            <a:ext cx="59055" cy="170815"/>
          </a:xfrm>
          <a:custGeom>
            <a:avLst/>
            <a:gdLst/>
            <a:ahLst/>
            <a:cxnLst/>
            <a:rect l="l" t="t" r="r" b="b"/>
            <a:pathLst>
              <a:path w="59055" h="170815">
                <a:moveTo>
                  <a:pt x="58800" y="0"/>
                </a:moveTo>
                <a:lnTo>
                  <a:pt x="43434" y="0"/>
                </a:lnTo>
                <a:lnTo>
                  <a:pt x="0" y="35560"/>
                </a:lnTo>
                <a:lnTo>
                  <a:pt x="10668" y="47625"/>
                </a:lnTo>
                <a:lnTo>
                  <a:pt x="41529" y="21336"/>
                </a:lnTo>
                <a:lnTo>
                  <a:pt x="41529" y="170434"/>
                </a:lnTo>
                <a:lnTo>
                  <a:pt x="58800" y="170434"/>
                </a:lnTo>
                <a:lnTo>
                  <a:pt x="58800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9073" y="1433027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69">
                <a:moveTo>
                  <a:pt x="81949" y="0"/>
                </a:moveTo>
                <a:lnTo>
                  <a:pt x="0" y="0"/>
                </a:lnTo>
                <a:lnTo>
                  <a:pt x="0" y="13756"/>
                </a:lnTo>
                <a:lnTo>
                  <a:pt x="81949" y="13756"/>
                </a:lnTo>
                <a:lnTo>
                  <a:pt x="81949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53539" y="1316355"/>
            <a:ext cx="4404233" cy="2397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4429" y="1768475"/>
            <a:ext cx="97154" cy="20688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1914" y="1768475"/>
            <a:ext cx="108838" cy="17919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51557" y="1758442"/>
            <a:ext cx="8064754" cy="24269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654429" y="2215007"/>
            <a:ext cx="376555" cy="207010"/>
            <a:chOff x="1654429" y="2215007"/>
            <a:chExt cx="376555" cy="20701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4429" y="2215007"/>
              <a:ext cx="97154" cy="2068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7779" y="2219452"/>
              <a:ext cx="243204" cy="17335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120138" y="2324567"/>
            <a:ext cx="82550" cy="13970"/>
          </a:xfrm>
          <a:custGeom>
            <a:avLst/>
            <a:gdLst/>
            <a:ahLst/>
            <a:cxnLst/>
            <a:rect l="l" t="t" r="r" b="b"/>
            <a:pathLst>
              <a:path w="82550" h="13969">
                <a:moveTo>
                  <a:pt x="81949" y="0"/>
                </a:moveTo>
                <a:lnTo>
                  <a:pt x="0" y="0"/>
                </a:lnTo>
                <a:lnTo>
                  <a:pt x="0" y="13756"/>
                </a:lnTo>
                <a:lnTo>
                  <a:pt x="81949" y="13756"/>
                </a:lnTo>
                <a:lnTo>
                  <a:pt x="81949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284602" y="2205227"/>
            <a:ext cx="4754245" cy="242570"/>
            <a:chOff x="2284602" y="2205227"/>
            <a:chExt cx="4754245" cy="2425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4602" y="2205227"/>
              <a:ext cx="4678172" cy="2424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82206" y="2324607"/>
              <a:ext cx="56515" cy="13970"/>
            </a:xfrm>
            <a:custGeom>
              <a:avLst/>
              <a:gdLst/>
              <a:ahLst/>
              <a:cxnLst/>
              <a:rect l="l" t="t" r="r" b="b"/>
              <a:pathLst>
                <a:path w="56515" h="13969">
                  <a:moveTo>
                    <a:pt x="56388" y="0"/>
                  </a:moveTo>
                  <a:lnTo>
                    <a:pt x="2413" y="0"/>
                  </a:lnTo>
                  <a:lnTo>
                    <a:pt x="0" y="13715"/>
                  </a:lnTo>
                  <a:lnTo>
                    <a:pt x="53848" y="13715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24445" y="2207895"/>
            <a:ext cx="4048505" cy="23977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633473" y="2523617"/>
            <a:ext cx="9470390" cy="242570"/>
            <a:chOff x="1633473" y="2523617"/>
            <a:chExt cx="9470390" cy="24257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3473" y="2523617"/>
              <a:ext cx="5640451" cy="24257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03134" y="2526411"/>
              <a:ext cx="3800729" cy="239775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6460" y="2844926"/>
            <a:ext cx="1351661" cy="22034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20242" y="3062188"/>
            <a:ext cx="6174740" cy="91694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27965" indent="-227965" rtl="0">
              <a:lnSpc>
                <a:spcPct val="100000"/>
              </a:lnSpc>
              <a:spcBef>
                <a:spcPts val="1330"/>
              </a:spcBef>
              <a:buClr>
                <a:srgbClr val="CE7E00"/>
              </a:buClr>
              <a:buFont typeface="Trebuchet MS"/>
              <a:buChar char="•"/>
              <a:tabLst>
                <a:tab pos="227965" algn="l"/>
              </a:tabLst>
            </a:pPr>
            <a:r>
              <a:rPr lang="fi" sz="1900" b="1" i="0" u="sng" spc="13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7"/>
              </a:rPr>
              <a:t>https://www.retsinformation.dk/eli/lta/2023/766</a:t>
            </a:r>
            <a:endParaRPr sz="19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1225"/>
              </a:spcBef>
            </a:pPr>
            <a:r>
              <a:rPr lang="fi" sz="19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8240" y="3741801"/>
            <a:ext cx="397510" cy="179705"/>
          </a:xfrm>
          <a:custGeom>
            <a:avLst/>
            <a:gdLst/>
            <a:ahLst/>
            <a:cxnLst/>
            <a:rect l="l" t="t" r="r" b="b"/>
            <a:pathLst>
              <a:path w="397509" h="179704">
                <a:moveTo>
                  <a:pt x="92417" y="0"/>
                </a:moveTo>
                <a:lnTo>
                  <a:pt x="47943" y="9826"/>
                </a:lnTo>
                <a:lnTo>
                  <a:pt x="15581" y="37131"/>
                </a:lnTo>
                <a:lnTo>
                  <a:pt x="445" y="79634"/>
                </a:lnTo>
                <a:lnTo>
                  <a:pt x="0" y="89662"/>
                </a:lnTo>
                <a:lnTo>
                  <a:pt x="340" y="97281"/>
                </a:lnTo>
                <a:lnTo>
                  <a:pt x="10824" y="134292"/>
                </a:lnTo>
                <a:lnTo>
                  <a:pt x="39666" y="165306"/>
                </a:lnTo>
                <a:lnTo>
                  <a:pt x="82021" y="179300"/>
                </a:lnTo>
                <a:lnTo>
                  <a:pt x="91706" y="179705"/>
                </a:lnTo>
                <a:lnTo>
                  <a:pt x="100677" y="179300"/>
                </a:lnTo>
                <a:lnTo>
                  <a:pt x="101765" y="179300"/>
                </a:lnTo>
                <a:lnTo>
                  <a:pt x="145291" y="163131"/>
                </a:lnTo>
                <a:lnTo>
                  <a:pt x="157899" y="151511"/>
                </a:lnTo>
                <a:lnTo>
                  <a:pt x="147659" y="141859"/>
                </a:lnTo>
                <a:lnTo>
                  <a:pt x="86067" y="141859"/>
                </a:lnTo>
                <a:lnTo>
                  <a:pt x="79578" y="140588"/>
                </a:lnTo>
                <a:lnTo>
                  <a:pt x="48387" y="110743"/>
                </a:lnTo>
                <a:lnTo>
                  <a:pt x="45986" y="104393"/>
                </a:lnTo>
                <a:lnTo>
                  <a:pt x="44792" y="97281"/>
                </a:lnTo>
                <a:lnTo>
                  <a:pt x="44792" y="82168"/>
                </a:lnTo>
                <a:lnTo>
                  <a:pt x="62722" y="47751"/>
                </a:lnTo>
                <a:lnTo>
                  <a:pt x="74015" y="41401"/>
                </a:lnTo>
                <a:lnTo>
                  <a:pt x="80009" y="38735"/>
                </a:lnTo>
                <a:lnTo>
                  <a:pt x="86652" y="37465"/>
                </a:lnTo>
                <a:lnTo>
                  <a:pt x="143975" y="37465"/>
                </a:lnTo>
                <a:lnTo>
                  <a:pt x="156260" y="25146"/>
                </a:lnTo>
                <a:lnTo>
                  <a:pt x="119210" y="3643"/>
                </a:lnTo>
                <a:lnTo>
                  <a:pt x="101428" y="404"/>
                </a:lnTo>
                <a:lnTo>
                  <a:pt x="92417" y="0"/>
                </a:lnTo>
                <a:close/>
              </a:path>
              <a:path w="397509" h="179704">
                <a:moveTo>
                  <a:pt x="129336" y="124587"/>
                </a:moveTo>
                <a:lnTo>
                  <a:pt x="125653" y="129667"/>
                </a:lnTo>
                <a:lnTo>
                  <a:pt x="120751" y="133857"/>
                </a:lnTo>
                <a:lnTo>
                  <a:pt x="108521" y="140207"/>
                </a:lnTo>
                <a:lnTo>
                  <a:pt x="101346" y="141859"/>
                </a:lnTo>
                <a:lnTo>
                  <a:pt x="147659" y="141859"/>
                </a:lnTo>
                <a:lnTo>
                  <a:pt x="129336" y="124587"/>
                </a:lnTo>
                <a:close/>
              </a:path>
              <a:path w="397509" h="179704">
                <a:moveTo>
                  <a:pt x="143975" y="37465"/>
                </a:moveTo>
                <a:lnTo>
                  <a:pt x="100520" y="37465"/>
                </a:lnTo>
                <a:lnTo>
                  <a:pt x="106934" y="38735"/>
                </a:lnTo>
                <a:lnTo>
                  <a:pt x="119704" y="43942"/>
                </a:lnTo>
                <a:lnTo>
                  <a:pt x="119556" y="43942"/>
                </a:lnTo>
                <a:lnTo>
                  <a:pt x="124472" y="47751"/>
                </a:lnTo>
                <a:lnTo>
                  <a:pt x="128397" y="53086"/>
                </a:lnTo>
                <a:lnTo>
                  <a:pt x="143975" y="37465"/>
                </a:lnTo>
                <a:close/>
              </a:path>
              <a:path w="397509" h="179704">
                <a:moveTo>
                  <a:pt x="220065" y="4699"/>
                </a:moveTo>
                <a:lnTo>
                  <a:pt x="178689" y="4699"/>
                </a:lnTo>
                <a:lnTo>
                  <a:pt x="178689" y="175132"/>
                </a:lnTo>
                <a:lnTo>
                  <a:pt x="220065" y="175132"/>
                </a:lnTo>
                <a:lnTo>
                  <a:pt x="220065" y="4699"/>
                </a:lnTo>
                <a:close/>
              </a:path>
              <a:path w="397509" h="179704">
                <a:moveTo>
                  <a:pt x="331063" y="4699"/>
                </a:moveTo>
                <a:lnTo>
                  <a:pt x="257937" y="4699"/>
                </a:lnTo>
                <a:lnTo>
                  <a:pt x="257937" y="175132"/>
                </a:lnTo>
                <a:lnTo>
                  <a:pt x="298373" y="175132"/>
                </a:lnTo>
                <a:lnTo>
                  <a:pt x="298373" y="107568"/>
                </a:lnTo>
                <a:lnTo>
                  <a:pt x="355987" y="107568"/>
                </a:lnTo>
                <a:lnTo>
                  <a:pt x="352653" y="102107"/>
                </a:lnTo>
                <a:lnTo>
                  <a:pt x="360561" y="99131"/>
                </a:lnTo>
                <a:lnTo>
                  <a:pt x="367528" y="95345"/>
                </a:lnTo>
                <a:lnTo>
                  <a:pt x="373566" y="90749"/>
                </a:lnTo>
                <a:lnTo>
                  <a:pt x="378688" y="85343"/>
                </a:lnTo>
                <a:lnTo>
                  <a:pt x="382782" y="79083"/>
                </a:lnTo>
                <a:lnTo>
                  <a:pt x="383409" y="77597"/>
                </a:lnTo>
                <a:lnTo>
                  <a:pt x="298145" y="77597"/>
                </a:lnTo>
                <a:lnTo>
                  <a:pt x="298145" y="38100"/>
                </a:lnTo>
                <a:lnTo>
                  <a:pt x="386181" y="38100"/>
                </a:lnTo>
                <a:lnTo>
                  <a:pt x="382498" y="31623"/>
                </a:lnTo>
                <a:lnTo>
                  <a:pt x="378815" y="25018"/>
                </a:lnTo>
                <a:lnTo>
                  <a:pt x="373989" y="19685"/>
                </a:lnTo>
                <a:lnTo>
                  <a:pt x="367766" y="15748"/>
                </a:lnTo>
                <a:lnTo>
                  <a:pt x="361670" y="11684"/>
                </a:lnTo>
                <a:lnTo>
                  <a:pt x="354685" y="8890"/>
                </a:lnTo>
                <a:lnTo>
                  <a:pt x="346938" y="7112"/>
                </a:lnTo>
                <a:lnTo>
                  <a:pt x="339064" y="5461"/>
                </a:lnTo>
                <a:lnTo>
                  <a:pt x="331063" y="4699"/>
                </a:lnTo>
                <a:close/>
              </a:path>
              <a:path w="397509" h="179704">
                <a:moveTo>
                  <a:pt x="355987" y="107568"/>
                </a:moveTo>
                <a:lnTo>
                  <a:pt x="312267" y="107568"/>
                </a:lnTo>
                <a:lnTo>
                  <a:pt x="349224" y="175132"/>
                </a:lnTo>
                <a:lnTo>
                  <a:pt x="397230" y="175132"/>
                </a:lnTo>
                <a:lnTo>
                  <a:pt x="355987" y="107568"/>
                </a:lnTo>
                <a:close/>
              </a:path>
              <a:path w="397509" h="179704">
                <a:moveTo>
                  <a:pt x="386181" y="38100"/>
                </a:moveTo>
                <a:lnTo>
                  <a:pt x="326237" y="38100"/>
                </a:lnTo>
                <a:lnTo>
                  <a:pt x="332841" y="39116"/>
                </a:lnTo>
                <a:lnTo>
                  <a:pt x="335762" y="40005"/>
                </a:lnTo>
                <a:lnTo>
                  <a:pt x="347446" y="52831"/>
                </a:lnTo>
                <a:lnTo>
                  <a:pt x="347446" y="61213"/>
                </a:lnTo>
                <a:lnTo>
                  <a:pt x="346517" y="64466"/>
                </a:lnTo>
                <a:lnTo>
                  <a:pt x="346430" y="64769"/>
                </a:lnTo>
                <a:lnTo>
                  <a:pt x="344652" y="67437"/>
                </a:lnTo>
                <a:lnTo>
                  <a:pt x="342747" y="70231"/>
                </a:lnTo>
                <a:lnTo>
                  <a:pt x="340461" y="72262"/>
                </a:lnTo>
                <a:lnTo>
                  <a:pt x="337540" y="73660"/>
                </a:lnTo>
                <a:lnTo>
                  <a:pt x="334746" y="75184"/>
                </a:lnTo>
                <a:lnTo>
                  <a:pt x="331571" y="76200"/>
                </a:lnTo>
                <a:lnTo>
                  <a:pt x="327888" y="76707"/>
                </a:lnTo>
                <a:lnTo>
                  <a:pt x="324332" y="77343"/>
                </a:lnTo>
                <a:lnTo>
                  <a:pt x="320903" y="77597"/>
                </a:lnTo>
                <a:lnTo>
                  <a:pt x="383409" y="77597"/>
                </a:lnTo>
                <a:lnTo>
                  <a:pt x="385660" y="72262"/>
                </a:lnTo>
                <a:lnTo>
                  <a:pt x="385721" y="72120"/>
                </a:lnTo>
                <a:lnTo>
                  <a:pt x="387422" y="64769"/>
                </a:lnTo>
                <a:lnTo>
                  <a:pt x="387493" y="64466"/>
                </a:lnTo>
                <a:lnTo>
                  <a:pt x="388086" y="56134"/>
                </a:lnTo>
                <a:lnTo>
                  <a:pt x="388086" y="46355"/>
                </a:lnTo>
                <a:lnTo>
                  <a:pt x="386181" y="3810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39544" y="3793616"/>
            <a:ext cx="230250" cy="12331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49298" y="3730371"/>
            <a:ext cx="2277744" cy="19900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13403" y="3732276"/>
            <a:ext cx="4765040" cy="24244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70699" y="4050665"/>
            <a:ext cx="9197428" cy="24257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0699" y="4371975"/>
            <a:ext cx="1320634" cy="18491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20242" y="4592218"/>
            <a:ext cx="6182360" cy="915669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27965" indent="-227965" rtl="0">
              <a:lnSpc>
                <a:spcPct val="100000"/>
              </a:lnSpc>
              <a:spcBef>
                <a:spcPts val="1325"/>
              </a:spcBef>
              <a:buClr>
                <a:srgbClr val="CE7E00"/>
              </a:buClr>
              <a:buFont typeface="Trebuchet MS"/>
              <a:buChar char="•"/>
              <a:tabLst>
                <a:tab pos="227965" algn="l"/>
              </a:tabLst>
            </a:pPr>
            <a:r>
              <a:rPr lang="fi" sz="1900" b="1" i="0" u="sng" spc="13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3"/>
              </a:rPr>
              <a:t>https://www.retsinformation.dk/eli/mt/1975/221</a:t>
            </a:r>
            <a:endParaRPr sz="19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1220"/>
              </a:spcBef>
            </a:pPr>
            <a:r>
              <a:rPr lang="fi" sz="19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8240" y="5270372"/>
            <a:ext cx="397510" cy="179705"/>
          </a:xfrm>
          <a:custGeom>
            <a:avLst/>
            <a:gdLst/>
            <a:ahLst/>
            <a:cxnLst/>
            <a:rect l="l" t="t" r="r" b="b"/>
            <a:pathLst>
              <a:path w="397509" h="179704">
                <a:moveTo>
                  <a:pt x="92417" y="0"/>
                </a:moveTo>
                <a:lnTo>
                  <a:pt x="47943" y="9826"/>
                </a:lnTo>
                <a:lnTo>
                  <a:pt x="15581" y="37131"/>
                </a:lnTo>
                <a:lnTo>
                  <a:pt x="445" y="79634"/>
                </a:lnTo>
                <a:lnTo>
                  <a:pt x="0" y="89661"/>
                </a:lnTo>
                <a:lnTo>
                  <a:pt x="340" y="97281"/>
                </a:lnTo>
                <a:lnTo>
                  <a:pt x="437" y="99448"/>
                </a:lnTo>
                <a:lnTo>
                  <a:pt x="1751" y="108807"/>
                </a:lnTo>
                <a:lnTo>
                  <a:pt x="3811" y="117220"/>
                </a:lnTo>
                <a:lnTo>
                  <a:pt x="3937" y="117736"/>
                </a:lnTo>
                <a:lnTo>
                  <a:pt x="26276" y="154812"/>
                </a:lnTo>
                <a:lnTo>
                  <a:pt x="63799" y="176061"/>
                </a:lnTo>
                <a:lnTo>
                  <a:pt x="91706" y="179704"/>
                </a:lnTo>
                <a:lnTo>
                  <a:pt x="100677" y="179300"/>
                </a:lnTo>
                <a:lnTo>
                  <a:pt x="101765" y="179300"/>
                </a:lnTo>
                <a:lnTo>
                  <a:pt x="145291" y="163131"/>
                </a:lnTo>
                <a:lnTo>
                  <a:pt x="157899" y="151510"/>
                </a:lnTo>
                <a:lnTo>
                  <a:pt x="147659" y="141858"/>
                </a:lnTo>
                <a:lnTo>
                  <a:pt x="86067" y="141858"/>
                </a:lnTo>
                <a:lnTo>
                  <a:pt x="79578" y="140588"/>
                </a:lnTo>
                <a:lnTo>
                  <a:pt x="48387" y="110743"/>
                </a:lnTo>
                <a:lnTo>
                  <a:pt x="45986" y="104393"/>
                </a:lnTo>
                <a:lnTo>
                  <a:pt x="44792" y="97281"/>
                </a:lnTo>
                <a:lnTo>
                  <a:pt x="44792" y="82168"/>
                </a:lnTo>
                <a:lnTo>
                  <a:pt x="45986" y="75183"/>
                </a:lnTo>
                <a:lnTo>
                  <a:pt x="50774" y="62483"/>
                </a:lnTo>
                <a:lnTo>
                  <a:pt x="54140" y="57022"/>
                </a:lnTo>
                <a:lnTo>
                  <a:pt x="62722" y="47751"/>
                </a:lnTo>
                <a:lnTo>
                  <a:pt x="62839" y="47624"/>
                </a:lnTo>
                <a:lnTo>
                  <a:pt x="68021" y="43941"/>
                </a:lnTo>
                <a:lnTo>
                  <a:pt x="74015" y="41401"/>
                </a:lnTo>
                <a:lnTo>
                  <a:pt x="80009" y="38734"/>
                </a:lnTo>
                <a:lnTo>
                  <a:pt x="86652" y="37464"/>
                </a:lnTo>
                <a:lnTo>
                  <a:pt x="143975" y="37464"/>
                </a:lnTo>
                <a:lnTo>
                  <a:pt x="156260" y="25145"/>
                </a:lnTo>
                <a:lnTo>
                  <a:pt x="119210" y="3643"/>
                </a:lnTo>
                <a:lnTo>
                  <a:pt x="101428" y="404"/>
                </a:lnTo>
                <a:lnTo>
                  <a:pt x="92417" y="0"/>
                </a:lnTo>
                <a:close/>
              </a:path>
              <a:path w="397509" h="179704">
                <a:moveTo>
                  <a:pt x="129336" y="124586"/>
                </a:moveTo>
                <a:lnTo>
                  <a:pt x="125653" y="129666"/>
                </a:lnTo>
                <a:lnTo>
                  <a:pt x="120751" y="133857"/>
                </a:lnTo>
                <a:lnTo>
                  <a:pt x="108521" y="140207"/>
                </a:lnTo>
                <a:lnTo>
                  <a:pt x="101346" y="141858"/>
                </a:lnTo>
                <a:lnTo>
                  <a:pt x="147659" y="141858"/>
                </a:lnTo>
                <a:lnTo>
                  <a:pt x="129336" y="124586"/>
                </a:lnTo>
                <a:close/>
              </a:path>
              <a:path w="397509" h="179704">
                <a:moveTo>
                  <a:pt x="143975" y="37464"/>
                </a:moveTo>
                <a:lnTo>
                  <a:pt x="100520" y="37464"/>
                </a:lnTo>
                <a:lnTo>
                  <a:pt x="106934" y="38734"/>
                </a:lnTo>
                <a:lnTo>
                  <a:pt x="119392" y="43814"/>
                </a:lnTo>
                <a:lnTo>
                  <a:pt x="124472" y="47751"/>
                </a:lnTo>
                <a:lnTo>
                  <a:pt x="128397" y="53085"/>
                </a:lnTo>
                <a:lnTo>
                  <a:pt x="143975" y="37464"/>
                </a:lnTo>
                <a:close/>
              </a:path>
              <a:path w="397509" h="179704">
                <a:moveTo>
                  <a:pt x="220065" y="4698"/>
                </a:moveTo>
                <a:lnTo>
                  <a:pt x="178689" y="4698"/>
                </a:lnTo>
                <a:lnTo>
                  <a:pt x="178689" y="175132"/>
                </a:lnTo>
                <a:lnTo>
                  <a:pt x="220065" y="175132"/>
                </a:lnTo>
                <a:lnTo>
                  <a:pt x="220065" y="4698"/>
                </a:lnTo>
                <a:close/>
              </a:path>
              <a:path w="397509" h="179704">
                <a:moveTo>
                  <a:pt x="331063" y="4698"/>
                </a:moveTo>
                <a:lnTo>
                  <a:pt x="257937" y="4698"/>
                </a:lnTo>
                <a:lnTo>
                  <a:pt x="257937" y="175132"/>
                </a:lnTo>
                <a:lnTo>
                  <a:pt x="298373" y="175132"/>
                </a:lnTo>
                <a:lnTo>
                  <a:pt x="298373" y="107568"/>
                </a:lnTo>
                <a:lnTo>
                  <a:pt x="355987" y="107568"/>
                </a:lnTo>
                <a:lnTo>
                  <a:pt x="352653" y="102107"/>
                </a:lnTo>
                <a:lnTo>
                  <a:pt x="360561" y="99131"/>
                </a:lnTo>
                <a:lnTo>
                  <a:pt x="367528" y="95345"/>
                </a:lnTo>
                <a:lnTo>
                  <a:pt x="373566" y="90749"/>
                </a:lnTo>
                <a:lnTo>
                  <a:pt x="378688" y="85343"/>
                </a:lnTo>
                <a:lnTo>
                  <a:pt x="382782" y="79083"/>
                </a:lnTo>
                <a:lnTo>
                  <a:pt x="383409" y="77596"/>
                </a:lnTo>
                <a:lnTo>
                  <a:pt x="298145" y="77596"/>
                </a:lnTo>
                <a:lnTo>
                  <a:pt x="298145" y="38099"/>
                </a:lnTo>
                <a:lnTo>
                  <a:pt x="386181" y="38099"/>
                </a:lnTo>
                <a:lnTo>
                  <a:pt x="382498" y="31622"/>
                </a:lnTo>
                <a:lnTo>
                  <a:pt x="378815" y="25018"/>
                </a:lnTo>
                <a:lnTo>
                  <a:pt x="373989" y="19684"/>
                </a:lnTo>
                <a:lnTo>
                  <a:pt x="367766" y="15747"/>
                </a:lnTo>
                <a:lnTo>
                  <a:pt x="361670" y="11683"/>
                </a:lnTo>
                <a:lnTo>
                  <a:pt x="354685" y="8889"/>
                </a:lnTo>
                <a:lnTo>
                  <a:pt x="346938" y="7111"/>
                </a:lnTo>
                <a:lnTo>
                  <a:pt x="339064" y="5460"/>
                </a:lnTo>
                <a:lnTo>
                  <a:pt x="331063" y="4698"/>
                </a:lnTo>
                <a:close/>
              </a:path>
              <a:path w="397509" h="179704">
                <a:moveTo>
                  <a:pt x="355987" y="107568"/>
                </a:moveTo>
                <a:lnTo>
                  <a:pt x="312267" y="107568"/>
                </a:lnTo>
                <a:lnTo>
                  <a:pt x="349224" y="175132"/>
                </a:lnTo>
                <a:lnTo>
                  <a:pt x="397230" y="175132"/>
                </a:lnTo>
                <a:lnTo>
                  <a:pt x="355987" y="107568"/>
                </a:lnTo>
                <a:close/>
              </a:path>
              <a:path w="397509" h="179704">
                <a:moveTo>
                  <a:pt x="386181" y="38099"/>
                </a:moveTo>
                <a:lnTo>
                  <a:pt x="326237" y="38099"/>
                </a:lnTo>
                <a:lnTo>
                  <a:pt x="332841" y="39115"/>
                </a:lnTo>
                <a:lnTo>
                  <a:pt x="335762" y="40004"/>
                </a:lnTo>
                <a:lnTo>
                  <a:pt x="347446" y="52831"/>
                </a:lnTo>
                <a:lnTo>
                  <a:pt x="347446" y="61213"/>
                </a:lnTo>
                <a:lnTo>
                  <a:pt x="337540" y="73659"/>
                </a:lnTo>
                <a:lnTo>
                  <a:pt x="334746" y="75183"/>
                </a:lnTo>
                <a:lnTo>
                  <a:pt x="331571" y="76199"/>
                </a:lnTo>
                <a:lnTo>
                  <a:pt x="327888" y="76707"/>
                </a:lnTo>
                <a:lnTo>
                  <a:pt x="324332" y="77342"/>
                </a:lnTo>
                <a:lnTo>
                  <a:pt x="320903" y="77596"/>
                </a:lnTo>
                <a:lnTo>
                  <a:pt x="383409" y="77596"/>
                </a:lnTo>
                <a:lnTo>
                  <a:pt x="385660" y="72262"/>
                </a:lnTo>
                <a:lnTo>
                  <a:pt x="385721" y="72120"/>
                </a:lnTo>
                <a:lnTo>
                  <a:pt x="387422" y="64769"/>
                </a:lnTo>
                <a:lnTo>
                  <a:pt x="387493" y="64466"/>
                </a:lnTo>
                <a:lnTo>
                  <a:pt x="388086" y="56133"/>
                </a:lnTo>
                <a:lnTo>
                  <a:pt x="388086" y="46354"/>
                </a:lnTo>
                <a:lnTo>
                  <a:pt x="386181" y="38099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39544" y="5322189"/>
            <a:ext cx="230250" cy="12331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51964" y="5259070"/>
            <a:ext cx="2560574" cy="19888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30395" y="5263515"/>
            <a:ext cx="6275324" cy="23977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1885" y="5579109"/>
            <a:ext cx="10013327" cy="24274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51534" y="5897702"/>
            <a:ext cx="1792427" cy="242671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07542" y="6275628"/>
            <a:ext cx="6478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 rtl="0">
              <a:lnSpc>
                <a:spcPct val="100000"/>
              </a:lnSpc>
              <a:spcBef>
                <a:spcPts val="9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900" b="0" i="0" u="sng" spc="6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9"/>
              </a:rPr>
              <a:t>https://www.retsinformation.dk/eli/retsinfo/2001/13230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969752" y="5925311"/>
            <a:ext cx="1222248" cy="932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831" rIns="0" bIns="0" rtlCol="0">
            <a:spAutoFit/>
          </a:bodyPr>
          <a:lstStyle/>
          <a:p>
            <a:pPr marL="550545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175" baseline="0"/>
              <a:t>Lainsäädäntö</a:t>
            </a:r>
            <a:r>
              <a:rPr lang="fi" b="0" i="0" u="none" spc="-160" baseline="0"/>
              <a:t> </a:t>
            </a:r>
            <a:r>
              <a:rPr lang="fi" b="0" i="0" u="none" baseline="0"/>
              <a:t>–</a:t>
            </a:r>
            <a:r>
              <a:rPr lang="fi" b="0" i="0" u="none" spc="-120" baseline="0"/>
              <a:t> </a:t>
            </a:r>
            <a:r>
              <a:rPr lang="fi" b="0" i="0" u="none" spc="170" baseline="0"/>
              <a:t>ohjeistukset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896" y="1393189"/>
            <a:ext cx="2117852" cy="1473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22548" y="1475403"/>
            <a:ext cx="60960" cy="18415"/>
          </a:xfrm>
          <a:custGeom>
            <a:avLst/>
            <a:gdLst/>
            <a:ahLst/>
            <a:cxnLst/>
            <a:rect l="l" t="t" r="r" b="b"/>
            <a:pathLst>
              <a:path w="60960" h="18415">
                <a:moveTo>
                  <a:pt x="60684" y="0"/>
                </a:moveTo>
                <a:lnTo>
                  <a:pt x="0" y="0"/>
                </a:lnTo>
                <a:lnTo>
                  <a:pt x="0" y="18370"/>
                </a:lnTo>
                <a:lnTo>
                  <a:pt x="60684" y="18370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8248" y="1482952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59" h="10794">
                <a:moveTo>
                  <a:pt x="60684" y="0"/>
                </a:moveTo>
                <a:lnTo>
                  <a:pt x="0" y="0"/>
                </a:lnTo>
                <a:lnTo>
                  <a:pt x="0" y="10186"/>
                </a:lnTo>
                <a:lnTo>
                  <a:pt x="60684" y="10186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65403" y="1393189"/>
            <a:ext cx="10172065" cy="394335"/>
            <a:chOff x="965403" y="1393189"/>
            <a:chExt cx="10172065" cy="3943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500" y="1393189"/>
              <a:ext cx="3513708" cy="180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0201" y="1394332"/>
              <a:ext cx="4187190" cy="1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403" y="1607692"/>
              <a:ext cx="7977428" cy="17970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07542" y="1340612"/>
            <a:ext cx="6845300" cy="113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45"/>
              </a:spcBef>
            </a:pPr>
            <a:endParaRPr sz="1400">
              <a:latin typeface="Trebuchet MS"/>
              <a:cs typeface="Trebuchet MS"/>
            </a:endParaRPr>
          </a:p>
          <a:p>
            <a:pPr marL="240665" indent="-227965" rtl="0">
              <a:lnSpc>
                <a:spcPct val="100000"/>
              </a:lnSpc>
              <a:spcBef>
                <a:spcPts val="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9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Ohjeistus</a:t>
            </a:r>
            <a:r>
              <a:rPr lang="fi" sz="1400" b="0" i="0" u="sng" spc="6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12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koskien</a:t>
            </a:r>
            <a:r>
              <a:rPr lang="fi" sz="1400" b="0" i="0" u="sng" spc="8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6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ruumiiden </a:t>
            </a:r>
            <a:r>
              <a:rPr lang="fi" sz="1400" b="0" i="0" u="sng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ja</a:t>
            </a:r>
            <a:r>
              <a:rPr lang="fi" sz="1400" b="0" i="0" u="sng" spc="13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10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uurnien</a:t>
            </a:r>
            <a:r>
              <a:rPr lang="fi" sz="1400" b="0" i="0" u="sng" spc="9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8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6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siirtoa\n(</a:t>
            </a:r>
            <a:r>
              <a:rPr lang="fi" sz="1400" b="0" i="0" u="sng" spc="10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piispoille</a:t>
            </a:r>
            <a:r>
              <a:rPr lang="fi" sz="1400" b="0" i="0" u="sng" spc="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17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ja</a:t>
            </a:r>
            <a:r>
              <a:rPr lang="fi" sz="1400" b="0" i="0" u="sng" spc="8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 </a:t>
            </a:r>
            <a:r>
              <a:rPr lang="fi" sz="1400" b="0" i="0" u="sng" spc="6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6"/>
              </a:rPr>
              <a:t>seurakuntien hallituksille)</a:t>
            </a:r>
            <a:endParaRPr sz="14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10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5896" y="2287777"/>
            <a:ext cx="2117852" cy="14732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122548" y="2369991"/>
            <a:ext cx="60960" cy="18415"/>
          </a:xfrm>
          <a:custGeom>
            <a:avLst/>
            <a:gdLst/>
            <a:ahLst/>
            <a:cxnLst/>
            <a:rect l="l" t="t" r="r" b="b"/>
            <a:pathLst>
              <a:path w="60960" h="18414">
                <a:moveTo>
                  <a:pt x="60684" y="0"/>
                </a:moveTo>
                <a:lnTo>
                  <a:pt x="0" y="0"/>
                </a:lnTo>
                <a:lnTo>
                  <a:pt x="0" y="18370"/>
                </a:lnTo>
                <a:lnTo>
                  <a:pt x="60684" y="18370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42905" y="2369991"/>
            <a:ext cx="60960" cy="18415"/>
          </a:xfrm>
          <a:custGeom>
            <a:avLst/>
            <a:gdLst/>
            <a:ahLst/>
            <a:cxnLst/>
            <a:rect l="l" t="t" r="r" b="b"/>
            <a:pathLst>
              <a:path w="60959" h="18414">
                <a:moveTo>
                  <a:pt x="60684" y="0"/>
                </a:moveTo>
                <a:lnTo>
                  <a:pt x="0" y="0"/>
                </a:lnTo>
                <a:lnTo>
                  <a:pt x="0" y="18370"/>
                </a:lnTo>
                <a:lnTo>
                  <a:pt x="60684" y="18370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58608" y="2287777"/>
            <a:ext cx="9946005" cy="821055"/>
            <a:chOff x="958608" y="2287777"/>
            <a:chExt cx="9946005" cy="82105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6501" y="2287777"/>
              <a:ext cx="7235317" cy="18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4971" y="2502280"/>
              <a:ext cx="6361531" cy="179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86700" y="2590900"/>
              <a:ext cx="60960" cy="10795"/>
            </a:xfrm>
            <a:custGeom>
              <a:avLst/>
              <a:gdLst/>
              <a:ahLst/>
              <a:cxnLst/>
              <a:rect l="l" t="t" r="r" b="b"/>
              <a:pathLst>
                <a:path w="60959" h="10794">
                  <a:moveTo>
                    <a:pt x="60684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60684" y="10186"/>
                  </a:lnTo>
                  <a:lnTo>
                    <a:pt x="60684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8621" y="2504439"/>
              <a:ext cx="3324225" cy="1775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8608" y="2715640"/>
              <a:ext cx="2710929" cy="1797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29101" y="2804260"/>
              <a:ext cx="60960" cy="10795"/>
            </a:xfrm>
            <a:custGeom>
              <a:avLst/>
              <a:gdLst/>
              <a:ahLst/>
              <a:cxnLst/>
              <a:rect l="l" t="t" r="r" b="b"/>
              <a:pathLst>
                <a:path w="60960" h="10794">
                  <a:moveTo>
                    <a:pt x="60684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60684" y="10186"/>
                  </a:lnTo>
                  <a:lnTo>
                    <a:pt x="60684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7083" y="2715640"/>
              <a:ext cx="5768340" cy="1797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639299" y="2804260"/>
              <a:ext cx="40005" cy="10795"/>
            </a:xfrm>
            <a:custGeom>
              <a:avLst/>
              <a:gdLst/>
              <a:ahLst/>
              <a:cxnLst/>
              <a:rect l="l" t="t" r="r" b="b"/>
              <a:pathLst>
                <a:path w="40004" h="10794">
                  <a:moveTo>
                    <a:pt x="39963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39963" y="10186"/>
                  </a:lnTo>
                  <a:lnTo>
                    <a:pt x="39963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10547" y="2721483"/>
              <a:ext cx="1193800" cy="1738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8608" y="2929001"/>
              <a:ext cx="3858755" cy="17970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07542" y="3215386"/>
            <a:ext cx="6737984" cy="579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 rtl="0">
              <a:lnSpc>
                <a:spcPct val="100000"/>
              </a:lnSpc>
              <a:spcBef>
                <a:spcPts val="10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9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Vejledning</a:t>
            </a:r>
            <a:r>
              <a:rPr lang="fi" sz="1400" b="0" i="0" u="sng" spc="7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12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om</a:t>
            </a:r>
            <a:r>
              <a:rPr lang="fi" sz="1400" b="0" i="0" u="sng" spc="9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8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ligsyn,</a:t>
            </a:r>
            <a:r>
              <a:rPr lang="fi" sz="1400" b="0" i="0" u="sng" spc="3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9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indberetning</a:t>
            </a:r>
            <a:r>
              <a:rPr lang="fi" sz="1400" b="0" i="0" u="sng" spc="7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af</a:t>
            </a:r>
            <a:r>
              <a:rPr lang="fi" sz="1400" b="0" i="0" u="sng" spc="1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10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dødsfald</a:t>
            </a:r>
            <a:r>
              <a:rPr lang="fi" sz="1400" b="0" i="0" u="sng" spc="6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til</a:t>
            </a:r>
            <a:r>
              <a:rPr lang="fi" sz="1400" b="0" i="0" u="sng" spc="8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6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politiet </a:t>
            </a:r>
            <a:r>
              <a:rPr lang="fi" sz="1400" b="0" i="0" u="sng" spc="17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og</a:t>
            </a:r>
            <a:r>
              <a:rPr lang="fi" sz="1400" b="0" i="0" u="sng" spc="10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7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dødsattester</a:t>
            </a:r>
            <a:r>
              <a:rPr lang="fi" sz="1400" b="0" i="0" u="sng" spc="5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 </a:t>
            </a:r>
            <a:r>
              <a:rPr lang="fi" sz="1400" b="0" i="0" u="sng" spc="-2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15"/>
              </a:rPr>
              <a:t>m.v.</a:t>
            </a:r>
            <a:endParaRPr sz="14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994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1656" y="3619372"/>
            <a:ext cx="470534" cy="129539"/>
          </a:xfrm>
          <a:custGeom>
            <a:avLst/>
            <a:gdLst/>
            <a:ahLst/>
            <a:cxnLst/>
            <a:rect l="l" t="t" r="r" b="b"/>
            <a:pathLst>
              <a:path w="470534" h="129539">
                <a:moveTo>
                  <a:pt x="45618" y="0"/>
                </a:moveTo>
                <a:lnTo>
                  <a:pt x="0" y="0"/>
                </a:lnTo>
                <a:lnTo>
                  <a:pt x="0" y="126237"/>
                </a:lnTo>
                <a:lnTo>
                  <a:pt x="47015" y="126237"/>
                </a:lnTo>
                <a:lnTo>
                  <a:pt x="53521" y="126001"/>
                </a:lnTo>
                <a:lnTo>
                  <a:pt x="90220" y="114768"/>
                </a:lnTo>
                <a:lnTo>
                  <a:pt x="106380" y="99821"/>
                </a:lnTo>
                <a:lnTo>
                  <a:pt x="29781" y="99821"/>
                </a:lnTo>
                <a:lnTo>
                  <a:pt x="29781" y="26034"/>
                </a:lnTo>
                <a:lnTo>
                  <a:pt x="108088" y="26034"/>
                </a:lnTo>
                <a:lnTo>
                  <a:pt x="107429" y="24764"/>
                </a:lnTo>
                <a:lnTo>
                  <a:pt x="71958" y="3175"/>
                </a:lnTo>
                <a:lnTo>
                  <a:pt x="52264" y="192"/>
                </a:lnTo>
                <a:lnTo>
                  <a:pt x="45618" y="0"/>
                </a:lnTo>
                <a:close/>
              </a:path>
              <a:path w="470534" h="129539">
                <a:moveTo>
                  <a:pt x="108088" y="26034"/>
                </a:moveTo>
                <a:lnTo>
                  <a:pt x="50152" y="26034"/>
                </a:lnTo>
                <a:lnTo>
                  <a:pt x="55232" y="26669"/>
                </a:lnTo>
                <a:lnTo>
                  <a:pt x="65100" y="28956"/>
                </a:lnTo>
                <a:lnTo>
                  <a:pt x="86106" y="55625"/>
                </a:lnTo>
                <a:lnTo>
                  <a:pt x="86106" y="69850"/>
                </a:lnTo>
                <a:lnTo>
                  <a:pt x="84950" y="75691"/>
                </a:lnTo>
                <a:lnTo>
                  <a:pt x="82626" y="80390"/>
                </a:lnTo>
                <a:lnTo>
                  <a:pt x="80393" y="85026"/>
                </a:lnTo>
                <a:lnTo>
                  <a:pt x="80302" y="85216"/>
                </a:lnTo>
                <a:lnTo>
                  <a:pt x="77215" y="89026"/>
                </a:lnTo>
                <a:lnTo>
                  <a:pt x="73355" y="91820"/>
                </a:lnTo>
                <a:lnTo>
                  <a:pt x="69494" y="94741"/>
                </a:lnTo>
                <a:lnTo>
                  <a:pt x="65036" y="96774"/>
                </a:lnTo>
                <a:lnTo>
                  <a:pt x="59994" y="98043"/>
                </a:lnTo>
                <a:lnTo>
                  <a:pt x="54940" y="99187"/>
                </a:lnTo>
                <a:lnTo>
                  <a:pt x="49656" y="99821"/>
                </a:lnTo>
                <a:lnTo>
                  <a:pt x="106380" y="99821"/>
                </a:lnTo>
                <a:lnTo>
                  <a:pt x="117805" y="62737"/>
                </a:lnTo>
                <a:lnTo>
                  <a:pt x="117479" y="55625"/>
                </a:lnTo>
                <a:lnTo>
                  <a:pt x="117415" y="54215"/>
                </a:lnTo>
                <a:lnTo>
                  <a:pt x="116246" y="46370"/>
                </a:lnTo>
                <a:lnTo>
                  <a:pt x="114301" y="39217"/>
                </a:lnTo>
                <a:lnTo>
                  <a:pt x="111582" y="32765"/>
                </a:lnTo>
                <a:lnTo>
                  <a:pt x="108088" y="26034"/>
                </a:lnTo>
                <a:close/>
              </a:path>
              <a:path w="470534" h="129539">
                <a:moveTo>
                  <a:pt x="171691" y="0"/>
                </a:moveTo>
                <a:lnTo>
                  <a:pt x="141731" y="0"/>
                </a:lnTo>
                <a:lnTo>
                  <a:pt x="141731" y="126237"/>
                </a:lnTo>
                <a:lnTo>
                  <a:pt x="171691" y="126237"/>
                </a:lnTo>
                <a:lnTo>
                  <a:pt x="171691" y="68071"/>
                </a:lnTo>
                <a:lnTo>
                  <a:pt x="209415" y="68071"/>
                </a:lnTo>
                <a:lnTo>
                  <a:pt x="201028" y="58165"/>
                </a:lnTo>
                <a:lnTo>
                  <a:pt x="207443" y="51307"/>
                </a:lnTo>
                <a:lnTo>
                  <a:pt x="171691" y="51307"/>
                </a:lnTo>
                <a:lnTo>
                  <a:pt x="171691" y="0"/>
                </a:lnTo>
                <a:close/>
              </a:path>
              <a:path w="470534" h="129539">
                <a:moveTo>
                  <a:pt x="209415" y="68071"/>
                </a:moveTo>
                <a:lnTo>
                  <a:pt x="172034" y="68071"/>
                </a:lnTo>
                <a:lnTo>
                  <a:pt x="218871" y="126237"/>
                </a:lnTo>
                <a:lnTo>
                  <a:pt x="258660" y="126237"/>
                </a:lnTo>
                <a:lnTo>
                  <a:pt x="209415" y="68071"/>
                </a:lnTo>
                <a:close/>
              </a:path>
              <a:path w="470534" h="129539">
                <a:moveTo>
                  <a:pt x="255435" y="0"/>
                </a:moveTo>
                <a:lnTo>
                  <a:pt x="217309" y="0"/>
                </a:lnTo>
                <a:lnTo>
                  <a:pt x="172212" y="51307"/>
                </a:lnTo>
                <a:lnTo>
                  <a:pt x="207443" y="51307"/>
                </a:lnTo>
                <a:lnTo>
                  <a:pt x="255435" y="0"/>
                </a:lnTo>
                <a:close/>
              </a:path>
              <a:path w="470534" h="129539">
                <a:moveTo>
                  <a:pt x="301917" y="0"/>
                </a:moveTo>
                <a:lnTo>
                  <a:pt x="271272" y="0"/>
                </a:lnTo>
                <a:lnTo>
                  <a:pt x="271272" y="126237"/>
                </a:lnTo>
                <a:lnTo>
                  <a:pt x="350761" y="126237"/>
                </a:lnTo>
                <a:lnTo>
                  <a:pt x="350761" y="99694"/>
                </a:lnTo>
                <a:lnTo>
                  <a:pt x="301917" y="99694"/>
                </a:lnTo>
                <a:lnTo>
                  <a:pt x="301917" y="0"/>
                </a:lnTo>
                <a:close/>
              </a:path>
              <a:path w="470534" h="129539">
                <a:moveTo>
                  <a:pt x="389496" y="0"/>
                </a:moveTo>
                <a:lnTo>
                  <a:pt x="363715" y="0"/>
                </a:lnTo>
                <a:lnTo>
                  <a:pt x="350888" y="48259"/>
                </a:lnTo>
                <a:lnTo>
                  <a:pt x="373367" y="48259"/>
                </a:lnTo>
                <a:lnTo>
                  <a:pt x="389496" y="0"/>
                </a:lnTo>
                <a:close/>
              </a:path>
              <a:path w="470534" h="129539">
                <a:moveTo>
                  <a:pt x="409181" y="98043"/>
                </a:moveTo>
                <a:lnTo>
                  <a:pt x="392798" y="115315"/>
                </a:lnTo>
                <a:lnTo>
                  <a:pt x="397370" y="119887"/>
                </a:lnTo>
                <a:lnTo>
                  <a:pt x="403212" y="123316"/>
                </a:lnTo>
                <a:lnTo>
                  <a:pt x="417055" y="127888"/>
                </a:lnTo>
                <a:lnTo>
                  <a:pt x="424167" y="129158"/>
                </a:lnTo>
                <a:lnTo>
                  <a:pt x="435978" y="129158"/>
                </a:lnTo>
                <a:lnTo>
                  <a:pt x="468483" y="108076"/>
                </a:lnTo>
                <a:lnTo>
                  <a:pt x="426707" y="108076"/>
                </a:lnTo>
                <a:lnTo>
                  <a:pt x="422643" y="107060"/>
                </a:lnTo>
                <a:lnTo>
                  <a:pt x="418833" y="105156"/>
                </a:lnTo>
                <a:lnTo>
                  <a:pt x="415023" y="103377"/>
                </a:lnTo>
                <a:lnTo>
                  <a:pt x="411848" y="100964"/>
                </a:lnTo>
                <a:lnTo>
                  <a:pt x="409181" y="98043"/>
                </a:lnTo>
                <a:close/>
              </a:path>
              <a:path w="470534" h="129539">
                <a:moveTo>
                  <a:pt x="441566" y="34543"/>
                </a:moveTo>
                <a:lnTo>
                  <a:pt x="430517" y="34543"/>
                </a:lnTo>
                <a:lnTo>
                  <a:pt x="426199" y="35178"/>
                </a:lnTo>
                <a:lnTo>
                  <a:pt x="398005" y="59054"/>
                </a:lnTo>
                <a:lnTo>
                  <a:pt x="398005" y="68452"/>
                </a:lnTo>
                <a:lnTo>
                  <a:pt x="406260" y="82550"/>
                </a:lnTo>
                <a:lnTo>
                  <a:pt x="408673" y="84581"/>
                </a:lnTo>
                <a:lnTo>
                  <a:pt x="423786" y="90169"/>
                </a:lnTo>
                <a:lnTo>
                  <a:pt x="429882" y="91693"/>
                </a:lnTo>
                <a:lnTo>
                  <a:pt x="434327" y="92963"/>
                </a:lnTo>
                <a:lnTo>
                  <a:pt x="437121" y="94360"/>
                </a:lnTo>
                <a:lnTo>
                  <a:pt x="440042" y="95631"/>
                </a:lnTo>
                <a:lnTo>
                  <a:pt x="441439" y="97662"/>
                </a:lnTo>
                <a:lnTo>
                  <a:pt x="441363" y="103377"/>
                </a:lnTo>
                <a:lnTo>
                  <a:pt x="440296" y="105156"/>
                </a:lnTo>
                <a:lnTo>
                  <a:pt x="435724" y="107441"/>
                </a:lnTo>
                <a:lnTo>
                  <a:pt x="433311" y="108076"/>
                </a:lnTo>
                <a:lnTo>
                  <a:pt x="468483" y="108076"/>
                </a:lnTo>
                <a:lnTo>
                  <a:pt x="469379" y="104393"/>
                </a:lnTo>
                <a:lnTo>
                  <a:pt x="469353" y="94360"/>
                </a:lnTo>
                <a:lnTo>
                  <a:pt x="468617" y="90804"/>
                </a:lnTo>
                <a:lnTo>
                  <a:pt x="466966" y="87756"/>
                </a:lnTo>
                <a:lnTo>
                  <a:pt x="465315" y="84581"/>
                </a:lnTo>
                <a:lnTo>
                  <a:pt x="463156" y="82041"/>
                </a:lnTo>
                <a:lnTo>
                  <a:pt x="460362" y="79882"/>
                </a:lnTo>
                <a:lnTo>
                  <a:pt x="457695" y="77724"/>
                </a:lnTo>
                <a:lnTo>
                  <a:pt x="454520" y="76072"/>
                </a:lnTo>
                <a:lnTo>
                  <a:pt x="451218" y="74802"/>
                </a:lnTo>
                <a:lnTo>
                  <a:pt x="447789" y="73406"/>
                </a:lnTo>
                <a:lnTo>
                  <a:pt x="444487" y="72389"/>
                </a:lnTo>
                <a:lnTo>
                  <a:pt x="441185" y="71627"/>
                </a:lnTo>
                <a:lnTo>
                  <a:pt x="435343" y="70357"/>
                </a:lnTo>
                <a:lnTo>
                  <a:pt x="431279" y="69214"/>
                </a:lnTo>
                <a:lnTo>
                  <a:pt x="428739" y="68071"/>
                </a:lnTo>
                <a:lnTo>
                  <a:pt x="426072" y="67056"/>
                </a:lnTo>
                <a:lnTo>
                  <a:pt x="424802" y="65277"/>
                </a:lnTo>
                <a:lnTo>
                  <a:pt x="424802" y="60197"/>
                </a:lnTo>
                <a:lnTo>
                  <a:pt x="425945" y="58293"/>
                </a:lnTo>
                <a:lnTo>
                  <a:pt x="428358" y="57276"/>
                </a:lnTo>
                <a:lnTo>
                  <a:pt x="430644" y="56133"/>
                </a:lnTo>
                <a:lnTo>
                  <a:pt x="433184" y="55625"/>
                </a:lnTo>
                <a:lnTo>
                  <a:pt x="462209" y="55625"/>
                </a:lnTo>
                <a:lnTo>
                  <a:pt x="470522" y="47116"/>
                </a:lnTo>
                <a:lnTo>
                  <a:pt x="466077" y="42925"/>
                </a:lnTo>
                <a:lnTo>
                  <a:pt x="460743" y="39750"/>
                </a:lnTo>
                <a:lnTo>
                  <a:pt x="454393" y="37718"/>
                </a:lnTo>
                <a:lnTo>
                  <a:pt x="448043" y="35559"/>
                </a:lnTo>
                <a:lnTo>
                  <a:pt x="441566" y="34543"/>
                </a:lnTo>
                <a:close/>
              </a:path>
              <a:path w="470534" h="129539">
                <a:moveTo>
                  <a:pt x="462209" y="55625"/>
                </a:moveTo>
                <a:lnTo>
                  <a:pt x="439534" y="55625"/>
                </a:lnTo>
                <a:lnTo>
                  <a:pt x="442836" y="56387"/>
                </a:lnTo>
                <a:lnTo>
                  <a:pt x="446138" y="57912"/>
                </a:lnTo>
                <a:lnTo>
                  <a:pt x="449313" y="59435"/>
                </a:lnTo>
                <a:lnTo>
                  <a:pt x="452107" y="61340"/>
                </a:lnTo>
                <a:lnTo>
                  <a:pt x="454393" y="63626"/>
                </a:lnTo>
                <a:lnTo>
                  <a:pt x="462209" y="55625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90852" y="3610864"/>
            <a:ext cx="1636140" cy="137668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3185032" y="3697324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60" h="10795">
                <a:moveTo>
                  <a:pt x="60684" y="0"/>
                </a:moveTo>
                <a:lnTo>
                  <a:pt x="0" y="0"/>
                </a:lnTo>
                <a:lnTo>
                  <a:pt x="0" y="10186"/>
                </a:lnTo>
                <a:lnTo>
                  <a:pt x="60684" y="10186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958608" y="3608704"/>
            <a:ext cx="10220960" cy="819785"/>
            <a:chOff x="958608" y="3608704"/>
            <a:chExt cx="10220960" cy="81978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15461" y="3608704"/>
              <a:ext cx="7861808" cy="1797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64971" y="4037583"/>
              <a:ext cx="720090" cy="137160"/>
            </a:xfrm>
            <a:custGeom>
              <a:avLst/>
              <a:gdLst/>
              <a:ahLst/>
              <a:cxnLst/>
              <a:rect l="l" t="t" r="r" b="b"/>
              <a:pathLst>
                <a:path w="720089" h="137160">
                  <a:moveTo>
                    <a:pt x="12191" y="0"/>
                  </a:moveTo>
                  <a:lnTo>
                    <a:pt x="0" y="0"/>
                  </a:lnTo>
                  <a:lnTo>
                    <a:pt x="0" y="134747"/>
                  </a:lnTo>
                  <a:lnTo>
                    <a:pt x="12191" y="134747"/>
                  </a:lnTo>
                  <a:lnTo>
                    <a:pt x="12191" y="90805"/>
                  </a:lnTo>
                  <a:lnTo>
                    <a:pt x="27945" y="90805"/>
                  </a:lnTo>
                  <a:lnTo>
                    <a:pt x="26644" y="89535"/>
                  </a:lnTo>
                  <a:lnTo>
                    <a:pt x="27343" y="88900"/>
                  </a:lnTo>
                  <a:lnTo>
                    <a:pt x="12191" y="88900"/>
                  </a:lnTo>
                  <a:lnTo>
                    <a:pt x="12191" y="0"/>
                  </a:lnTo>
                  <a:close/>
                </a:path>
                <a:path w="720089" h="137160">
                  <a:moveTo>
                    <a:pt x="27945" y="90805"/>
                  </a:moveTo>
                  <a:lnTo>
                    <a:pt x="12712" y="90805"/>
                  </a:lnTo>
                  <a:lnTo>
                    <a:pt x="55105" y="134747"/>
                  </a:lnTo>
                  <a:lnTo>
                    <a:pt x="72961" y="134747"/>
                  </a:lnTo>
                  <a:lnTo>
                    <a:pt x="27945" y="90805"/>
                  </a:lnTo>
                  <a:close/>
                </a:path>
                <a:path w="720089" h="137160">
                  <a:moveTo>
                    <a:pt x="68694" y="51308"/>
                  </a:moveTo>
                  <a:lnTo>
                    <a:pt x="51193" y="51308"/>
                  </a:lnTo>
                  <a:lnTo>
                    <a:pt x="12712" y="88900"/>
                  </a:lnTo>
                  <a:lnTo>
                    <a:pt x="27343" y="88900"/>
                  </a:lnTo>
                  <a:lnTo>
                    <a:pt x="68694" y="51308"/>
                  </a:lnTo>
                  <a:close/>
                </a:path>
                <a:path w="720089" h="137160">
                  <a:moveTo>
                    <a:pt x="105016" y="51308"/>
                  </a:moveTo>
                  <a:lnTo>
                    <a:pt x="93433" y="51308"/>
                  </a:lnTo>
                  <a:lnTo>
                    <a:pt x="93622" y="53594"/>
                  </a:lnTo>
                  <a:lnTo>
                    <a:pt x="93675" y="54229"/>
                  </a:lnTo>
                  <a:lnTo>
                    <a:pt x="93767" y="56007"/>
                  </a:lnTo>
                  <a:lnTo>
                    <a:pt x="93840" y="57404"/>
                  </a:lnTo>
                  <a:lnTo>
                    <a:pt x="93943" y="60452"/>
                  </a:lnTo>
                  <a:lnTo>
                    <a:pt x="94042" y="63373"/>
                  </a:lnTo>
                  <a:lnTo>
                    <a:pt x="94132" y="134747"/>
                  </a:lnTo>
                  <a:lnTo>
                    <a:pt x="106324" y="134747"/>
                  </a:lnTo>
                  <a:lnTo>
                    <a:pt x="106324" y="86360"/>
                  </a:lnTo>
                  <a:lnTo>
                    <a:pt x="107010" y="81534"/>
                  </a:lnTo>
                  <a:lnTo>
                    <a:pt x="109740" y="73660"/>
                  </a:lnTo>
                  <a:lnTo>
                    <a:pt x="111506" y="70358"/>
                  </a:lnTo>
                  <a:lnTo>
                    <a:pt x="115644" y="65532"/>
                  </a:lnTo>
                  <a:lnTo>
                    <a:pt x="105714" y="65532"/>
                  </a:lnTo>
                  <a:lnTo>
                    <a:pt x="105614" y="60452"/>
                  </a:lnTo>
                  <a:lnTo>
                    <a:pt x="105483" y="57404"/>
                  </a:lnTo>
                  <a:lnTo>
                    <a:pt x="105422" y="56007"/>
                  </a:lnTo>
                  <a:lnTo>
                    <a:pt x="105301" y="54229"/>
                  </a:lnTo>
                  <a:lnTo>
                    <a:pt x="105257" y="53594"/>
                  </a:lnTo>
                  <a:lnTo>
                    <a:pt x="105016" y="51308"/>
                  </a:lnTo>
                  <a:close/>
                </a:path>
                <a:path w="720089" h="137160">
                  <a:moveTo>
                    <a:pt x="133261" y="49149"/>
                  </a:moveTo>
                  <a:lnTo>
                    <a:pt x="126898" y="49149"/>
                  </a:lnTo>
                  <a:lnTo>
                    <a:pt x="121539" y="50673"/>
                  </a:lnTo>
                  <a:lnTo>
                    <a:pt x="112014" y="56769"/>
                  </a:lnTo>
                  <a:lnTo>
                    <a:pt x="108470" y="60706"/>
                  </a:lnTo>
                  <a:lnTo>
                    <a:pt x="106268" y="65278"/>
                  </a:lnTo>
                  <a:lnTo>
                    <a:pt x="106146" y="65532"/>
                  </a:lnTo>
                  <a:lnTo>
                    <a:pt x="115644" y="65532"/>
                  </a:lnTo>
                  <a:lnTo>
                    <a:pt x="115862" y="65278"/>
                  </a:lnTo>
                  <a:lnTo>
                    <a:pt x="118440" y="63373"/>
                  </a:lnTo>
                  <a:lnTo>
                    <a:pt x="121424" y="62230"/>
                  </a:lnTo>
                  <a:lnTo>
                    <a:pt x="124421" y="60960"/>
                  </a:lnTo>
                  <a:lnTo>
                    <a:pt x="127508" y="60452"/>
                  </a:lnTo>
                  <a:lnTo>
                    <a:pt x="139377" y="60452"/>
                  </a:lnTo>
                  <a:lnTo>
                    <a:pt x="140708" y="51308"/>
                  </a:lnTo>
                  <a:lnTo>
                    <a:pt x="140801" y="50673"/>
                  </a:lnTo>
                  <a:lnTo>
                    <a:pt x="140893" y="50038"/>
                  </a:lnTo>
                  <a:lnTo>
                    <a:pt x="139560" y="49657"/>
                  </a:lnTo>
                  <a:lnTo>
                    <a:pt x="138264" y="49403"/>
                  </a:lnTo>
                  <a:lnTo>
                    <a:pt x="133261" y="49149"/>
                  </a:lnTo>
                  <a:close/>
                </a:path>
                <a:path w="720089" h="137160">
                  <a:moveTo>
                    <a:pt x="139377" y="60452"/>
                  </a:moveTo>
                  <a:lnTo>
                    <a:pt x="134061" y="60452"/>
                  </a:lnTo>
                  <a:lnTo>
                    <a:pt x="137363" y="60960"/>
                  </a:lnTo>
                  <a:lnTo>
                    <a:pt x="138544" y="61214"/>
                  </a:lnTo>
                  <a:lnTo>
                    <a:pt x="139230" y="61468"/>
                  </a:lnTo>
                  <a:lnTo>
                    <a:pt x="139341" y="60706"/>
                  </a:lnTo>
                  <a:lnTo>
                    <a:pt x="139377" y="60452"/>
                  </a:lnTo>
                  <a:close/>
                </a:path>
                <a:path w="720089" h="137160">
                  <a:moveTo>
                    <a:pt x="217313" y="59309"/>
                  </a:moveTo>
                  <a:lnTo>
                    <a:pt x="197218" y="59309"/>
                  </a:lnTo>
                  <a:lnTo>
                    <a:pt x="202755" y="61087"/>
                  </a:lnTo>
                  <a:lnTo>
                    <a:pt x="206552" y="64643"/>
                  </a:lnTo>
                  <a:lnTo>
                    <a:pt x="210350" y="68326"/>
                  </a:lnTo>
                  <a:lnTo>
                    <a:pt x="212255" y="73660"/>
                  </a:lnTo>
                  <a:lnTo>
                    <a:pt x="212255" y="83566"/>
                  </a:lnTo>
                  <a:lnTo>
                    <a:pt x="204647" y="83566"/>
                  </a:lnTo>
                  <a:lnTo>
                    <a:pt x="197319" y="83820"/>
                  </a:lnTo>
                  <a:lnTo>
                    <a:pt x="190271" y="84328"/>
                  </a:lnTo>
                  <a:lnTo>
                    <a:pt x="183222" y="84963"/>
                  </a:lnTo>
                  <a:lnTo>
                    <a:pt x="176949" y="86106"/>
                  </a:lnTo>
                  <a:lnTo>
                    <a:pt x="171462" y="88011"/>
                  </a:lnTo>
                  <a:lnTo>
                    <a:pt x="165976" y="89789"/>
                  </a:lnTo>
                  <a:lnTo>
                    <a:pt x="161607" y="92583"/>
                  </a:lnTo>
                  <a:lnTo>
                    <a:pt x="158356" y="96266"/>
                  </a:lnTo>
                  <a:lnTo>
                    <a:pt x="155117" y="100076"/>
                  </a:lnTo>
                  <a:lnTo>
                    <a:pt x="153492" y="105156"/>
                  </a:lnTo>
                  <a:lnTo>
                    <a:pt x="153551" y="116459"/>
                  </a:lnTo>
                  <a:lnTo>
                    <a:pt x="169304" y="134747"/>
                  </a:lnTo>
                  <a:lnTo>
                    <a:pt x="169449" y="134747"/>
                  </a:lnTo>
                  <a:lnTo>
                    <a:pt x="172427" y="135636"/>
                  </a:lnTo>
                  <a:lnTo>
                    <a:pt x="175818" y="136525"/>
                  </a:lnTo>
                  <a:lnTo>
                    <a:pt x="179108" y="136906"/>
                  </a:lnTo>
                  <a:lnTo>
                    <a:pt x="189090" y="136906"/>
                  </a:lnTo>
                  <a:lnTo>
                    <a:pt x="194894" y="135763"/>
                  </a:lnTo>
                  <a:lnTo>
                    <a:pt x="199720" y="133223"/>
                  </a:lnTo>
                  <a:lnTo>
                    <a:pt x="204533" y="130810"/>
                  </a:lnTo>
                  <a:lnTo>
                    <a:pt x="208728" y="126873"/>
                  </a:lnTo>
                  <a:lnTo>
                    <a:pt x="183146" y="126873"/>
                  </a:lnTo>
                  <a:lnTo>
                    <a:pt x="180797" y="126619"/>
                  </a:lnTo>
                  <a:lnTo>
                    <a:pt x="165938" y="114046"/>
                  </a:lnTo>
                  <a:lnTo>
                    <a:pt x="165938" y="107061"/>
                  </a:lnTo>
                  <a:lnTo>
                    <a:pt x="198742" y="93218"/>
                  </a:lnTo>
                  <a:lnTo>
                    <a:pt x="223793" y="93218"/>
                  </a:lnTo>
                  <a:lnTo>
                    <a:pt x="223748" y="74295"/>
                  </a:lnTo>
                  <a:lnTo>
                    <a:pt x="222910" y="69850"/>
                  </a:lnTo>
                  <a:lnTo>
                    <a:pt x="221277" y="66167"/>
                  </a:lnTo>
                  <a:lnTo>
                    <a:pt x="219544" y="62357"/>
                  </a:lnTo>
                  <a:lnTo>
                    <a:pt x="217313" y="59309"/>
                  </a:lnTo>
                  <a:close/>
                </a:path>
                <a:path w="720089" h="137160">
                  <a:moveTo>
                    <a:pt x="223859" y="121158"/>
                  </a:moveTo>
                  <a:lnTo>
                    <a:pt x="213042" y="121158"/>
                  </a:lnTo>
                  <a:lnTo>
                    <a:pt x="213150" y="125476"/>
                  </a:lnTo>
                  <a:lnTo>
                    <a:pt x="214261" y="134747"/>
                  </a:lnTo>
                  <a:lnTo>
                    <a:pt x="225145" y="134747"/>
                  </a:lnTo>
                  <a:lnTo>
                    <a:pt x="224848" y="133223"/>
                  </a:lnTo>
                  <a:lnTo>
                    <a:pt x="224749" y="132715"/>
                  </a:lnTo>
                  <a:lnTo>
                    <a:pt x="224675" y="132334"/>
                  </a:lnTo>
                  <a:lnTo>
                    <a:pt x="224332" y="129413"/>
                  </a:lnTo>
                  <a:lnTo>
                    <a:pt x="224158" y="126873"/>
                  </a:lnTo>
                  <a:lnTo>
                    <a:pt x="224063" y="125476"/>
                  </a:lnTo>
                  <a:lnTo>
                    <a:pt x="224002" y="124587"/>
                  </a:lnTo>
                  <a:lnTo>
                    <a:pt x="223906" y="123190"/>
                  </a:lnTo>
                  <a:lnTo>
                    <a:pt x="223859" y="121158"/>
                  </a:lnTo>
                  <a:close/>
                </a:path>
                <a:path w="720089" h="137160">
                  <a:moveTo>
                    <a:pt x="223793" y="93218"/>
                  </a:moveTo>
                  <a:lnTo>
                    <a:pt x="212255" y="93218"/>
                  </a:lnTo>
                  <a:lnTo>
                    <a:pt x="212255" y="102997"/>
                  </a:lnTo>
                  <a:lnTo>
                    <a:pt x="211670" y="106426"/>
                  </a:lnTo>
                  <a:lnTo>
                    <a:pt x="189826" y="126873"/>
                  </a:lnTo>
                  <a:lnTo>
                    <a:pt x="208777" y="126873"/>
                  </a:lnTo>
                  <a:lnTo>
                    <a:pt x="212686" y="121158"/>
                  </a:lnTo>
                  <a:lnTo>
                    <a:pt x="223859" y="121158"/>
                  </a:lnTo>
                  <a:lnTo>
                    <a:pt x="223793" y="93218"/>
                  </a:lnTo>
                  <a:close/>
                </a:path>
                <a:path w="720089" h="137160">
                  <a:moveTo>
                    <a:pt x="195795" y="49149"/>
                  </a:moveTo>
                  <a:lnTo>
                    <a:pt x="184137" y="49149"/>
                  </a:lnTo>
                  <a:lnTo>
                    <a:pt x="177736" y="50292"/>
                  </a:lnTo>
                  <a:lnTo>
                    <a:pt x="166420" y="54864"/>
                  </a:lnTo>
                  <a:lnTo>
                    <a:pt x="161874" y="57658"/>
                  </a:lnTo>
                  <a:lnTo>
                    <a:pt x="158445" y="61087"/>
                  </a:lnTo>
                  <a:lnTo>
                    <a:pt x="165239" y="69088"/>
                  </a:lnTo>
                  <a:lnTo>
                    <a:pt x="168198" y="66167"/>
                  </a:lnTo>
                  <a:lnTo>
                    <a:pt x="171818" y="63754"/>
                  </a:lnTo>
                  <a:lnTo>
                    <a:pt x="180340" y="60198"/>
                  </a:lnTo>
                  <a:lnTo>
                    <a:pt x="184975" y="59309"/>
                  </a:lnTo>
                  <a:lnTo>
                    <a:pt x="217368" y="59309"/>
                  </a:lnTo>
                  <a:lnTo>
                    <a:pt x="211302" y="54102"/>
                  </a:lnTo>
                  <a:lnTo>
                    <a:pt x="207860" y="52324"/>
                  </a:lnTo>
                  <a:lnTo>
                    <a:pt x="200025" y="49784"/>
                  </a:lnTo>
                  <a:lnTo>
                    <a:pt x="195795" y="49149"/>
                  </a:lnTo>
                  <a:close/>
                </a:path>
                <a:path w="720089" h="137160">
                  <a:moveTo>
                    <a:pt x="257556" y="51308"/>
                  </a:moveTo>
                  <a:lnTo>
                    <a:pt x="244055" y="51308"/>
                  </a:lnTo>
                  <a:lnTo>
                    <a:pt x="278104" y="134747"/>
                  </a:lnTo>
                  <a:lnTo>
                    <a:pt x="291503" y="134747"/>
                  </a:lnTo>
                  <a:lnTo>
                    <a:pt x="296706" y="121920"/>
                  </a:lnTo>
                  <a:lnTo>
                    <a:pt x="284721" y="121920"/>
                  </a:lnTo>
                  <a:lnTo>
                    <a:pt x="257556" y="51308"/>
                  </a:lnTo>
                  <a:close/>
                </a:path>
                <a:path w="720089" h="137160">
                  <a:moveTo>
                    <a:pt x="325348" y="51308"/>
                  </a:moveTo>
                  <a:lnTo>
                    <a:pt x="312267" y="51308"/>
                  </a:lnTo>
                  <a:lnTo>
                    <a:pt x="285064" y="121920"/>
                  </a:lnTo>
                  <a:lnTo>
                    <a:pt x="296706" y="121920"/>
                  </a:lnTo>
                  <a:lnTo>
                    <a:pt x="325348" y="51308"/>
                  </a:lnTo>
                  <a:close/>
                </a:path>
                <a:path w="720089" h="137160">
                  <a:moveTo>
                    <a:pt x="389737" y="49149"/>
                  </a:moveTo>
                  <a:lnTo>
                    <a:pt x="377291" y="49149"/>
                  </a:lnTo>
                  <a:lnTo>
                    <a:pt x="371703" y="50292"/>
                  </a:lnTo>
                  <a:lnTo>
                    <a:pt x="342112" y="80899"/>
                  </a:lnTo>
                  <a:lnTo>
                    <a:pt x="341096" y="86741"/>
                  </a:lnTo>
                  <a:lnTo>
                    <a:pt x="341096" y="99314"/>
                  </a:lnTo>
                  <a:lnTo>
                    <a:pt x="361797" y="131445"/>
                  </a:lnTo>
                  <a:lnTo>
                    <a:pt x="378053" y="136906"/>
                  </a:lnTo>
                  <a:lnTo>
                    <a:pt x="391134" y="136906"/>
                  </a:lnTo>
                  <a:lnTo>
                    <a:pt x="397611" y="135509"/>
                  </a:lnTo>
                  <a:lnTo>
                    <a:pt x="403580" y="132842"/>
                  </a:lnTo>
                  <a:lnTo>
                    <a:pt x="409549" y="130048"/>
                  </a:lnTo>
                  <a:lnTo>
                    <a:pt x="413740" y="126619"/>
                  </a:lnTo>
                  <a:lnTo>
                    <a:pt x="379958" y="126619"/>
                  </a:lnTo>
                  <a:lnTo>
                    <a:pt x="376021" y="125730"/>
                  </a:lnTo>
                  <a:lnTo>
                    <a:pt x="372338" y="124079"/>
                  </a:lnTo>
                  <a:lnTo>
                    <a:pt x="368655" y="122555"/>
                  </a:lnTo>
                  <a:lnTo>
                    <a:pt x="365480" y="120269"/>
                  </a:lnTo>
                  <a:lnTo>
                    <a:pt x="353796" y="100330"/>
                  </a:lnTo>
                  <a:lnTo>
                    <a:pt x="353796" y="96266"/>
                  </a:lnTo>
                  <a:lnTo>
                    <a:pt x="423011" y="96266"/>
                  </a:lnTo>
                  <a:lnTo>
                    <a:pt x="423117" y="86741"/>
                  </a:lnTo>
                  <a:lnTo>
                    <a:pt x="353914" y="86741"/>
                  </a:lnTo>
                  <a:lnTo>
                    <a:pt x="354177" y="83058"/>
                  </a:lnTo>
                  <a:lnTo>
                    <a:pt x="371957" y="61595"/>
                  </a:lnTo>
                  <a:lnTo>
                    <a:pt x="375386" y="60071"/>
                  </a:lnTo>
                  <a:lnTo>
                    <a:pt x="379069" y="59309"/>
                  </a:lnTo>
                  <a:lnTo>
                    <a:pt x="411156" y="59309"/>
                  </a:lnTo>
                  <a:lnTo>
                    <a:pt x="409790" y="57785"/>
                  </a:lnTo>
                  <a:lnTo>
                    <a:pt x="405485" y="54737"/>
                  </a:lnTo>
                  <a:lnTo>
                    <a:pt x="400532" y="52451"/>
                  </a:lnTo>
                  <a:lnTo>
                    <a:pt x="395452" y="50292"/>
                  </a:lnTo>
                  <a:lnTo>
                    <a:pt x="389737" y="49149"/>
                  </a:lnTo>
                  <a:close/>
                </a:path>
                <a:path w="720089" h="137160">
                  <a:moveTo>
                    <a:pt x="411073" y="112141"/>
                  </a:moveTo>
                  <a:lnTo>
                    <a:pt x="408660" y="115824"/>
                  </a:lnTo>
                  <a:lnTo>
                    <a:pt x="405104" y="119253"/>
                  </a:lnTo>
                  <a:lnTo>
                    <a:pt x="395960" y="125095"/>
                  </a:lnTo>
                  <a:lnTo>
                    <a:pt x="390499" y="126619"/>
                  </a:lnTo>
                  <a:lnTo>
                    <a:pt x="413740" y="126619"/>
                  </a:lnTo>
                  <a:lnTo>
                    <a:pt x="415137" y="125476"/>
                  </a:lnTo>
                  <a:lnTo>
                    <a:pt x="420090" y="119253"/>
                  </a:lnTo>
                  <a:lnTo>
                    <a:pt x="411073" y="112141"/>
                  </a:lnTo>
                  <a:close/>
                </a:path>
                <a:path w="720089" h="137160">
                  <a:moveTo>
                    <a:pt x="411156" y="59309"/>
                  </a:moveTo>
                  <a:lnTo>
                    <a:pt x="391896" y="59309"/>
                  </a:lnTo>
                  <a:lnTo>
                    <a:pt x="398500" y="61976"/>
                  </a:lnTo>
                  <a:lnTo>
                    <a:pt x="403199" y="67056"/>
                  </a:lnTo>
                  <a:lnTo>
                    <a:pt x="407898" y="72263"/>
                  </a:lnTo>
                  <a:lnTo>
                    <a:pt x="410438" y="78740"/>
                  </a:lnTo>
                  <a:lnTo>
                    <a:pt x="410543" y="80899"/>
                  </a:lnTo>
                  <a:lnTo>
                    <a:pt x="410647" y="83058"/>
                  </a:lnTo>
                  <a:lnTo>
                    <a:pt x="410733" y="84836"/>
                  </a:lnTo>
                  <a:lnTo>
                    <a:pt x="410825" y="86741"/>
                  </a:lnTo>
                  <a:lnTo>
                    <a:pt x="423117" y="86741"/>
                  </a:lnTo>
                  <a:lnTo>
                    <a:pt x="423138" y="84836"/>
                  </a:lnTo>
                  <a:lnTo>
                    <a:pt x="422270" y="79629"/>
                  </a:lnTo>
                  <a:lnTo>
                    <a:pt x="421976" y="78740"/>
                  </a:lnTo>
                  <a:lnTo>
                    <a:pt x="420471" y="74549"/>
                  </a:lnTo>
                  <a:lnTo>
                    <a:pt x="418820" y="69469"/>
                  </a:lnTo>
                  <a:lnTo>
                    <a:pt x="416280" y="65151"/>
                  </a:lnTo>
                  <a:lnTo>
                    <a:pt x="412978" y="61341"/>
                  </a:lnTo>
                  <a:lnTo>
                    <a:pt x="411156" y="59309"/>
                  </a:lnTo>
                  <a:close/>
                </a:path>
                <a:path w="720089" h="137160">
                  <a:moveTo>
                    <a:pt x="463143" y="51308"/>
                  </a:moveTo>
                  <a:lnTo>
                    <a:pt x="451586" y="51308"/>
                  </a:lnTo>
                  <a:lnTo>
                    <a:pt x="451785" y="53594"/>
                  </a:lnTo>
                  <a:lnTo>
                    <a:pt x="451840" y="54229"/>
                  </a:lnTo>
                  <a:lnTo>
                    <a:pt x="451942" y="56769"/>
                  </a:lnTo>
                  <a:lnTo>
                    <a:pt x="452008" y="58547"/>
                  </a:lnTo>
                  <a:lnTo>
                    <a:pt x="452108" y="61341"/>
                  </a:lnTo>
                  <a:lnTo>
                    <a:pt x="452221" y="134747"/>
                  </a:lnTo>
                  <a:lnTo>
                    <a:pt x="464413" y="134747"/>
                  </a:lnTo>
                  <a:lnTo>
                    <a:pt x="464413" y="86360"/>
                  </a:lnTo>
                  <a:lnTo>
                    <a:pt x="465175" y="81534"/>
                  </a:lnTo>
                  <a:lnTo>
                    <a:pt x="466868" y="76581"/>
                  </a:lnTo>
                  <a:lnTo>
                    <a:pt x="467969" y="73279"/>
                  </a:lnTo>
                  <a:lnTo>
                    <a:pt x="469874" y="69977"/>
                  </a:lnTo>
                  <a:lnTo>
                    <a:pt x="473896" y="65532"/>
                  </a:lnTo>
                  <a:lnTo>
                    <a:pt x="463905" y="65532"/>
                  </a:lnTo>
                  <a:lnTo>
                    <a:pt x="463838" y="62611"/>
                  </a:lnTo>
                  <a:lnTo>
                    <a:pt x="463736" y="60706"/>
                  </a:lnTo>
                  <a:lnTo>
                    <a:pt x="463633" y="58547"/>
                  </a:lnTo>
                  <a:lnTo>
                    <a:pt x="463548" y="56769"/>
                  </a:lnTo>
                  <a:lnTo>
                    <a:pt x="463427" y="54229"/>
                  </a:lnTo>
                  <a:lnTo>
                    <a:pt x="463397" y="53594"/>
                  </a:lnTo>
                  <a:lnTo>
                    <a:pt x="463166" y="51514"/>
                  </a:lnTo>
                  <a:lnTo>
                    <a:pt x="463143" y="51308"/>
                  </a:lnTo>
                  <a:close/>
                </a:path>
                <a:path w="720089" h="137160">
                  <a:moveTo>
                    <a:pt x="517126" y="59309"/>
                  </a:moveTo>
                  <a:lnTo>
                    <a:pt x="494131" y="59309"/>
                  </a:lnTo>
                  <a:lnTo>
                    <a:pt x="497814" y="60071"/>
                  </a:lnTo>
                  <a:lnTo>
                    <a:pt x="503656" y="62865"/>
                  </a:lnTo>
                  <a:lnTo>
                    <a:pt x="511210" y="76209"/>
                  </a:lnTo>
                  <a:lnTo>
                    <a:pt x="512038" y="80264"/>
                  </a:lnTo>
                  <a:lnTo>
                    <a:pt x="512251" y="83566"/>
                  </a:lnTo>
                  <a:lnTo>
                    <a:pt x="512292" y="134747"/>
                  </a:lnTo>
                  <a:lnTo>
                    <a:pt x="524484" y="134747"/>
                  </a:lnTo>
                  <a:lnTo>
                    <a:pt x="524484" y="83566"/>
                  </a:lnTo>
                  <a:lnTo>
                    <a:pt x="524086" y="77470"/>
                  </a:lnTo>
                  <a:lnTo>
                    <a:pt x="524004" y="76209"/>
                  </a:lnTo>
                  <a:lnTo>
                    <a:pt x="522635" y="69977"/>
                  </a:lnTo>
                  <a:lnTo>
                    <a:pt x="522551" y="69596"/>
                  </a:lnTo>
                  <a:lnTo>
                    <a:pt x="520118" y="63754"/>
                  </a:lnTo>
                  <a:lnTo>
                    <a:pt x="517126" y="59309"/>
                  </a:lnTo>
                  <a:close/>
                </a:path>
                <a:path w="720089" h="137160">
                  <a:moveTo>
                    <a:pt x="492734" y="49149"/>
                  </a:moveTo>
                  <a:lnTo>
                    <a:pt x="486892" y="49149"/>
                  </a:lnTo>
                  <a:lnTo>
                    <a:pt x="481177" y="50673"/>
                  </a:lnTo>
                  <a:lnTo>
                    <a:pt x="470509" y="56769"/>
                  </a:lnTo>
                  <a:lnTo>
                    <a:pt x="466572" y="60706"/>
                  </a:lnTo>
                  <a:lnTo>
                    <a:pt x="464286" y="65532"/>
                  </a:lnTo>
                  <a:lnTo>
                    <a:pt x="473896" y="65532"/>
                  </a:lnTo>
                  <a:lnTo>
                    <a:pt x="474700" y="64643"/>
                  </a:lnTo>
                  <a:lnTo>
                    <a:pt x="477367" y="62611"/>
                  </a:lnTo>
                  <a:lnTo>
                    <a:pt x="480415" y="61341"/>
                  </a:lnTo>
                  <a:lnTo>
                    <a:pt x="483463" y="59944"/>
                  </a:lnTo>
                  <a:lnTo>
                    <a:pt x="486511" y="59309"/>
                  </a:lnTo>
                  <a:lnTo>
                    <a:pt x="517126" y="59309"/>
                  </a:lnTo>
                  <a:lnTo>
                    <a:pt x="516610" y="58547"/>
                  </a:lnTo>
                  <a:lnTo>
                    <a:pt x="512112" y="54453"/>
                  </a:lnTo>
                  <a:lnTo>
                    <a:pt x="506625" y="51514"/>
                  </a:lnTo>
                  <a:lnTo>
                    <a:pt x="500162" y="49742"/>
                  </a:lnTo>
                  <a:lnTo>
                    <a:pt x="492734" y="49149"/>
                  </a:lnTo>
                  <a:close/>
                </a:path>
                <a:path w="720089" h="137160">
                  <a:moveTo>
                    <a:pt x="601573" y="49149"/>
                  </a:moveTo>
                  <a:lnTo>
                    <a:pt x="589127" y="49149"/>
                  </a:lnTo>
                  <a:lnTo>
                    <a:pt x="583539" y="50292"/>
                  </a:lnTo>
                  <a:lnTo>
                    <a:pt x="553948" y="80899"/>
                  </a:lnTo>
                  <a:lnTo>
                    <a:pt x="552932" y="86741"/>
                  </a:lnTo>
                  <a:lnTo>
                    <a:pt x="552932" y="99314"/>
                  </a:lnTo>
                  <a:lnTo>
                    <a:pt x="573633" y="131445"/>
                  </a:lnTo>
                  <a:lnTo>
                    <a:pt x="589889" y="136906"/>
                  </a:lnTo>
                  <a:lnTo>
                    <a:pt x="602970" y="136906"/>
                  </a:lnTo>
                  <a:lnTo>
                    <a:pt x="609447" y="135509"/>
                  </a:lnTo>
                  <a:lnTo>
                    <a:pt x="615416" y="132842"/>
                  </a:lnTo>
                  <a:lnTo>
                    <a:pt x="621385" y="130048"/>
                  </a:lnTo>
                  <a:lnTo>
                    <a:pt x="625576" y="126619"/>
                  </a:lnTo>
                  <a:lnTo>
                    <a:pt x="591794" y="126619"/>
                  </a:lnTo>
                  <a:lnTo>
                    <a:pt x="587857" y="125730"/>
                  </a:lnTo>
                  <a:lnTo>
                    <a:pt x="584174" y="124079"/>
                  </a:lnTo>
                  <a:lnTo>
                    <a:pt x="580491" y="122555"/>
                  </a:lnTo>
                  <a:lnTo>
                    <a:pt x="577316" y="120269"/>
                  </a:lnTo>
                  <a:lnTo>
                    <a:pt x="565632" y="100330"/>
                  </a:lnTo>
                  <a:lnTo>
                    <a:pt x="565632" y="96266"/>
                  </a:lnTo>
                  <a:lnTo>
                    <a:pt x="634847" y="96266"/>
                  </a:lnTo>
                  <a:lnTo>
                    <a:pt x="634847" y="95123"/>
                  </a:lnTo>
                  <a:lnTo>
                    <a:pt x="634974" y="93218"/>
                  </a:lnTo>
                  <a:lnTo>
                    <a:pt x="634974" y="86741"/>
                  </a:lnTo>
                  <a:lnTo>
                    <a:pt x="565750" y="86741"/>
                  </a:lnTo>
                  <a:lnTo>
                    <a:pt x="565886" y="84836"/>
                  </a:lnTo>
                  <a:lnTo>
                    <a:pt x="583793" y="61595"/>
                  </a:lnTo>
                  <a:lnTo>
                    <a:pt x="587222" y="60071"/>
                  </a:lnTo>
                  <a:lnTo>
                    <a:pt x="590905" y="59309"/>
                  </a:lnTo>
                  <a:lnTo>
                    <a:pt x="622992" y="59309"/>
                  </a:lnTo>
                  <a:lnTo>
                    <a:pt x="621626" y="57785"/>
                  </a:lnTo>
                  <a:lnTo>
                    <a:pt x="617321" y="54737"/>
                  </a:lnTo>
                  <a:lnTo>
                    <a:pt x="612368" y="52451"/>
                  </a:lnTo>
                  <a:lnTo>
                    <a:pt x="607288" y="50292"/>
                  </a:lnTo>
                  <a:lnTo>
                    <a:pt x="601573" y="49149"/>
                  </a:lnTo>
                  <a:close/>
                </a:path>
                <a:path w="720089" h="137160">
                  <a:moveTo>
                    <a:pt x="622909" y="112141"/>
                  </a:moveTo>
                  <a:lnTo>
                    <a:pt x="620496" y="115824"/>
                  </a:lnTo>
                  <a:lnTo>
                    <a:pt x="616940" y="119253"/>
                  </a:lnTo>
                  <a:lnTo>
                    <a:pt x="607796" y="125095"/>
                  </a:lnTo>
                  <a:lnTo>
                    <a:pt x="602335" y="126619"/>
                  </a:lnTo>
                  <a:lnTo>
                    <a:pt x="625576" y="126619"/>
                  </a:lnTo>
                  <a:lnTo>
                    <a:pt x="626973" y="125476"/>
                  </a:lnTo>
                  <a:lnTo>
                    <a:pt x="631926" y="119253"/>
                  </a:lnTo>
                  <a:lnTo>
                    <a:pt x="622909" y="112141"/>
                  </a:lnTo>
                  <a:close/>
                </a:path>
                <a:path w="720089" h="137160">
                  <a:moveTo>
                    <a:pt x="622992" y="59309"/>
                  </a:moveTo>
                  <a:lnTo>
                    <a:pt x="603732" y="59309"/>
                  </a:lnTo>
                  <a:lnTo>
                    <a:pt x="610336" y="61976"/>
                  </a:lnTo>
                  <a:lnTo>
                    <a:pt x="615035" y="67056"/>
                  </a:lnTo>
                  <a:lnTo>
                    <a:pt x="619734" y="72263"/>
                  </a:lnTo>
                  <a:lnTo>
                    <a:pt x="622274" y="78740"/>
                  </a:lnTo>
                  <a:lnTo>
                    <a:pt x="622379" y="80899"/>
                  </a:lnTo>
                  <a:lnTo>
                    <a:pt x="622483" y="83058"/>
                  </a:lnTo>
                  <a:lnTo>
                    <a:pt x="622569" y="84836"/>
                  </a:lnTo>
                  <a:lnTo>
                    <a:pt x="622661" y="86741"/>
                  </a:lnTo>
                  <a:lnTo>
                    <a:pt x="634974" y="86741"/>
                  </a:lnTo>
                  <a:lnTo>
                    <a:pt x="634974" y="84836"/>
                  </a:lnTo>
                  <a:lnTo>
                    <a:pt x="634106" y="79629"/>
                  </a:lnTo>
                  <a:lnTo>
                    <a:pt x="633812" y="78740"/>
                  </a:lnTo>
                  <a:lnTo>
                    <a:pt x="632307" y="74549"/>
                  </a:lnTo>
                  <a:lnTo>
                    <a:pt x="630656" y="69469"/>
                  </a:lnTo>
                  <a:lnTo>
                    <a:pt x="628116" y="65151"/>
                  </a:lnTo>
                  <a:lnTo>
                    <a:pt x="624814" y="61341"/>
                  </a:lnTo>
                  <a:lnTo>
                    <a:pt x="622992" y="59309"/>
                  </a:lnTo>
                  <a:close/>
                </a:path>
                <a:path w="720089" h="137160">
                  <a:moveTo>
                    <a:pt x="713714" y="10668"/>
                  </a:moveTo>
                  <a:lnTo>
                    <a:pt x="709396" y="10668"/>
                  </a:lnTo>
                  <a:lnTo>
                    <a:pt x="707364" y="11430"/>
                  </a:lnTo>
                  <a:lnTo>
                    <a:pt x="705713" y="13081"/>
                  </a:lnTo>
                  <a:lnTo>
                    <a:pt x="703935" y="14732"/>
                  </a:lnTo>
                  <a:lnTo>
                    <a:pt x="703046" y="16764"/>
                  </a:lnTo>
                  <a:lnTo>
                    <a:pt x="703046" y="21717"/>
                  </a:lnTo>
                  <a:lnTo>
                    <a:pt x="703935" y="23749"/>
                  </a:lnTo>
                  <a:lnTo>
                    <a:pt x="707364" y="26924"/>
                  </a:lnTo>
                  <a:lnTo>
                    <a:pt x="709396" y="27686"/>
                  </a:lnTo>
                  <a:lnTo>
                    <a:pt x="713714" y="27686"/>
                  </a:lnTo>
                  <a:lnTo>
                    <a:pt x="715619" y="26924"/>
                  </a:lnTo>
                  <a:lnTo>
                    <a:pt x="717397" y="25400"/>
                  </a:lnTo>
                  <a:lnTo>
                    <a:pt x="719175" y="23749"/>
                  </a:lnTo>
                  <a:lnTo>
                    <a:pt x="720064" y="21717"/>
                  </a:lnTo>
                  <a:lnTo>
                    <a:pt x="720064" y="16764"/>
                  </a:lnTo>
                  <a:lnTo>
                    <a:pt x="719175" y="14732"/>
                  </a:lnTo>
                  <a:lnTo>
                    <a:pt x="715619" y="11430"/>
                  </a:lnTo>
                  <a:lnTo>
                    <a:pt x="713714" y="10668"/>
                  </a:lnTo>
                  <a:close/>
                </a:path>
                <a:path w="720089" h="137160">
                  <a:moveTo>
                    <a:pt x="717651" y="51308"/>
                  </a:moveTo>
                  <a:lnTo>
                    <a:pt x="705459" y="51308"/>
                  </a:lnTo>
                  <a:lnTo>
                    <a:pt x="705459" y="134747"/>
                  </a:lnTo>
                  <a:lnTo>
                    <a:pt x="717651" y="134747"/>
                  </a:lnTo>
                  <a:lnTo>
                    <a:pt x="717651" y="51308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608" y="3822064"/>
              <a:ext cx="10220947" cy="39306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4971" y="4250943"/>
              <a:ext cx="4608296" cy="177545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961656" y="4940680"/>
            <a:ext cx="470534" cy="129539"/>
          </a:xfrm>
          <a:custGeom>
            <a:avLst/>
            <a:gdLst/>
            <a:ahLst/>
            <a:cxnLst/>
            <a:rect l="l" t="t" r="r" b="b"/>
            <a:pathLst>
              <a:path w="470534" h="129539">
                <a:moveTo>
                  <a:pt x="45618" y="0"/>
                </a:moveTo>
                <a:lnTo>
                  <a:pt x="0" y="0"/>
                </a:lnTo>
                <a:lnTo>
                  <a:pt x="0" y="126238"/>
                </a:lnTo>
                <a:lnTo>
                  <a:pt x="47015" y="126238"/>
                </a:lnTo>
                <a:lnTo>
                  <a:pt x="53521" y="126001"/>
                </a:lnTo>
                <a:lnTo>
                  <a:pt x="90220" y="114768"/>
                </a:lnTo>
                <a:lnTo>
                  <a:pt x="106380" y="99822"/>
                </a:lnTo>
                <a:lnTo>
                  <a:pt x="29781" y="99822"/>
                </a:lnTo>
                <a:lnTo>
                  <a:pt x="29781" y="26035"/>
                </a:lnTo>
                <a:lnTo>
                  <a:pt x="108088" y="26035"/>
                </a:lnTo>
                <a:lnTo>
                  <a:pt x="107429" y="24765"/>
                </a:lnTo>
                <a:lnTo>
                  <a:pt x="71958" y="3175"/>
                </a:lnTo>
                <a:lnTo>
                  <a:pt x="52264" y="192"/>
                </a:lnTo>
                <a:lnTo>
                  <a:pt x="45618" y="0"/>
                </a:lnTo>
                <a:close/>
              </a:path>
              <a:path w="470534" h="129539">
                <a:moveTo>
                  <a:pt x="108088" y="26035"/>
                </a:moveTo>
                <a:lnTo>
                  <a:pt x="50152" y="26035"/>
                </a:lnTo>
                <a:lnTo>
                  <a:pt x="55232" y="26670"/>
                </a:lnTo>
                <a:lnTo>
                  <a:pt x="65100" y="28956"/>
                </a:lnTo>
                <a:lnTo>
                  <a:pt x="86106" y="55626"/>
                </a:lnTo>
                <a:lnTo>
                  <a:pt x="86106" y="69850"/>
                </a:lnTo>
                <a:lnTo>
                  <a:pt x="84950" y="75692"/>
                </a:lnTo>
                <a:lnTo>
                  <a:pt x="82626" y="80391"/>
                </a:lnTo>
                <a:lnTo>
                  <a:pt x="80393" y="85026"/>
                </a:lnTo>
                <a:lnTo>
                  <a:pt x="80302" y="85217"/>
                </a:lnTo>
                <a:lnTo>
                  <a:pt x="77215" y="89027"/>
                </a:lnTo>
                <a:lnTo>
                  <a:pt x="73355" y="91821"/>
                </a:lnTo>
                <a:lnTo>
                  <a:pt x="69494" y="94742"/>
                </a:lnTo>
                <a:lnTo>
                  <a:pt x="65036" y="96774"/>
                </a:lnTo>
                <a:lnTo>
                  <a:pt x="59994" y="98044"/>
                </a:lnTo>
                <a:lnTo>
                  <a:pt x="54940" y="99187"/>
                </a:lnTo>
                <a:lnTo>
                  <a:pt x="49656" y="99822"/>
                </a:lnTo>
                <a:lnTo>
                  <a:pt x="106380" y="99822"/>
                </a:lnTo>
                <a:lnTo>
                  <a:pt x="117805" y="62738"/>
                </a:lnTo>
                <a:lnTo>
                  <a:pt x="117479" y="55626"/>
                </a:lnTo>
                <a:lnTo>
                  <a:pt x="117415" y="54215"/>
                </a:lnTo>
                <a:lnTo>
                  <a:pt x="116246" y="46370"/>
                </a:lnTo>
                <a:lnTo>
                  <a:pt x="114301" y="39217"/>
                </a:lnTo>
                <a:lnTo>
                  <a:pt x="111582" y="32766"/>
                </a:lnTo>
                <a:lnTo>
                  <a:pt x="108088" y="26035"/>
                </a:lnTo>
                <a:close/>
              </a:path>
              <a:path w="470534" h="129539">
                <a:moveTo>
                  <a:pt x="171691" y="0"/>
                </a:moveTo>
                <a:lnTo>
                  <a:pt x="141731" y="0"/>
                </a:lnTo>
                <a:lnTo>
                  <a:pt x="141731" y="126238"/>
                </a:lnTo>
                <a:lnTo>
                  <a:pt x="171691" y="126238"/>
                </a:lnTo>
                <a:lnTo>
                  <a:pt x="171691" y="68072"/>
                </a:lnTo>
                <a:lnTo>
                  <a:pt x="209415" y="68072"/>
                </a:lnTo>
                <a:lnTo>
                  <a:pt x="201028" y="58166"/>
                </a:lnTo>
                <a:lnTo>
                  <a:pt x="207443" y="51308"/>
                </a:lnTo>
                <a:lnTo>
                  <a:pt x="171691" y="51308"/>
                </a:lnTo>
                <a:lnTo>
                  <a:pt x="171691" y="0"/>
                </a:lnTo>
                <a:close/>
              </a:path>
              <a:path w="470534" h="129539">
                <a:moveTo>
                  <a:pt x="209415" y="68072"/>
                </a:moveTo>
                <a:lnTo>
                  <a:pt x="172034" y="68072"/>
                </a:lnTo>
                <a:lnTo>
                  <a:pt x="218871" y="126238"/>
                </a:lnTo>
                <a:lnTo>
                  <a:pt x="258660" y="126238"/>
                </a:lnTo>
                <a:lnTo>
                  <a:pt x="209415" y="68072"/>
                </a:lnTo>
                <a:close/>
              </a:path>
              <a:path w="470534" h="129539">
                <a:moveTo>
                  <a:pt x="255435" y="0"/>
                </a:moveTo>
                <a:lnTo>
                  <a:pt x="217309" y="0"/>
                </a:lnTo>
                <a:lnTo>
                  <a:pt x="172212" y="51308"/>
                </a:lnTo>
                <a:lnTo>
                  <a:pt x="207443" y="51308"/>
                </a:lnTo>
                <a:lnTo>
                  <a:pt x="255435" y="0"/>
                </a:lnTo>
                <a:close/>
              </a:path>
              <a:path w="470534" h="129539">
                <a:moveTo>
                  <a:pt x="301917" y="0"/>
                </a:moveTo>
                <a:lnTo>
                  <a:pt x="271272" y="0"/>
                </a:lnTo>
                <a:lnTo>
                  <a:pt x="271272" y="126238"/>
                </a:lnTo>
                <a:lnTo>
                  <a:pt x="350761" y="126238"/>
                </a:lnTo>
                <a:lnTo>
                  <a:pt x="350761" y="99695"/>
                </a:lnTo>
                <a:lnTo>
                  <a:pt x="301917" y="99695"/>
                </a:lnTo>
                <a:lnTo>
                  <a:pt x="301917" y="0"/>
                </a:lnTo>
                <a:close/>
              </a:path>
              <a:path w="470534" h="129539">
                <a:moveTo>
                  <a:pt x="389496" y="0"/>
                </a:moveTo>
                <a:lnTo>
                  <a:pt x="363715" y="0"/>
                </a:lnTo>
                <a:lnTo>
                  <a:pt x="350888" y="48260"/>
                </a:lnTo>
                <a:lnTo>
                  <a:pt x="373367" y="48260"/>
                </a:lnTo>
                <a:lnTo>
                  <a:pt x="389496" y="0"/>
                </a:lnTo>
                <a:close/>
              </a:path>
              <a:path w="470534" h="129539">
                <a:moveTo>
                  <a:pt x="409181" y="98044"/>
                </a:moveTo>
                <a:lnTo>
                  <a:pt x="392798" y="115316"/>
                </a:lnTo>
                <a:lnTo>
                  <a:pt x="397370" y="119888"/>
                </a:lnTo>
                <a:lnTo>
                  <a:pt x="403212" y="123317"/>
                </a:lnTo>
                <a:lnTo>
                  <a:pt x="417055" y="127889"/>
                </a:lnTo>
                <a:lnTo>
                  <a:pt x="424167" y="129159"/>
                </a:lnTo>
                <a:lnTo>
                  <a:pt x="435978" y="129159"/>
                </a:lnTo>
                <a:lnTo>
                  <a:pt x="468483" y="108077"/>
                </a:lnTo>
                <a:lnTo>
                  <a:pt x="426707" y="108077"/>
                </a:lnTo>
                <a:lnTo>
                  <a:pt x="422643" y="107061"/>
                </a:lnTo>
                <a:lnTo>
                  <a:pt x="418833" y="105156"/>
                </a:lnTo>
                <a:lnTo>
                  <a:pt x="415023" y="103378"/>
                </a:lnTo>
                <a:lnTo>
                  <a:pt x="411848" y="100965"/>
                </a:lnTo>
                <a:lnTo>
                  <a:pt x="409181" y="98044"/>
                </a:lnTo>
                <a:close/>
              </a:path>
              <a:path w="470534" h="129539">
                <a:moveTo>
                  <a:pt x="441566" y="34544"/>
                </a:moveTo>
                <a:lnTo>
                  <a:pt x="430517" y="34544"/>
                </a:lnTo>
                <a:lnTo>
                  <a:pt x="426199" y="35179"/>
                </a:lnTo>
                <a:lnTo>
                  <a:pt x="398005" y="59055"/>
                </a:lnTo>
                <a:lnTo>
                  <a:pt x="398005" y="68453"/>
                </a:lnTo>
                <a:lnTo>
                  <a:pt x="406260" y="82550"/>
                </a:lnTo>
                <a:lnTo>
                  <a:pt x="408673" y="84582"/>
                </a:lnTo>
                <a:lnTo>
                  <a:pt x="423786" y="90170"/>
                </a:lnTo>
                <a:lnTo>
                  <a:pt x="429882" y="91694"/>
                </a:lnTo>
                <a:lnTo>
                  <a:pt x="434327" y="92964"/>
                </a:lnTo>
                <a:lnTo>
                  <a:pt x="437413" y="94488"/>
                </a:lnTo>
                <a:lnTo>
                  <a:pt x="440042" y="95631"/>
                </a:lnTo>
                <a:lnTo>
                  <a:pt x="441439" y="97663"/>
                </a:lnTo>
                <a:lnTo>
                  <a:pt x="441363" y="103378"/>
                </a:lnTo>
                <a:lnTo>
                  <a:pt x="440296" y="105156"/>
                </a:lnTo>
                <a:lnTo>
                  <a:pt x="435724" y="107442"/>
                </a:lnTo>
                <a:lnTo>
                  <a:pt x="433311" y="108077"/>
                </a:lnTo>
                <a:lnTo>
                  <a:pt x="468483" y="108077"/>
                </a:lnTo>
                <a:lnTo>
                  <a:pt x="469379" y="104394"/>
                </a:lnTo>
                <a:lnTo>
                  <a:pt x="469379" y="94488"/>
                </a:lnTo>
                <a:lnTo>
                  <a:pt x="468617" y="90805"/>
                </a:lnTo>
                <a:lnTo>
                  <a:pt x="466966" y="87757"/>
                </a:lnTo>
                <a:lnTo>
                  <a:pt x="465315" y="84582"/>
                </a:lnTo>
                <a:lnTo>
                  <a:pt x="463156" y="82042"/>
                </a:lnTo>
                <a:lnTo>
                  <a:pt x="460362" y="79883"/>
                </a:lnTo>
                <a:lnTo>
                  <a:pt x="457695" y="77724"/>
                </a:lnTo>
                <a:lnTo>
                  <a:pt x="454520" y="76073"/>
                </a:lnTo>
                <a:lnTo>
                  <a:pt x="451218" y="74803"/>
                </a:lnTo>
                <a:lnTo>
                  <a:pt x="447789" y="73406"/>
                </a:lnTo>
                <a:lnTo>
                  <a:pt x="444487" y="72390"/>
                </a:lnTo>
                <a:lnTo>
                  <a:pt x="441185" y="71628"/>
                </a:lnTo>
                <a:lnTo>
                  <a:pt x="435343" y="70358"/>
                </a:lnTo>
                <a:lnTo>
                  <a:pt x="431279" y="69215"/>
                </a:lnTo>
                <a:lnTo>
                  <a:pt x="428739" y="68072"/>
                </a:lnTo>
                <a:lnTo>
                  <a:pt x="426072" y="67056"/>
                </a:lnTo>
                <a:lnTo>
                  <a:pt x="424802" y="65278"/>
                </a:lnTo>
                <a:lnTo>
                  <a:pt x="424802" y="60198"/>
                </a:lnTo>
                <a:lnTo>
                  <a:pt x="425945" y="58293"/>
                </a:lnTo>
                <a:lnTo>
                  <a:pt x="428358" y="57277"/>
                </a:lnTo>
                <a:lnTo>
                  <a:pt x="430644" y="56134"/>
                </a:lnTo>
                <a:lnTo>
                  <a:pt x="433184" y="55626"/>
                </a:lnTo>
                <a:lnTo>
                  <a:pt x="462209" y="55626"/>
                </a:lnTo>
                <a:lnTo>
                  <a:pt x="470522" y="47117"/>
                </a:lnTo>
                <a:lnTo>
                  <a:pt x="466077" y="42926"/>
                </a:lnTo>
                <a:lnTo>
                  <a:pt x="460743" y="39751"/>
                </a:lnTo>
                <a:lnTo>
                  <a:pt x="454393" y="37719"/>
                </a:lnTo>
                <a:lnTo>
                  <a:pt x="448043" y="35560"/>
                </a:lnTo>
                <a:lnTo>
                  <a:pt x="441566" y="34544"/>
                </a:lnTo>
                <a:close/>
              </a:path>
              <a:path w="470534" h="129539">
                <a:moveTo>
                  <a:pt x="462209" y="55626"/>
                </a:moveTo>
                <a:lnTo>
                  <a:pt x="439534" y="55626"/>
                </a:lnTo>
                <a:lnTo>
                  <a:pt x="442836" y="56388"/>
                </a:lnTo>
                <a:lnTo>
                  <a:pt x="446138" y="57912"/>
                </a:lnTo>
                <a:lnTo>
                  <a:pt x="449313" y="59436"/>
                </a:lnTo>
                <a:lnTo>
                  <a:pt x="452107" y="61341"/>
                </a:lnTo>
                <a:lnTo>
                  <a:pt x="454393" y="63627"/>
                </a:lnTo>
                <a:lnTo>
                  <a:pt x="462209" y="55626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1648" y="5018632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60" h="10795">
                <a:moveTo>
                  <a:pt x="60684" y="0"/>
                </a:moveTo>
                <a:lnTo>
                  <a:pt x="0" y="0"/>
                </a:lnTo>
                <a:lnTo>
                  <a:pt x="0" y="10186"/>
                </a:lnTo>
                <a:lnTo>
                  <a:pt x="60684" y="10186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963917" y="4930013"/>
            <a:ext cx="10154285" cy="393065"/>
            <a:chOff x="963917" y="4930013"/>
            <a:chExt cx="10154285" cy="393065"/>
          </a:xfrm>
        </p:grpSpPr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0853" y="4932172"/>
              <a:ext cx="1992757" cy="1775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8267" y="4930013"/>
              <a:ext cx="7449565" cy="1797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3917" y="5143373"/>
              <a:ext cx="5962662" cy="17970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07542" y="4410938"/>
            <a:ext cx="3917950" cy="12592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0665" indent="-227965" rtl="0">
              <a:lnSpc>
                <a:spcPct val="100000"/>
              </a:lnSpc>
              <a:spcBef>
                <a:spcPts val="109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3"/>
              </a:rPr>
              <a:t>http://www.dkl.dk/info/kistedeklaration</a:t>
            </a:r>
            <a:endParaRPr sz="14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00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050"/>
              </a:spcBef>
            </a:pPr>
            <a:endParaRPr sz="1400">
              <a:latin typeface="Trebuchet MS"/>
              <a:cs typeface="Trebuchet MS"/>
            </a:endParaRPr>
          </a:p>
          <a:p>
            <a:pPr marL="240665" indent="-227965" rtl="0">
              <a:lnSpc>
                <a:spcPct val="100000"/>
              </a:lnSpc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6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4"/>
              </a:rPr>
              <a:t>http://www.dkl.dk/info/vejledning-</a:t>
            </a:r>
            <a:r>
              <a:rPr lang="fi" sz="1400" b="0" i="0" u="sng" spc="100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4"/>
              </a:rPr>
              <a:t>om-</a:t>
            </a:r>
            <a:r>
              <a:rPr lang="fi" sz="1400" b="0" i="0" u="sng" spc="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24"/>
              </a:rPr>
              <a:t>urner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7542" y="143332"/>
            <a:ext cx="4507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spc="155" baseline="0"/>
              <a:t>Valtion</a:t>
            </a:r>
            <a:r>
              <a:rPr lang="fi" b="0" i="0" u="none" spc="-140" baseline="0"/>
              <a:t> </a:t>
            </a:r>
            <a:r>
              <a:rPr lang="fi" b="0" i="0" u="none" spc="110" baseline="0"/>
              <a:t>ja</a:t>
            </a:r>
            <a:r>
              <a:rPr lang="fi" b="0" i="0" u="none" spc="-110" baseline="0"/>
              <a:t> </a:t>
            </a:r>
            <a:r>
              <a:rPr lang="fi" b="0" i="0" u="none" spc="185" baseline="0"/>
              <a:t>kirkon</a:t>
            </a:r>
            <a:r>
              <a:rPr lang="fi" b="0" i="0" u="none" spc="-135" baseline="0"/>
              <a:t> </a:t>
            </a:r>
            <a:r>
              <a:rPr lang="fi" b="0" i="0" u="none" spc="140" baseline="0"/>
              <a:t>roolit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012" y="1015111"/>
            <a:ext cx="285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2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VALTIO</a:t>
            </a:r>
            <a:r>
              <a:rPr lang="fi" sz="1600" b="0" i="0" u="none" spc="434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3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JA</a:t>
            </a:r>
            <a:r>
              <a:rPr lang="fi" sz="1600" b="0" i="0" u="none" spc="45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30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KUNTA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599" y="1372615"/>
            <a:ext cx="102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05"/>
              </a:spcBef>
            </a:pPr>
            <a:r>
              <a:rPr lang="fi" sz="2000" b="1" i="0" u="none" spc="-30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53" y="1447164"/>
            <a:ext cx="1415326" cy="25349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492882" y="1559881"/>
            <a:ext cx="86995" cy="26670"/>
          </a:xfrm>
          <a:custGeom>
            <a:avLst/>
            <a:gdLst/>
            <a:ahLst/>
            <a:cxnLst/>
            <a:rect l="l" t="t" r="r" b="b"/>
            <a:pathLst>
              <a:path w="86994" h="26669">
                <a:moveTo>
                  <a:pt x="86617" y="0"/>
                </a:moveTo>
                <a:lnTo>
                  <a:pt x="0" y="0"/>
                </a:lnTo>
                <a:lnTo>
                  <a:pt x="0" y="26221"/>
                </a:lnTo>
                <a:lnTo>
                  <a:pt x="86617" y="26221"/>
                </a:lnTo>
                <a:lnTo>
                  <a:pt x="86617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4620" y="1447164"/>
            <a:ext cx="2882772" cy="19646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84110" y="1777491"/>
            <a:ext cx="1656080" cy="258445"/>
          </a:xfrm>
          <a:custGeom>
            <a:avLst/>
            <a:gdLst/>
            <a:ahLst/>
            <a:cxnLst/>
            <a:rect l="l" t="t" r="r" b="b"/>
            <a:pathLst>
              <a:path w="1656080" h="258444">
                <a:moveTo>
                  <a:pt x="97675" y="2540"/>
                </a:moveTo>
                <a:lnTo>
                  <a:pt x="94856" y="1778"/>
                </a:lnTo>
                <a:lnTo>
                  <a:pt x="92100" y="1231"/>
                </a:lnTo>
                <a:lnTo>
                  <a:pt x="92252" y="1231"/>
                </a:lnTo>
                <a:lnTo>
                  <a:pt x="88239" y="635"/>
                </a:lnTo>
                <a:lnTo>
                  <a:pt x="85242" y="317"/>
                </a:lnTo>
                <a:lnTo>
                  <a:pt x="85496" y="317"/>
                </a:lnTo>
                <a:lnTo>
                  <a:pt x="81229" y="0"/>
                </a:lnTo>
                <a:lnTo>
                  <a:pt x="77673" y="0"/>
                </a:lnTo>
                <a:lnTo>
                  <a:pt x="38671" y="12192"/>
                </a:lnTo>
                <a:lnTo>
                  <a:pt x="23114" y="50546"/>
                </a:lnTo>
                <a:lnTo>
                  <a:pt x="23114" y="70485"/>
                </a:lnTo>
                <a:lnTo>
                  <a:pt x="0" y="70485"/>
                </a:lnTo>
                <a:lnTo>
                  <a:pt x="0" y="101854"/>
                </a:lnTo>
                <a:lnTo>
                  <a:pt x="23114" y="101854"/>
                </a:lnTo>
                <a:lnTo>
                  <a:pt x="23114" y="197231"/>
                </a:lnTo>
                <a:lnTo>
                  <a:pt x="64871" y="197231"/>
                </a:lnTo>
                <a:lnTo>
                  <a:pt x="64871" y="101854"/>
                </a:lnTo>
                <a:lnTo>
                  <a:pt x="93205" y="101854"/>
                </a:lnTo>
                <a:lnTo>
                  <a:pt x="93205" y="70485"/>
                </a:lnTo>
                <a:lnTo>
                  <a:pt x="64871" y="70485"/>
                </a:lnTo>
                <a:lnTo>
                  <a:pt x="64871" y="54991"/>
                </a:lnTo>
                <a:lnTo>
                  <a:pt x="76238" y="34671"/>
                </a:lnTo>
                <a:lnTo>
                  <a:pt x="75831" y="34671"/>
                </a:lnTo>
                <a:lnTo>
                  <a:pt x="78981" y="34036"/>
                </a:lnTo>
                <a:lnTo>
                  <a:pt x="87515" y="34036"/>
                </a:lnTo>
                <a:lnTo>
                  <a:pt x="90868" y="34671"/>
                </a:lnTo>
                <a:lnTo>
                  <a:pt x="91567" y="34671"/>
                </a:lnTo>
                <a:lnTo>
                  <a:pt x="93370" y="35179"/>
                </a:lnTo>
                <a:lnTo>
                  <a:pt x="94945" y="35687"/>
                </a:lnTo>
                <a:lnTo>
                  <a:pt x="95021" y="34671"/>
                </a:lnTo>
                <a:lnTo>
                  <a:pt x="95072" y="34036"/>
                </a:lnTo>
                <a:lnTo>
                  <a:pt x="97650" y="2743"/>
                </a:lnTo>
                <a:lnTo>
                  <a:pt x="97675" y="2540"/>
                </a:lnTo>
                <a:close/>
              </a:path>
              <a:path w="1656080" h="258444">
                <a:moveTo>
                  <a:pt x="246634" y="133350"/>
                </a:moveTo>
                <a:lnTo>
                  <a:pt x="234429" y="93853"/>
                </a:lnTo>
                <a:lnTo>
                  <a:pt x="206489" y="72263"/>
                </a:lnTo>
                <a:lnTo>
                  <a:pt x="206489" y="129286"/>
                </a:lnTo>
                <a:lnTo>
                  <a:pt x="206489" y="137414"/>
                </a:lnTo>
                <a:lnTo>
                  <a:pt x="205930" y="140970"/>
                </a:lnTo>
                <a:lnTo>
                  <a:pt x="205854" y="141478"/>
                </a:lnTo>
                <a:lnTo>
                  <a:pt x="204558" y="145288"/>
                </a:lnTo>
                <a:lnTo>
                  <a:pt x="181394" y="166243"/>
                </a:lnTo>
                <a:lnTo>
                  <a:pt x="171526" y="166243"/>
                </a:lnTo>
                <a:lnTo>
                  <a:pt x="148336" y="145288"/>
                </a:lnTo>
                <a:lnTo>
                  <a:pt x="147091" y="141478"/>
                </a:lnTo>
                <a:lnTo>
                  <a:pt x="146469" y="137414"/>
                </a:lnTo>
                <a:lnTo>
                  <a:pt x="146469" y="129286"/>
                </a:lnTo>
                <a:lnTo>
                  <a:pt x="171284" y="101092"/>
                </a:lnTo>
                <a:lnTo>
                  <a:pt x="181140" y="101092"/>
                </a:lnTo>
                <a:lnTo>
                  <a:pt x="206489" y="129286"/>
                </a:lnTo>
                <a:lnTo>
                  <a:pt x="206489" y="72263"/>
                </a:lnTo>
                <a:lnTo>
                  <a:pt x="176174" y="66421"/>
                </a:lnTo>
                <a:lnTo>
                  <a:pt x="169113" y="66713"/>
                </a:lnTo>
                <a:lnTo>
                  <a:pt x="131686" y="80162"/>
                </a:lnTo>
                <a:lnTo>
                  <a:pt x="109093" y="111823"/>
                </a:lnTo>
                <a:lnTo>
                  <a:pt x="105956" y="133350"/>
                </a:lnTo>
                <a:lnTo>
                  <a:pt x="106299" y="140970"/>
                </a:lnTo>
                <a:lnTo>
                  <a:pt x="122174" y="178269"/>
                </a:lnTo>
                <a:lnTo>
                  <a:pt x="155562" y="198640"/>
                </a:lnTo>
                <a:lnTo>
                  <a:pt x="176174" y="201422"/>
                </a:lnTo>
                <a:lnTo>
                  <a:pt x="183324" y="201117"/>
                </a:lnTo>
                <a:lnTo>
                  <a:pt x="220802" y="187032"/>
                </a:lnTo>
                <a:lnTo>
                  <a:pt x="238658" y="166243"/>
                </a:lnTo>
                <a:lnTo>
                  <a:pt x="241033" y="161544"/>
                </a:lnTo>
                <a:lnTo>
                  <a:pt x="243471" y="155067"/>
                </a:lnTo>
                <a:lnTo>
                  <a:pt x="245224" y="148209"/>
                </a:lnTo>
                <a:lnTo>
                  <a:pt x="246202" y="141478"/>
                </a:lnTo>
                <a:lnTo>
                  <a:pt x="246278" y="140970"/>
                </a:lnTo>
                <a:lnTo>
                  <a:pt x="246634" y="133350"/>
                </a:lnTo>
                <a:close/>
              </a:path>
              <a:path w="1656080" h="258444">
                <a:moveTo>
                  <a:pt x="360946" y="68072"/>
                </a:moveTo>
                <a:lnTo>
                  <a:pt x="359930" y="67691"/>
                </a:lnTo>
                <a:lnTo>
                  <a:pt x="357009" y="67183"/>
                </a:lnTo>
                <a:lnTo>
                  <a:pt x="343319" y="67183"/>
                </a:lnTo>
                <a:lnTo>
                  <a:pt x="317639" y="88900"/>
                </a:lnTo>
                <a:lnTo>
                  <a:pt x="317131" y="88900"/>
                </a:lnTo>
                <a:lnTo>
                  <a:pt x="317131" y="70485"/>
                </a:lnTo>
                <a:lnTo>
                  <a:pt x="276885" y="70485"/>
                </a:lnTo>
                <a:lnTo>
                  <a:pt x="276885" y="197231"/>
                </a:lnTo>
                <a:lnTo>
                  <a:pt x="318655" y="197231"/>
                </a:lnTo>
                <a:lnTo>
                  <a:pt x="318655" y="129540"/>
                </a:lnTo>
                <a:lnTo>
                  <a:pt x="319163" y="126619"/>
                </a:lnTo>
                <a:lnTo>
                  <a:pt x="342785" y="103378"/>
                </a:lnTo>
                <a:lnTo>
                  <a:pt x="351802" y="103378"/>
                </a:lnTo>
                <a:lnTo>
                  <a:pt x="354469" y="103759"/>
                </a:lnTo>
                <a:lnTo>
                  <a:pt x="355358" y="103759"/>
                </a:lnTo>
                <a:lnTo>
                  <a:pt x="357263" y="104140"/>
                </a:lnTo>
                <a:lnTo>
                  <a:pt x="359168" y="104648"/>
                </a:lnTo>
                <a:lnTo>
                  <a:pt x="359219" y="103378"/>
                </a:lnTo>
                <a:lnTo>
                  <a:pt x="359930" y="88900"/>
                </a:lnTo>
                <a:lnTo>
                  <a:pt x="360705" y="73025"/>
                </a:lnTo>
                <a:lnTo>
                  <a:pt x="360819" y="70485"/>
                </a:lnTo>
                <a:lnTo>
                  <a:pt x="360946" y="68072"/>
                </a:lnTo>
                <a:close/>
              </a:path>
              <a:path w="1656080" h="258444">
                <a:moveTo>
                  <a:pt x="585736" y="138811"/>
                </a:moveTo>
                <a:lnTo>
                  <a:pt x="584847" y="133477"/>
                </a:lnTo>
                <a:lnTo>
                  <a:pt x="582815" y="128778"/>
                </a:lnTo>
                <a:lnTo>
                  <a:pt x="580910" y="124079"/>
                </a:lnTo>
                <a:lnTo>
                  <a:pt x="578967" y="121031"/>
                </a:lnTo>
                <a:lnTo>
                  <a:pt x="578243" y="119888"/>
                </a:lnTo>
                <a:lnTo>
                  <a:pt x="571639" y="112776"/>
                </a:lnTo>
                <a:lnTo>
                  <a:pt x="548906" y="102870"/>
                </a:lnTo>
                <a:lnTo>
                  <a:pt x="548906" y="102362"/>
                </a:lnTo>
                <a:lnTo>
                  <a:pt x="555231" y="99847"/>
                </a:lnTo>
                <a:lnTo>
                  <a:pt x="560920" y="96647"/>
                </a:lnTo>
                <a:lnTo>
                  <a:pt x="565950" y="92798"/>
                </a:lnTo>
                <a:lnTo>
                  <a:pt x="569747" y="88900"/>
                </a:lnTo>
                <a:lnTo>
                  <a:pt x="570369" y="88265"/>
                </a:lnTo>
                <a:lnTo>
                  <a:pt x="573887" y="83058"/>
                </a:lnTo>
                <a:lnTo>
                  <a:pt x="576427" y="77152"/>
                </a:lnTo>
                <a:lnTo>
                  <a:pt x="577977" y="70586"/>
                </a:lnTo>
                <a:lnTo>
                  <a:pt x="578497" y="63373"/>
                </a:lnTo>
                <a:lnTo>
                  <a:pt x="578497" y="54229"/>
                </a:lnTo>
                <a:lnTo>
                  <a:pt x="577875" y="51816"/>
                </a:lnTo>
                <a:lnTo>
                  <a:pt x="576592" y="46736"/>
                </a:lnTo>
                <a:lnTo>
                  <a:pt x="545731" y="20701"/>
                </a:lnTo>
                <a:lnTo>
                  <a:pt x="542302" y="20040"/>
                </a:lnTo>
                <a:lnTo>
                  <a:pt x="542302" y="133223"/>
                </a:lnTo>
                <a:lnTo>
                  <a:pt x="542302" y="145161"/>
                </a:lnTo>
                <a:lnTo>
                  <a:pt x="515124" y="162052"/>
                </a:lnTo>
                <a:lnTo>
                  <a:pt x="487184" y="162052"/>
                </a:lnTo>
                <a:lnTo>
                  <a:pt x="487184" y="121031"/>
                </a:lnTo>
                <a:lnTo>
                  <a:pt x="520839" y="121031"/>
                </a:lnTo>
                <a:lnTo>
                  <a:pt x="528332" y="122428"/>
                </a:lnTo>
                <a:lnTo>
                  <a:pt x="533920" y="125222"/>
                </a:lnTo>
                <a:lnTo>
                  <a:pt x="539508" y="128143"/>
                </a:lnTo>
                <a:lnTo>
                  <a:pt x="542302" y="133223"/>
                </a:lnTo>
                <a:lnTo>
                  <a:pt x="542302" y="20040"/>
                </a:lnTo>
                <a:lnTo>
                  <a:pt x="538492" y="19304"/>
                </a:lnTo>
                <a:lnTo>
                  <a:pt x="536460" y="18884"/>
                </a:lnTo>
                <a:lnTo>
                  <a:pt x="536460" y="63119"/>
                </a:lnTo>
                <a:lnTo>
                  <a:pt x="536460" y="75692"/>
                </a:lnTo>
                <a:lnTo>
                  <a:pt x="534174" y="80645"/>
                </a:lnTo>
                <a:lnTo>
                  <a:pt x="529729" y="83947"/>
                </a:lnTo>
                <a:lnTo>
                  <a:pt x="525157" y="87249"/>
                </a:lnTo>
                <a:lnTo>
                  <a:pt x="518807" y="88900"/>
                </a:lnTo>
                <a:lnTo>
                  <a:pt x="487184" y="88900"/>
                </a:lnTo>
                <a:lnTo>
                  <a:pt x="487184" y="51816"/>
                </a:lnTo>
                <a:lnTo>
                  <a:pt x="517791" y="51816"/>
                </a:lnTo>
                <a:lnTo>
                  <a:pt x="524776" y="53086"/>
                </a:lnTo>
                <a:lnTo>
                  <a:pt x="534174" y="58674"/>
                </a:lnTo>
                <a:lnTo>
                  <a:pt x="536460" y="63119"/>
                </a:lnTo>
                <a:lnTo>
                  <a:pt x="536460" y="18884"/>
                </a:lnTo>
                <a:lnTo>
                  <a:pt x="531126" y="17780"/>
                </a:lnTo>
                <a:lnTo>
                  <a:pt x="524014" y="17145"/>
                </a:lnTo>
                <a:lnTo>
                  <a:pt x="445401" y="17145"/>
                </a:lnTo>
                <a:lnTo>
                  <a:pt x="445401" y="197231"/>
                </a:lnTo>
                <a:lnTo>
                  <a:pt x="517029" y="197231"/>
                </a:lnTo>
                <a:lnTo>
                  <a:pt x="557923" y="189865"/>
                </a:lnTo>
                <a:lnTo>
                  <a:pt x="584288" y="158419"/>
                </a:lnTo>
                <a:lnTo>
                  <a:pt x="585711" y="145161"/>
                </a:lnTo>
                <a:lnTo>
                  <a:pt x="585736" y="138811"/>
                </a:lnTo>
                <a:close/>
              </a:path>
              <a:path w="1656080" h="258444">
                <a:moveTo>
                  <a:pt x="743470" y="70485"/>
                </a:moveTo>
                <a:lnTo>
                  <a:pt x="699274" y="70485"/>
                </a:lnTo>
                <a:lnTo>
                  <a:pt x="674001" y="151892"/>
                </a:lnTo>
                <a:lnTo>
                  <a:pt x="673239" y="151892"/>
                </a:lnTo>
                <a:lnTo>
                  <a:pt x="645045" y="70485"/>
                </a:lnTo>
                <a:lnTo>
                  <a:pt x="598690" y="70485"/>
                </a:lnTo>
                <a:lnTo>
                  <a:pt x="651649" y="195326"/>
                </a:lnTo>
                <a:lnTo>
                  <a:pt x="647573" y="205740"/>
                </a:lnTo>
                <a:lnTo>
                  <a:pt x="632599" y="222758"/>
                </a:lnTo>
                <a:lnTo>
                  <a:pt x="624217" y="222758"/>
                </a:lnTo>
                <a:lnTo>
                  <a:pt x="621931" y="222504"/>
                </a:lnTo>
                <a:lnTo>
                  <a:pt x="616978" y="221742"/>
                </a:lnTo>
                <a:lnTo>
                  <a:pt x="615137" y="221234"/>
                </a:lnTo>
                <a:lnTo>
                  <a:pt x="614997" y="221234"/>
                </a:lnTo>
                <a:lnTo>
                  <a:pt x="612787" y="220345"/>
                </a:lnTo>
                <a:lnTo>
                  <a:pt x="608088" y="255524"/>
                </a:lnTo>
                <a:lnTo>
                  <a:pt x="611136" y="256413"/>
                </a:lnTo>
                <a:lnTo>
                  <a:pt x="614819" y="257048"/>
                </a:lnTo>
                <a:lnTo>
                  <a:pt x="618883" y="257556"/>
                </a:lnTo>
                <a:lnTo>
                  <a:pt x="623074" y="258191"/>
                </a:lnTo>
                <a:lnTo>
                  <a:pt x="627138" y="258445"/>
                </a:lnTo>
                <a:lnTo>
                  <a:pt x="638949" y="258445"/>
                </a:lnTo>
                <a:lnTo>
                  <a:pt x="644944" y="257556"/>
                </a:lnTo>
                <a:lnTo>
                  <a:pt x="645401" y="257556"/>
                </a:lnTo>
                <a:lnTo>
                  <a:pt x="678180" y="234061"/>
                </a:lnTo>
                <a:lnTo>
                  <a:pt x="684377" y="222758"/>
                </a:lnTo>
                <a:lnTo>
                  <a:pt x="686828" y="216408"/>
                </a:lnTo>
                <a:lnTo>
                  <a:pt x="711860" y="151892"/>
                </a:lnTo>
                <a:lnTo>
                  <a:pt x="743470" y="70485"/>
                </a:lnTo>
                <a:close/>
              </a:path>
              <a:path w="1656080" h="258444">
                <a:moveTo>
                  <a:pt x="820534" y="114020"/>
                </a:moveTo>
                <a:lnTo>
                  <a:pt x="755916" y="114020"/>
                </a:lnTo>
                <a:lnTo>
                  <a:pt x="755916" y="147193"/>
                </a:lnTo>
                <a:lnTo>
                  <a:pt x="820534" y="147193"/>
                </a:lnTo>
                <a:lnTo>
                  <a:pt x="820534" y="114020"/>
                </a:lnTo>
                <a:close/>
              </a:path>
              <a:path w="1656080" h="258444">
                <a:moveTo>
                  <a:pt x="896251" y="156464"/>
                </a:moveTo>
                <a:lnTo>
                  <a:pt x="856373" y="156464"/>
                </a:lnTo>
                <a:lnTo>
                  <a:pt x="837196" y="228854"/>
                </a:lnTo>
                <a:lnTo>
                  <a:pt x="871486" y="228854"/>
                </a:lnTo>
                <a:lnTo>
                  <a:pt x="896251" y="156464"/>
                </a:lnTo>
                <a:close/>
              </a:path>
              <a:path w="1656080" h="258444">
                <a:moveTo>
                  <a:pt x="1098308" y="159385"/>
                </a:moveTo>
                <a:lnTo>
                  <a:pt x="1028585" y="159385"/>
                </a:lnTo>
                <a:lnTo>
                  <a:pt x="1028585" y="17145"/>
                </a:lnTo>
                <a:lnTo>
                  <a:pt x="984897" y="17145"/>
                </a:lnTo>
                <a:lnTo>
                  <a:pt x="984897" y="197231"/>
                </a:lnTo>
                <a:lnTo>
                  <a:pt x="1098308" y="197231"/>
                </a:lnTo>
                <a:lnTo>
                  <a:pt x="1098308" y="159385"/>
                </a:lnTo>
                <a:close/>
              </a:path>
              <a:path w="1656080" h="258444">
                <a:moveTo>
                  <a:pt x="1232674" y="142113"/>
                </a:moveTo>
                <a:lnTo>
                  <a:pt x="1232547" y="128524"/>
                </a:lnTo>
                <a:lnTo>
                  <a:pt x="1232458" y="125044"/>
                </a:lnTo>
                <a:lnTo>
                  <a:pt x="1232192" y="121666"/>
                </a:lnTo>
                <a:lnTo>
                  <a:pt x="1232090" y="120332"/>
                </a:lnTo>
                <a:lnTo>
                  <a:pt x="1232014" y="119380"/>
                </a:lnTo>
                <a:lnTo>
                  <a:pt x="1231900" y="117957"/>
                </a:lnTo>
                <a:lnTo>
                  <a:pt x="1231849" y="117284"/>
                </a:lnTo>
                <a:lnTo>
                  <a:pt x="1230896" y="110490"/>
                </a:lnTo>
                <a:lnTo>
                  <a:pt x="1230845" y="110109"/>
                </a:lnTo>
                <a:lnTo>
                  <a:pt x="1229575" y="103886"/>
                </a:lnTo>
                <a:lnTo>
                  <a:pt x="1229499" y="103505"/>
                </a:lnTo>
                <a:lnTo>
                  <a:pt x="1227950" y="97536"/>
                </a:lnTo>
                <a:lnTo>
                  <a:pt x="1227340" y="95123"/>
                </a:lnTo>
                <a:lnTo>
                  <a:pt x="1224038" y="88138"/>
                </a:lnTo>
                <a:lnTo>
                  <a:pt x="1219530" y="82765"/>
                </a:lnTo>
                <a:lnTo>
                  <a:pt x="1214894" y="77089"/>
                </a:lnTo>
                <a:lnTo>
                  <a:pt x="1208925" y="73025"/>
                </a:lnTo>
                <a:lnTo>
                  <a:pt x="1201432" y="70358"/>
                </a:lnTo>
                <a:lnTo>
                  <a:pt x="1195590" y="68618"/>
                </a:lnTo>
                <a:lnTo>
                  <a:pt x="1194447" y="68402"/>
                </a:lnTo>
                <a:lnTo>
                  <a:pt x="1194447" y="142113"/>
                </a:lnTo>
                <a:lnTo>
                  <a:pt x="1194447" y="154305"/>
                </a:lnTo>
                <a:lnTo>
                  <a:pt x="1192288" y="160655"/>
                </a:lnTo>
                <a:lnTo>
                  <a:pt x="1183271" y="169926"/>
                </a:lnTo>
                <a:lnTo>
                  <a:pt x="1176794" y="172339"/>
                </a:lnTo>
                <a:lnTo>
                  <a:pt x="1166253" y="172339"/>
                </a:lnTo>
                <a:lnTo>
                  <a:pt x="1151902" y="165481"/>
                </a:lnTo>
                <a:lnTo>
                  <a:pt x="1150759" y="163830"/>
                </a:lnTo>
                <a:lnTo>
                  <a:pt x="1150251" y="161798"/>
                </a:lnTo>
                <a:lnTo>
                  <a:pt x="1150251" y="155702"/>
                </a:lnTo>
                <a:lnTo>
                  <a:pt x="1165974" y="144018"/>
                </a:lnTo>
                <a:lnTo>
                  <a:pt x="1165682" y="144018"/>
                </a:lnTo>
                <a:lnTo>
                  <a:pt x="1170571" y="143129"/>
                </a:lnTo>
                <a:lnTo>
                  <a:pt x="1179969" y="142367"/>
                </a:lnTo>
                <a:lnTo>
                  <a:pt x="1184541" y="142113"/>
                </a:lnTo>
                <a:lnTo>
                  <a:pt x="1194447" y="142113"/>
                </a:lnTo>
                <a:lnTo>
                  <a:pt x="1194447" y="68402"/>
                </a:lnTo>
                <a:lnTo>
                  <a:pt x="1189139" y="67398"/>
                </a:lnTo>
                <a:lnTo>
                  <a:pt x="1182966" y="66763"/>
                </a:lnTo>
                <a:lnTo>
                  <a:pt x="1185049" y="66763"/>
                </a:lnTo>
                <a:lnTo>
                  <a:pt x="1174381" y="66421"/>
                </a:lnTo>
                <a:lnTo>
                  <a:pt x="1166609" y="66763"/>
                </a:lnTo>
                <a:lnTo>
                  <a:pt x="1158951" y="67754"/>
                </a:lnTo>
                <a:lnTo>
                  <a:pt x="1123696" y="82765"/>
                </a:lnTo>
                <a:lnTo>
                  <a:pt x="1117866" y="87757"/>
                </a:lnTo>
                <a:lnTo>
                  <a:pt x="1139075" y="110490"/>
                </a:lnTo>
                <a:lnTo>
                  <a:pt x="1142885" y="106934"/>
                </a:lnTo>
                <a:lnTo>
                  <a:pt x="1147584" y="103886"/>
                </a:lnTo>
                <a:lnTo>
                  <a:pt x="1153172" y="101346"/>
                </a:lnTo>
                <a:lnTo>
                  <a:pt x="1158354" y="98933"/>
                </a:lnTo>
                <a:lnTo>
                  <a:pt x="1158062" y="98933"/>
                </a:lnTo>
                <a:lnTo>
                  <a:pt x="1164348" y="97536"/>
                </a:lnTo>
                <a:lnTo>
                  <a:pt x="1176794" y="97536"/>
                </a:lnTo>
                <a:lnTo>
                  <a:pt x="1182128" y="98933"/>
                </a:lnTo>
                <a:lnTo>
                  <a:pt x="1186573" y="101981"/>
                </a:lnTo>
                <a:lnTo>
                  <a:pt x="1191018" y="104902"/>
                </a:lnTo>
                <a:lnTo>
                  <a:pt x="1193177" y="109601"/>
                </a:lnTo>
                <a:lnTo>
                  <a:pt x="1193177" y="117957"/>
                </a:lnTo>
                <a:lnTo>
                  <a:pt x="1186268" y="117957"/>
                </a:lnTo>
                <a:lnTo>
                  <a:pt x="1179271" y="118237"/>
                </a:lnTo>
                <a:lnTo>
                  <a:pt x="1138567" y="125476"/>
                </a:lnTo>
                <a:lnTo>
                  <a:pt x="1111770" y="151384"/>
                </a:lnTo>
                <a:lnTo>
                  <a:pt x="1111885" y="168529"/>
                </a:lnTo>
                <a:lnTo>
                  <a:pt x="1142123" y="198374"/>
                </a:lnTo>
                <a:lnTo>
                  <a:pt x="1152791" y="200406"/>
                </a:lnTo>
                <a:lnTo>
                  <a:pt x="1165491" y="200406"/>
                </a:lnTo>
                <a:lnTo>
                  <a:pt x="1193685" y="183769"/>
                </a:lnTo>
                <a:lnTo>
                  <a:pt x="1194447" y="183769"/>
                </a:lnTo>
                <a:lnTo>
                  <a:pt x="1194447" y="197231"/>
                </a:lnTo>
                <a:lnTo>
                  <a:pt x="1232674" y="197231"/>
                </a:lnTo>
                <a:lnTo>
                  <a:pt x="1232674" y="183769"/>
                </a:lnTo>
                <a:lnTo>
                  <a:pt x="1232674" y="172339"/>
                </a:lnTo>
                <a:lnTo>
                  <a:pt x="1232674" y="142113"/>
                </a:lnTo>
                <a:close/>
              </a:path>
              <a:path w="1656080" h="258444">
                <a:moveTo>
                  <a:pt x="1392694" y="197231"/>
                </a:moveTo>
                <a:lnTo>
                  <a:pt x="1392593" y="111760"/>
                </a:lnTo>
                <a:lnTo>
                  <a:pt x="1392008" y="106934"/>
                </a:lnTo>
                <a:lnTo>
                  <a:pt x="1391932" y="106299"/>
                </a:lnTo>
                <a:lnTo>
                  <a:pt x="1390611" y="101346"/>
                </a:lnTo>
                <a:lnTo>
                  <a:pt x="1390281" y="100076"/>
                </a:lnTo>
                <a:lnTo>
                  <a:pt x="1388757" y="93726"/>
                </a:lnTo>
                <a:lnTo>
                  <a:pt x="1386090" y="88265"/>
                </a:lnTo>
                <a:lnTo>
                  <a:pt x="1385887" y="88011"/>
                </a:lnTo>
                <a:lnTo>
                  <a:pt x="1382407" y="83439"/>
                </a:lnTo>
                <a:lnTo>
                  <a:pt x="1378851" y="78486"/>
                </a:lnTo>
                <a:lnTo>
                  <a:pt x="1374025" y="74549"/>
                </a:lnTo>
                <a:lnTo>
                  <a:pt x="1362087" y="68453"/>
                </a:lnTo>
                <a:lnTo>
                  <a:pt x="1354848" y="66929"/>
                </a:lnTo>
                <a:lnTo>
                  <a:pt x="1342021" y="66929"/>
                </a:lnTo>
                <a:lnTo>
                  <a:pt x="1314462" y="80137"/>
                </a:lnTo>
                <a:lnTo>
                  <a:pt x="1311922" y="82677"/>
                </a:lnTo>
                <a:lnTo>
                  <a:pt x="1310017" y="85344"/>
                </a:lnTo>
                <a:lnTo>
                  <a:pt x="1308493" y="88011"/>
                </a:lnTo>
                <a:lnTo>
                  <a:pt x="1307985" y="88011"/>
                </a:lnTo>
                <a:lnTo>
                  <a:pt x="1307985" y="70485"/>
                </a:lnTo>
                <a:lnTo>
                  <a:pt x="1267472" y="70485"/>
                </a:lnTo>
                <a:lnTo>
                  <a:pt x="1267472" y="197231"/>
                </a:lnTo>
                <a:lnTo>
                  <a:pt x="1309509" y="197231"/>
                </a:lnTo>
                <a:lnTo>
                  <a:pt x="1309573" y="124460"/>
                </a:lnTo>
                <a:lnTo>
                  <a:pt x="1310017" y="121539"/>
                </a:lnTo>
                <a:lnTo>
                  <a:pt x="1328178" y="101346"/>
                </a:lnTo>
                <a:lnTo>
                  <a:pt x="1335544" y="101346"/>
                </a:lnTo>
                <a:lnTo>
                  <a:pt x="1338719" y="102108"/>
                </a:lnTo>
                <a:lnTo>
                  <a:pt x="1341132" y="103505"/>
                </a:lnTo>
                <a:lnTo>
                  <a:pt x="1343672" y="104902"/>
                </a:lnTo>
                <a:lnTo>
                  <a:pt x="1345577" y="106934"/>
                </a:lnTo>
                <a:lnTo>
                  <a:pt x="1346911" y="109474"/>
                </a:lnTo>
                <a:lnTo>
                  <a:pt x="1348244" y="111760"/>
                </a:lnTo>
                <a:lnTo>
                  <a:pt x="1349133" y="114681"/>
                </a:lnTo>
                <a:lnTo>
                  <a:pt x="1350403" y="121158"/>
                </a:lnTo>
                <a:lnTo>
                  <a:pt x="1350784" y="124460"/>
                </a:lnTo>
                <a:lnTo>
                  <a:pt x="1350784" y="197231"/>
                </a:lnTo>
                <a:lnTo>
                  <a:pt x="1392694" y="197231"/>
                </a:lnTo>
                <a:close/>
              </a:path>
              <a:path w="1656080" h="258444">
                <a:moveTo>
                  <a:pt x="1561858" y="4953"/>
                </a:moveTo>
                <a:lnTo>
                  <a:pt x="1521980" y="4953"/>
                </a:lnTo>
                <a:lnTo>
                  <a:pt x="1521980" y="137668"/>
                </a:lnTo>
                <a:lnTo>
                  <a:pt x="1521256" y="141478"/>
                </a:lnTo>
                <a:lnTo>
                  <a:pt x="1496072" y="166243"/>
                </a:lnTo>
                <a:lnTo>
                  <a:pt x="1486547" y="166243"/>
                </a:lnTo>
                <a:lnTo>
                  <a:pt x="1469021" y="155956"/>
                </a:lnTo>
                <a:lnTo>
                  <a:pt x="1466481" y="152908"/>
                </a:lnTo>
                <a:lnTo>
                  <a:pt x="1461274" y="129286"/>
                </a:lnTo>
                <a:lnTo>
                  <a:pt x="1461858" y="125603"/>
                </a:lnTo>
                <a:lnTo>
                  <a:pt x="1486547" y="101092"/>
                </a:lnTo>
                <a:lnTo>
                  <a:pt x="1496072" y="101092"/>
                </a:lnTo>
                <a:lnTo>
                  <a:pt x="1500390" y="101981"/>
                </a:lnTo>
                <a:lnTo>
                  <a:pt x="1504073" y="103886"/>
                </a:lnTo>
                <a:lnTo>
                  <a:pt x="1507883" y="105791"/>
                </a:lnTo>
                <a:lnTo>
                  <a:pt x="1521117" y="125349"/>
                </a:lnTo>
                <a:lnTo>
                  <a:pt x="1521218" y="125603"/>
                </a:lnTo>
                <a:lnTo>
                  <a:pt x="1521929" y="129286"/>
                </a:lnTo>
                <a:lnTo>
                  <a:pt x="1521980" y="137668"/>
                </a:lnTo>
                <a:lnTo>
                  <a:pt x="1521980" y="4953"/>
                </a:lnTo>
                <a:lnTo>
                  <a:pt x="1520202" y="4953"/>
                </a:lnTo>
                <a:lnTo>
                  <a:pt x="1520202" y="84074"/>
                </a:lnTo>
                <a:lnTo>
                  <a:pt x="1519567" y="84074"/>
                </a:lnTo>
                <a:lnTo>
                  <a:pt x="1516011" y="79756"/>
                </a:lnTo>
                <a:lnTo>
                  <a:pt x="1511058" y="75819"/>
                </a:lnTo>
                <a:lnTo>
                  <a:pt x="1504581" y="72263"/>
                </a:lnTo>
                <a:lnTo>
                  <a:pt x="1498231" y="68707"/>
                </a:lnTo>
                <a:lnTo>
                  <a:pt x="1490357" y="66929"/>
                </a:lnTo>
                <a:lnTo>
                  <a:pt x="1471815" y="66929"/>
                </a:lnTo>
                <a:lnTo>
                  <a:pt x="1437271" y="86741"/>
                </a:lnTo>
                <a:lnTo>
                  <a:pt x="1421396" y="126834"/>
                </a:lnTo>
                <a:lnTo>
                  <a:pt x="1421142" y="133350"/>
                </a:lnTo>
                <a:lnTo>
                  <a:pt x="1421295" y="137414"/>
                </a:lnTo>
                <a:lnTo>
                  <a:pt x="1431810" y="174117"/>
                </a:lnTo>
                <a:lnTo>
                  <a:pt x="1461846" y="197764"/>
                </a:lnTo>
                <a:lnTo>
                  <a:pt x="1481467" y="200914"/>
                </a:lnTo>
                <a:lnTo>
                  <a:pt x="1489976" y="200914"/>
                </a:lnTo>
                <a:lnTo>
                  <a:pt x="1522996" y="180721"/>
                </a:lnTo>
                <a:lnTo>
                  <a:pt x="1523504" y="180721"/>
                </a:lnTo>
                <a:lnTo>
                  <a:pt x="1523504" y="197231"/>
                </a:lnTo>
                <a:lnTo>
                  <a:pt x="1561858" y="197231"/>
                </a:lnTo>
                <a:lnTo>
                  <a:pt x="1561858" y="180721"/>
                </a:lnTo>
                <a:lnTo>
                  <a:pt x="1561858" y="166243"/>
                </a:lnTo>
                <a:lnTo>
                  <a:pt x="1561858" y="101092"/>
                </a:lnTo>
                <a:lnTo>
                  <a:pt x="1561858" y="84074"/>
                </a:lnTo>
                <a:lnTo>
                  <a:pt x="1561858" y="4953"/>
                </a:lnTo>
                <a:close/>
              </a:path>
              <a:path w="1656080" h="258444">
                <a:moveTo>
                  <a:pt x="1655686" y="114020"/>
                </a:moveTo>
                <a:lnTo>
                  <a:pt x="1591068" y="114020"/>
                </a:lnTo>
                <a:lnTo>
                  <a:pt x="1591068" y="147193"/>
                </a:lnTo>
                <a:lnTo>
                  <a:pt x="1655686" y="147193"/>
                </a:lnTo>
                <a:lnTo>
                  <a:pt x="1655686" y="11402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3769" y="1782445"/>
            <a:ext cx="2378075" cy="2534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2899" y="2171446"/>
            <a:ext cx="1022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500" b="1" i="0" u="none" spc="-14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804" y="2227960"/>
            <a:ext cx="4545507" cy="1918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787" y="2479167"/>
            <a:ext cx="1227632" cy="14871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268092" y="2573908"/>
            <a:ext cx="66675" cy="11430"/>
          </a:xfrm>
          <a:custGeom>
            <a:avLst/>
            <a:gdLst/>
            <a:ahLst/>
            <a:cxnLst/>
            <a:rect l="l" t="t" r="r" b="b"/>
            <a:pathLst>
              <a:path w="66675" h="11430">
                <a:moveTo>
                  <a:pt x="66675" y="0"/>
                </a:moveTo>
                <a:lnTo>
                  <a:pt x="1905" y="0"/>
                </a:lnTo>
                <a:lnTo>
                  <a:pt x="0" y="10921"/>
                </a:lnTo>
                <a:lnTo>
                  <a:pt x="64769" y="10921"/>
                </a:lnTo>
                <a:lnTo>
                  <a:pt x="66675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1442" y="2481579"/>
            <a:ext cx="2723896" cy="1897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1361" y="2733039"/>
            <a:ext cx="3566033" cy="18973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1361" y="2984500"/>
            <a:ext cx="2381250" cy="18973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2753" y="3378072"/>
            <a:ext cx="2002066" cy="1964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42899" y="3304158"/>
            <a:ext cx="128270" cy="71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2000" b="1" i="0" u="none" spc="-30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240"/>
              </a:spcBef>
            </a:pPr>
            <a:r>
              <a:rPr lang="fi" sz="15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1742" y="3825747"/>
            <a:ext cx="3847337" cy="1897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1361" y="4074795"/>
            <a:ext cx="4610100" cy="1921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2899" y="4396867"/>
            <a:ext cx="1022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500" b="1" i="0" u="none" spc="-14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1742" y="4453001"/>
            <a:ext cx="3670300" cy="191897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993965" y="4704334"/>
            <a:ext cx="3866515" cy="192405"/>
            <a:chOff x="993965" y="4704334"/>
            <a:chExt cx="3866515" cy="19240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3965" y="4704334"/>
              <a:ext cx="3806126" cy="1920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15458" y="4798949"/>
              <a:ext cx="45085" cy="11430"/>
            </a:xfrm>
            <a:custGeom>
              <a:avLst/>
              <a:gdLst/>
              <a:ahLst/>
              <a:cxnLst/>
              <a:rect l="l" t="t" r="r" b="b"/>
              <a:pathLst>
                <a:path w="45085" h="11429">
                  <a:moveTo>
                    <a:pt x="44576" y="0"/>
                  </a:moveTo>
                  <a:lnTo>
                    <a:pt x="1904" y="0"/>
                  </a:lnTo>
                  <a:lnTo>
                    <a:pt x="0" y="10921"/>
                  </a:lnTo>
                  <a:lnTo>
                    <a:pt x="42671" y="10921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24168" y="4759071"/>
            <a:ext cx="217935" cy="1372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1361" y="4958079"/>
            <a:ext cx="1698498" cy="14630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1750" y="5359780"/>
            <a:ext cx="1336954" cy="17437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42899" y="5277992"/>
            <a:ext cx="122555" cy="701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900" b="1" i="0" u="none" spc="-18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9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240"/>
              </a:spcBef>
            </a:pPr>
            <a:r>
              <a:rPr lang="fi" sz="15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1742" y="5780278"/>
            <a:ext cx="3656456" cy="191985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433439" y="1015111"/>
            <a:ext cx="835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95"/>
              </a:spcBef>
            </a:pPr>
            <a:r>
              <a:rPr lang="fi" sz="1600" b="0" i="0" u="none" spc="185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KI</a:t>
            </a:r>
            <a:r>
              <a:rPr lang="fi" sz="1600" b="0" i="0" u="none" spc="-15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i" sz="1600" b="0" i="0" u="none" spc="27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RKKO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79945" y="1372742"/>
            <a:ext cx="1299463" cy="25349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8067929" y="1485459"/>
            <a:ext cx="86995" cy="26670"/>
          </a:xfrm>
          <a:custGeom>
            <a:avLst/>
            <a:gdLst/>
            <a:ahLst/>
            <a:cxnLst/>
            <a:rect l="l" t="t" r="r" b="b"/>
            <a:pathLst>
              <a:path w="86995" h="26669">
                <a:moveTo>
                  <a:pt x="86617" y="0"/>
                </a:moveTo>
                <a:lnTo>
                  <a:pt x="0" y="0"/>
                </a:lnTo>
                <a:lnTo>
                  <a:pt x="0" y="26221"/>
                </a:lnTo>
                <a:lnTo>
                  <a:pt x="86617" y="26221"/>
                </a:lnTo>
                <a:lnTo>
                  <a:pt x="86617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3282" y="1367789"/>
            <a:ext cx="758190" cy="201930"/>
          </a:xfrm>
          <a:custGeom>
            <a:avLst/>
            <a:gdLst/>
            <a:ahLst/>
            <a:cxnLst/>
            <a:rect l="l" t="t" r="r" b="b"/>
            <a:pathLst>
              <a:path w="758190" h="201930">
                <a:moveTo>
                  <a:pt x="28448" y="146812"/>
                </a:moveTo>
                <a:lnTo>
                  <a:pt x="0" y="175895"/>
                </a:lnTo>
                <a:lnTo>
                  <a:pt x="6381" y="181748"/>
                </a:lnTo>
                <a:lnTo>
                  <a:pt x="13525" y="186912"/>
                </a:lnTo>
                <a:lnTo>
                  <a:pt x="57888" y="201501"/>
                </a:lnTo>
                <a:lnTo>
                  <a:pt x="67437" y="201930"/>
                </a:lnTo>
                <a:lnTo>
                  <a:pt x="74037" y="201695"/>
                </a:lnTo>
                <a:lnTo>
                  <a:pt x="115316" y="187451"/>
                </a:lnTo>
                <a:lnTo>
                  <a:pt x="131802" y="165988"/>
                </a:lnTo>
                <a:lnTo>
                  <a:pt x="60325" y="165988"/>
                </a:lnTo>
                <a:lnTo>
                  <a:pt x="53086" y="164084"/>
                </a:lnTo>
                <a:lnTo>
                  <a:pt x="45847" y="160527"/>
                </a:lnTo>
                <a:lnTo>
                  <a:pt x="38735" y="156845"/>
                </a:lnTo>
                <a:lnTo>
                  <a:pt x="32893" y="152273"/>
                </a:lnTo>
                <a:lnTo>
                  <a:pt x="28448" y="146812"/>
                </a:lnTo>
                <a:close/>
              </a:path>
              <a:path w="758190" h="201930">
                <a:moveTo>
                  <a:pt x="78740" y="12446"/>
                </a:moveTo>
                <a:lnTo>
                  <a:pt x="37420" y="21203"/>
                </a:lnTo>
                <a:lnTo>
                  <a:pt x="10414" y="55086"/>
                </a:lnTo>
                <a:lnTo>
                  <a:pt x="8890" y="68961"/>
                </a:lnTo>
                <a:lnTo>
                  <a:pt x="8890" y="77088"/>
                </a:lnTo>
                <a:lnTo>
                  <a:pt x="10067" y="83565"/>
                </a:lnTo>
                <a:lnTo>
                  <a:pt x="10160" y="84074"/>
                </a:lnTo>
                <a:lnTo>
                  <a:pt x="12826" y="89662"/>
                </a:lnTo>
                <a:lnTo>
                  <a:pt x="15494" y="95376"/>
                </a:lnTo>
                <a:lnTo>
                  <a:pt x="18923" y="100202"/>
                </a:lnTo>
                <a:lnTo>
                  <a:pt x="54991" y="120776"/>
                </a:lnTo>
                <a:lnTo>
                  <a:pt x="60960" y="122555"/>
                </a:lnTo>
                <a:lnTo>
                  <a:pt x="66294" y="124206"/>
                </a:lnTo>
                <a:lnTo>
                  <a:pt x="89789" y="137668"/>
                </a:lnTo>
                <a:lnTo>
                  <a:pt x="91567" y="140081"/>
                </a:lnTo>
                <a:lnTo>
                  <a:pt x="92328" y="142875"/>
                </a:lnTo>
                <a:lnTo>
                  <a:pt x="92328" y="149860"/>
                </a:lnTo>
                <a:lnTo>
                  <a:pt x="91694" y="152908"/>
                </a:lnTo>
                <a:lnTo>
                  <a:pt x="90297" y="155575"/>
                </a:lnTo>
                <a:lnTo>
                  <a:pt x="89026" y="158114"/>
                </a:lnTo>
                <a:lnTo>
                  <a:pt x="70612" y="165988"/>
                </a:lnTo>
                <a:lnTo>
                  <a:pt x="131802" y="165988"/>
                </a:lnTo>
                <a:lnTo>
                  <a:pt x="136398" y="132842"/>
                </a:lnTo>
                <a:lnTo>
                  <a:pt x="134740" y="125857"/>
                </a:lnTo>
                <a:lnTo>
                  <a:pt x="106172" y="96774"/>
                </a:lnTo>
                <a:lnTo>
                  <a:pt x="99568" y="94361"/>
                </a:lnTo>
                <a:lnTo>
                  <a:pt x="92964" y="91821"/>
                </a:lnTo>
                <a:lnTo>
                  <a:pt x="86614" y="89662"/>
                </a:lnTo>
                <a:lnTo>
                  <a:pt x="80518" y="87502"/>
                </a:lnTo>
                <a:lnTo>
                  <a:pt x="76200" y="86233"/>
                </a:lnTo>
                <a:lnTo>
                  <a:pt x="72390" y="84962"/>
                </a:lnTo>
                <a:lnTo>
                  <a:pt x="68961" y="83565"/>
                </a:lnTo>
                <a:lnTo>
                  <a:pt x="65659" y="82296"/>
                </a:lnTo>
                <a:lnTo>
                  <a:pt x="52705" y="69469"/>
                </a:lnTo>
                <a:lnTo>
                  <a:pt x="52705" y="62864"/>
                </a:lnTo>
                <a:lnTo>
                  <a:pt x="65833" y="49784"/>
                </a:lnTo>
                <a:lnTo>
                  <a:pt x="65420" y="49784"/>
                </a:lnTo>
                <a:lnTo>
                  <a:pt x="72136" y="48640"/>
                </a:lnTo>
                <a:lnTo>
                  <a:pt x="75057" y="48387"/>
                </a:lnTo>
                <a:lnTo>
                  <a:pt x="124611" y="48387"/>
                </a:lnTo>
                <a:lnTo>
                  <a:pt x="137795" y="34544"/>
                </a:lnTo>
                <a:lnTo>
                  <a:pt x="101895" y="15621"/>
                </a:lnTo>
                <a:lnTo>
                  <a:pt x="86332" y="12801"/>
                </a:lnTo>
                <a:lnTo>
                  <a:pt x="78740" y="12446"/>
                </a:lnTo>
                <a:close/>
              </a:path>
              <a:path w="758190" h="201930">
                <a:moveTo>
                  <a:pt x="124611" y="48387"/>
                </a:moveTo>
                <a:lnTo>
                  <a:pt x="83439" y="48387"/>
                </a:lnTo>
                <a:lnTo>
                  <a:pt x="89281" y="49784"/>
                </a:lnTo>
                <a:lnTo>
                  <a:pt x="95250" y="52577"/>
                </a:lnTo>
                <a:lnTo>
                  <a:pt x="101346" y="55499"/>
                </a:lnTo>
                <a:lnTo>
                  <a:pt x="106172" y="59182"/>
                </a:lnTo>
                <a:lnTo>
                  <a:pt x="109855" y="63881"/>
                </a:lnTo>
                <a:lnTo>
                  <a:pt x="124611" y="48387"/>
                </a:lnTo>
                <a:close/>
              </a:path>
              <a:path w="758190" h="201930">
                <a:moveTo>
                  <a:pt x="210185" y="101854"/>
                </a:moveTo>
                <a:lnTo>
                  <a:pt x="169418" y="101854"/>
                </a:lnTo>
                <a:lnTo>
                  <a:pt x="169418" y="162051"/>
                </a:lnTo>
                <a:lnTo>
                  <a:pt x="169980" y="165988"/>
                </a:lnTo>
                <a:lnTo>
                  <a:pt x="170071" y="166624"/>
                </a:lnTo>
                <a:lnTo>
                  <a:pt x="170180" y="167386"/>
                </a:lnTo>
                <a:lnTo>
                  <a:pt x="170307" y="168275"/>
                </a:lnTo>
                <a:lnTo>
                  <a:pt x="173355" y="179197"/>
                </a:lnTo>
                <a:lnTo>
                  <a:pt x="175768" y="184023"/>
                </a:lnTo>
                <a:lnTo>
                  <a:pt x="179324" y="187960"/>
                </a:lnTo>
                <a:lnTo>
                  <a:pt x="182752" y="191897"/>
                </a:lnTo>
                <a:lnTo>
                  <a:pt x="187451" y="194945"/>
                </a:lnTo>
                <a:lnTo>
                  <a:pt x="198882" y="199262"/>
                </a:lnTo>
                <a:lnTo>
                  <a:pt x="205994" y="200406"/>
                </a:lnTo>
                <a:lnTo>
                  <a:pt x="218948" y="200406"/>
                </a:lnTo>
                <a:lnTo>
                  <a:pt x="223393" y="200025"/>
                </a:lnTo>
                <a:lnTo>
                  <a:pt x="227094" y="199262"/>
                </a:lnTo>
                <a:lnTo>
                  <a:pt x="232156" y="198374"/>
                </a:lnTo>
                <a:lnTo>
                  <a:pt x="235839" y="197485"/>
                </a:lnTo>
                <a:lnTo>
                  <a:pt x="238760" y="196469"/>
                </a:lnTo>
                <a:lnTo>
                  <a:pt x="238290" y="168275"/>
                </a:lnTo>
                <a:lnTo>
                  <a:pt x="238283" y="167894"/>
                </a:lnTo>
                <a:lnTo>
                  <a:pt x="220091" y="167894"/>
                </a:lnTo>
                <a:lnTo>
                  <a:pt x="216280" y="166624"/>
                </a:lnTo>
                <a:lnTo>
                  <a:pt x="215999" y="166624"/>
                </a:lnTo>
                <a:lnTo>
                  <a:pt x="213614" y="163575"/>
                </a:lnTo>
                <a:lnTo>
                  <a:pt x="211327" y="160527"/>
                </a:lnTo>
                <a:lnTo>
                  <a:pt x="210185" y="156083"/>
                </a:lnTo>
                <a:lnTo>
                  <a:pt x="210185" y="101854"/>
                </a:lnTo>
                <a:close/>
              </a:path>
              <a:path w="758190" h="201930">
                <a:moveTo>
                  <a:pt x="238251" y="165988"/>
                </a:moveTo>
                <a:lnTo>
                  <a:pt x="236600" y="166624"/>
                </a:lnTo>
                <a:lnTo>
                  <a:pt x="234696" y="167132"/>
                </a:lnTo>
                <a:lnTo>
                  <a:pt x="232410" y="167386"/>
                </a:lnTo>
                <a:lnTo>
                  <a:pt x="229362" y="167894"/>
                </a:lnTo>
                <a:lnTo>
                  <a:pt x="238283" y="167894"/>
                </a:lnTo>
                <a:lnTo>
                  <a:pt x="238251" y="165988"/>
                </a:lnTo>
                <a:close/>
              </a:path>
              <a:path w="758190" h="201930">
                <a:moveTo>
                  <a:pt x="239902" y="70485"/>
                </a:moveTo>
                <a:lnTo>
                  <a:pt x="149098" y="70485"/>
                </a:lnTo>
                <a:lnTo>
                  <a:pt x="149098" y="101854"/>
                </a:lnTo>
                <a:lnTo>
                  <a:pt x="239902" y="101854"/>
                </a:lnTo>
                <a:lnTo>
                  <a:pt x="239902" y="70485"/>
                </a:lnTo>
                <a:close/>
              </a:path>
              <a:path w="758190" h="201930">
                <a:moveTo>
                  <a:pt x="210185" y="37211"/>
                </a:moveTo>
                <a:lnTo>
                  <a:pt x="169291" y="37211"/>
                </a:lnTo>
                <a:lnTo>
                  <a:pt x="169291" y="70485"/>
                </a:lnTo>
                <a:lnTo>
                  <a:pt x="210185" y="70485"/>
                </a:lnTo>
                <a:lnTo>
                  <a:pt x="210185" y="37211"/>
                </a:lnTo>
                <a:close/>
              </a:path>
              <a:path w="758190" h="201930">
                <a:moveTo>
                  <a:pt x="287020" y="7112"/>
                </a:moveTo>
                <a:lnTo>
                  <a:pt x="280416" y="7112"/>
                </a:lnTo>
                <a:lnTo>
                  <a:pt x="277241" y="7747"/>
                </a:lnTo>
                <a:lnTo>
                  <a:pt x="274447" y="9017"/>
                </a:lnTo>
                <a:lnTo>
                  <a:pt x="271525" y="10287"/>
                </a:lnTo>
                <a:lnTo>
                  <a:pt x="259969" y="36322"/>
                </a:lnTo>
                <a:lnTo>
                  <a:pt x="262255" y="41656"/>
                </a:lnTo>
                <a:lnTo>
                  <a:pt x="271272" y="50673"/>
                </a:lnTo>
                <a:lnTo>
                  <a:pt x="276987" y="52959"/>
                </a:lnTo>
                <a:lnTo>
                  <a:pt x="287020" y="52959"/>
                </a:lnTo>
                <a:lnTo>
                  <a:pt x="290068" y="52450"/>
                </a:lnTo>
                <a:lnTo>
                  <a:pt x="293116" y="51181"/>
                </a:lnTo>
                <a:lnTo>
                  <a:pt x="296037" y="50037"/>
                </a:lnTo>
                <a:lnTo>
                  <a:pt x="298703" y="48387"/>
                </a:lnTo>
                <a:lnTo>
                  <a:pt x="300736" y="46355"/>
                </a:lnTo>
                <a:lnTo>
                  <a:pt x="302895" y="44323"/>
                </a:lnTo>
                <a:lnTo>
                  <a:pt x="304546" y="41910"/>
                </a:lnTo>
                <a:lnTo>
                  <a:pt x="305816" y="39115"/>
                </a:lnTo>
                <a:lnTo>
                  <a:pt x="307030" y="36322"/>
                </a:lnTo>
                <a:lnTo>
                  <a:pt x="307721" y="33274"/>
                </a:lnTo>
                <a:lnTo>
                  <a:pt x="307721" y="26797"/>
                </a:lnTo>
                <a:lnTo>
                  <a:pt x="307141" y="24130"/>
                </a:lnTo>
                <a:lnTo>
                  <a:pt x="307086" y="23875"/>
                </a:lnTo>
                <a:lnTo>
                  <a:pt x="304661" y="18542"/>
                </a:lnTo>
                <a:lnTo>
                  <a:pt x="304546" y="18287"/>
                </a:lnTo>
                <a:lnTo>
                  <a:pt x="302981" y="16001"/>
                </a:lnTo>
                <a:lnTo>
                  <a:pt x="300736" y="13843"/>
                </a:lnTo>
                <a:lnTo>
                  <a:pt x="298703" y="11811"/>
                </a:lnTo>
                <a:lnTo>
                  <a:pt x="296242" y="10287"/>
                </a:lnTo>
                <a:lnTo>
                  <a:pt x="293116" y="8889"/>
                </a:lnTo>
                <a:lnTo>
                  <a:pt x="290068" y="7747"/>
                </a:lnTo>
                <a:lnTo>
                  <a:pt x="287020" y="7112"/>
                </a:lnTo>
                <a:close/>
              </a:path>
              <a:path w="758190" h="201930">
                <a:moveTo>
                  <a:pt x="304673" y="70485"/>
                </a:moveTo>
                <a:lnTo>
                  <a:pt x="262890" y="70485"/>
                </a:lnTo>
                <a:lnTo>
                  <a:pt x="262890" y="197231"/>
                </a:lnTo>
                <a:lnTo>
                  <a:pt x="304673" y="197231"/>
                </a:lnTo>
                <a:lnTo>
                  <a:pt x="304673" y="70485"/>
                </a:lnTo>
                <a:close/>
              </a:path>
              <a:path w="758190" h="201930">
                <a:moveTo>
                  <a:pt x="475361" y="101854"/>
                </a:moveTo>
                <a:lnTo>
                  <a:pt x="434594" y="101854"/>
                </a:lnTo>
                <a:lnTo>
                  <a:pt x="434594" y="162051"/>
                </a:lnTo>
                <a:lnTo>
                  <a:pt x="435156" y="165988"/>
                </a:lnTo>
                <a:lnTo>
                  <a:pt x="435247" y="166624"/>
                </a:lnTo>
                <a:lnTo>
                  <a:pt x="435356" y="167386"/>
                </a:lnTo>
                <a:lnTo>
                  <a:pt x="435483" y="168275"/>
                </a:lnTo>
                <a:lnTo>
                  <a:pt x="438531" y="179197"/>
                </a:lnTo>
                <a:lnTo>
                  <a:pt x="440944" y="184023"/>
                </a:lnTo>
                <a:lnTo>
                  <a:pt x="444500" y="187960"/>
                </a:lnTo>
                <a:lnTo>
                  <a:pt x="447928" y="191897"/>
                </a:lnTo>
                <a:lnTo>
                  <a:pt x="452627" y="194945"/>
                </a:lnTo>
                <a:lnTo>
                  <a:pt x="464058" y="199262"/>
                </a:lnTo>
                <a:lnTo>
                  <a:pt x="471170" y="200406"/>
                </a:lnTo>
                <a:lnTo>
                  <a:pt x="484124" y="200406"/>
                </a:lnTo>
                <a:lnTo>
                  <a:pt x="488569" y="200025"/>
                </a:lnTo>
                <a:lnTo>
                  <a:pt x="492270" y="199262"/>
                </a:lnTo>
                <a:lnTo>
                  <a:pt x="497332" y="198374"/>
                </a:lnTo>
                <a:lnTo>
                  <a:pt x="501015" y="197485"/>
                </a:lnTo>
                <a:lnTo>
                  <a:pt x="503936" y="196469"/>
                </a:lnTo>
                <a:lnTo>
                  <a:pt x="503466" y="168275"/>
                </a:lnTo>
                <a:lnTo>
                  <a:pt x="503459" y="167894"/>
                </a:lnTo>
                <a:lnTo>
                  <a:pt x="485267" y="167894"/>
                </a:lnTo>
                <a:lnTo>
                  <a:pt x="481456" y="166624"/>
                </a:lnTo>
                <a:lnTo>
                  <a:pt x="481175" y="166624"/>
                </a:lnTo>
                <a:lnTo>
                  <a:pt x="478790" y="163575"/>
                </a:lnTo>
                <a:lnTo>
                  <a:pt x="476503" y="160527"/>
                </a:lnTo>
                <a:lnTo>
                  <a:pt x="475361" y="156083"/>
                </a:lnTo>
                <a:lnTo>
                  <a:pt x="475361" y="101854"/>
                </a:lnTo>
                <a:close/>
              </a:path>
              <a:path w="758190" h="201930">
                <a:moveTo>
                  <a:pt x="388747" y="101854"/>
                </a:moveTo>
                <a:lnTo>
                  <a:pt x="346964" y="101854"/>
                </a:lnTo>
                <a:lnTo>
                  <a:pt x="346964" y="197231"/>
                </a:lnTo>
                <a:lnTo>
                  <a:pt x="388747" y="197231"/>
                </a:lnTo>
                <a:lnTo>
                  <a:pt x="388747" y="101854"/>
                </a:lnTo>
                <a:close/>
              </a:path>
              <a:path w="758190" h="201930">
                <a:moveTo>
                  <a:pt x="503427" y="165988"/>
                </a:moveTo>
                <a:lnTo>
                  <a:pt x="501776" y="166624"/>
                </a:lnTo>
                <a:lnTo>
                  <a:pt x="499872" y="167132"/>
                </a:lnTo>
                <a:lnTo>
                  <a:pt x="497586" y="167386"/>
                </a:lnTo>
                <a:lnTo>
                  <a:pt x="494538" y="167894"/>
                </a:lnTo>
                <a:lnTo>
                  <a:pt x="503459" y="167894"/>
                </a:lnTo>
                <a:lnTo>
                  <a:pt x="503427" y="165988"/>
                </a:lnTo>
                <a:close/>
              </a:path>
              <a:path w="758190" h="201930">
                <a:moveTo>
                  <a:pt x="414274" y="70485"/>
                </a:moveTo>
                <a:lnTo>
                  <a:pt x="323850" y="70485"/>
                </a:lnTo>
                <a:lnTo>
                  <a:pt x="323850" y="101854"/>
                </a:lnTo>
                <a:lnTo>
                  <a:pt x="414274" y="101854"/>
                </a:lnTo>
                <a:lnTo>
                  <a:pt x="414274" y="70485"/>
                </a:lnTo>
                <a:close/>
              </a:path>
              <a:path w="758190" h="201930">
                <a:moveTo>
                  <a:pt x="417068" y="70485"/>
                </a:moveTo>
                <a:lnTo>
                  <a:pt x="414274" y="70485"/>
                </a:lnTo>
                <a:lnTo>
                  <a:pt x="414274" y="101854"/>
                </a:lnTo>
                <a:lnTo>
                  <a:pt x="417068" y="101854"/>
                </a:lnTo>
                <a:lnTo>
                  <a:pt x="417068" y="70485"/>
                </a:lnTo>
                <a:close/>
              </a:path>
              <a:path w="758190" h="201930">
                <a:moveTo>
                  <a:pt x="505078" y="70485"/>
                </a:moveTo>
                <a:lnTo>
                  <a:pt x="417068" y="70485"/>
                </a:lnTo>
                <a:lnTo>
                  <a:pt x="417068" y="101854"/>
                </a:lnTo>
                <a:lnTo>
                  <a:pt x="505078" y="101854"/>
                </a:lnTo>
                <a:lnTo>
                  <a:pt x="505078" y="70485"/>
                </a:lnTo>
                <a:close/>
              </a:path>
              <a:path w="758190" h="201930">
                <a:moveTo>
                  <a:pt x="405130" y="0"/>
                </a:moveTo>
                <a:lnTo>
                  <a:pt x="401574" y="0"/>
                </a:lnTo>
                <a:lnTo>
                  <a:pt x="393999" y="307"/>
                </a:lnTo>
                <a:lnTo>
                  <a:pt x="354202" y="22860"/>
                </a:lnTo>
                <a:lnTo>
                  <a:pt x="346964" y="50546"/>
                </a:lnTo>
                <a:lnTo>
                  <a:pt x="346964" y="70485"/>
                </a:lnTo>
                <a:lnTo>
                  <a:pt x="388747" y="70485"/>
                </a:lnTo>
                <a:lnTo>
                  <a:pt x="388747" y="54990"/>
                </a:lnTo>
                <a:lnTo>
                  <a:pt x="389000" y="52070"/>
                </a:lnTo>
                <a:lnTo>
                  <a:pt x="397891" y="35940"/>
                </a:lnTo>
                <a:lnTo>
                  <a:pt x="400084" y="34671"/>
                </a:lnTo>
                <a:lnTo>
                  <a:pt x="399669" y="34671"/>
                </a:lnTo>
                <a:lnTo>
                  <a:pt x="402844" y="34036"/>
                </a:lnTo>
                <a:lnTo>
                  <a:pt x="418978" y="34036"/>
                </a:lnTo>
                <a:lnTo>
                  <a:pt x="421497" y="2732"/>
                </a:lnTo>
                <a:lnTo>
                  <a:pt x="409059" y="307"/>
                </a:lnTo>
                <a:lnTo>
                  <a:pt x="409282" y="307"/>
                </a:lnTo>
                <a:lnTo>
                  <a:pt x="405130" y="0"/>
                </a:lnTo>
                <a:close/>
              </a:path>
              <a:path w="758190" h="201930">
                <a:moveTo>
                  <a:pt x="475361" y="37211"/>
                </a:moveTo>
                <a:lnTo>
                  <a:pt x="434467" y="37211"/>
                </a:lnTo>
                <a:lnTo>
                  <a:pt x="434467" y="70485"/>
                </a:lnTo>
                <a:lnTo>
                  <a:pt x="475361" y="70485"/>
                </a:lnTo>
                <a:lnTo>
                  <a:pt x="475361" y="37211"/>
                </a:lnTo>
                <a:close/>
              </a:path>
              <a:path w="758190" h="201930">
                <a:moveTo>
                  <a:pt x="418978" y="34036"/>
                </a:moveTo>
                <a:lnTo>
                  <a:pt x="411352" y="34036"/>
                </a:lnTo>
                <a:lnTo>
                  <a:pt x="413385" y="34289"/>
                </a:lnTo>
                <a:lnTo>
                  <a:pt x="415417" y="34671"/>
                </a:lnTo>
                <a:lnTo>
                  <a:pt x="417195" y="35179"/>
                </a:lnTo>
                <a:lnTo>
                  <a:pt x="418846" y="35687"/>
                </a:lnTo>
                <a:lnTo>
                  <a:pt x="418958" y="34289"/>
                </a:lnTo>
                <a:lnTo>
                  <a:pt x="418978" y="34036"/>
                </a:lnTo>
                <a:close/>
              </a:path>
              <a:path w="758190" h="201930">
                <a:moveTo>
                  <a:pt x="589788" y="66421"/>
                </a:moveTo>
                <a:lnTo>
                  <a:pt x="551021" y="77089"/>
                </a:lnTo>
                <a:lnTo>
                  <a:pt x="526496" y="106425"/>
                </a:lnTo>
                <a:lnTo>
                  <a:pt x="521208" y="134365"/>
                </a:lnTo>
                <a:lnTo>
                  <a:pt x="521561" y="142152"/>
                </a:lnTo>
                <a:lnTo>
                  <a:pt x="522510" y="148844"/>
                </a:lnTo>
                <a:lnTo>
                  <a:pt x="522605" y="149510"/>
                </a:lnTo>
                <a:lnTo>
                  <a:pt x="541782" y="183896"/>
                </a:lnTo>
                <a:lnTo>
                  <a:pt x="577088" y="200279"/>
                </a:lnTo>
                <a:lnTo>
                  <a:pt x="590931" y="201422"/>
                </a:lnTo>
                <a:lnTo>
                  <a:pt x="600338" y="200971"/>
                </a:lnTo>
                <a:lnTo>
                  <a:pt x="638143" y="185816"/>
                </a:lnTo>
                <a:lnTo>
                  <a:pt x="648462" y="174371"/>
                </a:lnTo>
                <a:lnTo>
                  <a:pt x="640439" y="169290"/>
                </a:lnTo>
                <a:lnTo>
                  <a:pt x="587756" y="169290"/>
                </a:lnTo>
                <a:lnTo>
                  <a:pt x="584073" y="168656"/>
                </a:lnTo>
                <a:lnTo>
                  <a:pt x="561086" y="145287"/>
                </a:lnTo>
                <a:lnTo>
                  <a:pt x="653161" y="145287"/>
                </a:lnTo>
                <a:lnTo>
                  <a:pt x="653288" y="143890"/>
                </a:lnTo>
                <a:lnTo>
                  <a:pt x="653375" y="134365"/>
                </a:lnTo>
                <a:lnTo>
                  <a:pt x="653107" y="127482"/>
                </a:lnTo>
                <a:lnTo>
                  <a:pt x="652192" y="119999"/>
                </a:lnTo>
                <a:lnTo>
                  <a:pt x="652110" y="119618"/>
                </a:lnTo>
                <a:lnTo>
                  <a:pt x="652059" y="119380"/>
                </a:lnTo>
                <a:lnTo>
                  <a:pt x="561086" y="119380"/>
                </a:lnTo>
                <a:lnTo>
                  <a:pt x="561340" y="116077"/>
                </a:lnTo>
                <a:lnTo>
                  <a:pt x="562101" y="113030"/>
                </a:lnTo>
                <a:lnTo>
                  <a:pt x="563752" y="110109"/>
                </a:lnTo>
                <a:lnTo>
                  <a:pt x="565276" y="107187"/>
                </a:lnTo>
                <a:lnTo>
                  <a:pt x="567309" y="104521"/>
                </a:lnTo>
                <a:lnTo>
                  <a:pt x="569849" y="102362"/>
                </a:lnTo>
                <a:lnTo>
                  <a:pt x="572276" y="100177"/>
                </a:lnTo>
                <a:lnTo>
                  <a:pt x="575437" y="98298"/>
                </a:lnTo>
                <a:lnTo>
                  <a:pt x="578739" y="97155"/>
                </a:lnTo>
                <a:lnTo>
                  <a:pt x="582168" y="95885"/>
                </a:lnTo>
                <a:lnTo>
                  <a:pt x="585977" y="95250"/>
                </a:lnTo>
                <a:lnTo>
                  <a:pt x="643903" y="95250"/>
                </a:lnTo>
                <a:lnTo>
                  <a:pt x="641096" y="90677"/>
                </a:lnTo>
                <a:lnTo>
                  <a:pt x="609726" y="69153"/>
                </a:lnTo>
                <a:lnTo>
                  <a:pt x="609874" y="69153"/>
                </a:lnTo>
                <a:lnTo>
                  <a:pt x="603410" y="67643"/>
                </a:lnTo>
                <a:lnTo>
                  <a:pt x="603615" y="67643"/>
                </a:lnTo>
                <a:lnTo>
                  <a:pt x="596749" y="66728"/>
                </a:lnTo>
                <a:lnTo>
                  <a:pt x="597070" y="66728"/>
                </a:lnTo>
                <a:lnTo>
                  <a:pt x="589788" y="66421"/>
                </a:lnTo>
                <a:close/>
              </a:path>
              <a:path w="758190" h="201930">
                <a:moveTo>
                  <a:pt x="619378" y="155956"/>
                </a:moveTo>
                <a:lnTo>
                  <a:pt x="598043" y="169290"/>
                </a:lnTo>
                <a:lnTo>
                  <a:pt x="640439" y="169290"/>
                </a:lnTo>
                <a:lnTo>
                  <a:pt x="619378" y="155956"/>
                </a:lnTo>
                <a:close/>
              </a:path>
              <a:path w="758190" h="201930">
                <a:moveTo>
                  <a:pt x="643903" y="95250"/>
                </a:moveTo>
                <a:lnTo>
                  <a:pt x="598297" y="95250"/>
                </a:lnTo>
                <a:lnTo>
                  <a:pt x="604520" y="97662"/>
                </a:lnTo>
                <a:lnTo>
                  <a:pt x="612335" y="106425"/>
                </a:lnTo>
                <a:lnTo>
                  <a:pt x="612947" y="107187"/>
                </a:lnTo>
                <a:lnTo>
                  <a:pt x="614934" y="112775"/>
                </a:lnTo>
                <a:lnTo>
                  <a:pt x="614934" y="119380"/>
                </a:lnTo>
                <a:lnTo>
                  <a:pt x="652059" y="119380"/>
                </a:lnTo>
                <a:lnTo>
                  <a:pt x="650695" y="113030"/>
                </a:lnTo>
                <a:lnTo>
                  <a:pt x="648589" y="106425"/>
                </a:lnTo>
                <a:lnTo>
                  <a:pt x="645541" y="97917"/>
                </a:lnTo>
                <a:lnTo>
                  <a:pt x="643903" y="95250"/>
                </a:lnTo>
                <a:close/>
              </a:path>
              <a:path w="758190" h="201930">
                <a:moveTo>
                  <a:pt x="728345" y="101854"/>
                </a:moveTo>
                <a:lnTo>
                  <a:pt x="687577" y="101854"/>
                </a:lnTo>
                <a:lnTo>
                  <a:pt x="687577" y="162051"/>
                </a:lnTo>
                <a:lnTo>
                  <a:pt x="688140" y="165988"/>
                </a:lnTo>
                <a:lnTo>
                  <a:pt x="688231" y="166624"/>
                </a:lnTo>
                <a:lnTo>
                  <a:pt x="688340" y="167386"/>
                </a:lnTo>
                <a:lnTo>
                  <a:pt x="688467" y="168275"/>
                </a:lnTo>
                <a:lnTo>
                  <a:pt x="691515" y="179197"/>
                </a:lnTo>
                <a:lnTo>
                  <a:pt x="693927" y="184023"/>
                </a:lnTo>
                <a:lnTo>
                  <a:pt x="697484" y="187960"/>
                </a:lnTo>
                <a:lnTo>
                  <a:pt x="700913" y="191897"/>
                </a:lnTo>
                <a:lnTo>
                  <a:pt x="705612" y="194945"/>
                </a:lnTo>
                <a:lnTo>
                  <a:pt x="717042" y="199262"/>
                </a:lnTo>
                <a:lnTo>
                  <a:pt x="724153" y="200406"/>
                </a:lnTo>
                <a:lnTo>
                  <a:pt x="737108" y="200406"/>
                </a:lnTo>
                <a:lnTo>
                  <a:pt x="741552" y="200025"/>
                </a:lnTo>
                <a:lnTo>
                  <a:pt x="745254" y="199262"/>
                </a:lnTo>
                <a:lnTo>
                  <a:pt x="750316" y="198374"/>
                </a:lnTo>
                <a:lnTo>
                  <a:pt x="753999" y="197485"/>
                </a:lnTo>
                <a:lnTo>
                  <a:pt x="756920" y="196469"/>
                </a:lnTo>
                <a:lnTo>
                  <a:pt x="756450" y="168275"/>
                </a:lnTo>
                <a:lnTo>
                  <a:pt x="756443" y="167894"/>
                </a:lnTo>
                <a:lnTo>
                  <a:pt x="738251" y="167894"/>
                </a:lnTo>
                <a:lnTo>
                  <a:pt x="734441" y="166624"/>
                </a:lnTo>
                <a:lnTo>
                  <a:pt x="734159" y="166624"/>
                </a:lnTo>
                <a:lnTo>
                  <a:pt x="731774" y="163575"/>
                </a:lnTo>
                <a:lnTo>
                  <a:pt x="729488" y="160527"/>
                </a:lnTo>
                <a:lnTo>
                  <a:pt x="728345" y="156083"/>
                </a:lnTo>
                <a:lnTo>
                  <a:pt x="728345" y="101854"/>
                </a:lnTo>
                <a:close/>
              </a:path>
              <a:path w="758190" h="201930">
                <a:moveTo>
                  <a:pt x="756412" y="165988"/>
                </a:moveTo>
                <a:lnTo>
                  <a:pt x="754761" y="166624"/>
                </a:lnTo>
                <a:lnTo>
                  <a:pt x="752856" y="167132"/>
                </a:lnTo>
                <a:lnTo>
                  <a:pt x="750570" y="167386"/>
                </a:lnTo>
                <a:lnTo>
                  <a:pt x="747522" y="167894"/>
                </a:lnTo>
                <a:lnTo>
                  <a:pt x="756443" y="167894"/>
                </a:lnTo>
                <a:lnTo>
                  <a:pt x="756412" y="165988"/>
                </a:lnTo>
                <a:close/>
              </a:path>
              <a:path w="758190" h="201930">
                <a:moveTo>
                  <a:pt x="758063" y="70485"/>
                </a:moveTo>
                <a:lnTo>
                  <a:pt x="667258" y="70485"/>
                </a:lnTo>
                <a:lnTo>
                  <a:pt x="667258" y="101854"/>
                </a:lnTo>
                <a:lnTo>
                  <a:pt x="758063" y="101854"/>
                </a:lnTo>
                <a:lnTo>
                  <a:pt x="758063" y="70485"/>
                </a:lnTo>
                <a:close/>
              </a:path>
              <a:path w="758190" h="201930">
                <a:moveTo>
                  <a:pt x="728345" y="37211"/>
                </a:moveTo>
                <a:lnTo>
                  <a:pt x="687451" y="37211"/>
                </a:lnTo>
                <a:lnTo>
                  <a:pt x="687451" y="70485"/>
                </a:lnTo>
                <a:lnTo>
                  <a:pt x="728345" y="70485"/>
                </a:lnTo>
                <a:lnTo>
                  <a:pt x="728345" y="37211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33439" y="1298194"/>
            <a:ext cx="102870" cy="702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05"/>
              </a:spcBef>
            </a:pPr>
            <a:r>
              <a:rPr lang="fi" sz="2000" b="1" i="0" u="none" spc="-30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rtl="0">
              <a:lnSpc>
                <a:spcPct val="100000"/>
              </a:lnSpc>
              <a:spcBef>
                <a:spcPts val="1245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68389" y="1815592"/>
            <a:ext cx="4006595" cy="17945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66610" y="2050288"/>
            <a:ext cx="3943727" cy="1794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718934" y="2411476"/>
            <a:ext cx="4354195" cy="17945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420739" y="2357755"/>
            <a:ext cx="97790" cy="602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1400" b="1" i="0" u="none" spc="-12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175"/>
              </a:spcBef>
            </a:pPr>
            <a:r>
              <a:rPr lang="fi" sz="1400" b="1" i="0" u="none" spc="-12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668389" y="2774188"/>
            <a:ext cx="4655311" cy="17945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668134" y="3008629"/>
            <a:ext cx="2595118" cy="17970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79945" y="3391153"/>
            <a:ext cx="1090676" cy="19431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420739" y="3314522"/>
            <a:ext cx="128270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2000" b="1" i="0" u="none" spc="-30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250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668389" y="3833621"/>
            <a:ext cx="4722621" cy="17767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67754" y="4066159"/>
            <a:ext cx="3471799" cy="179832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420739" y="4375784"/>
            <a:ext cx="97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400" b="1" i="0" u="none" spc="-12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671691" y="4431029"/>
            <a:ext cx="4349368" cy="17767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664325" y="4665726"/>
            <a:ext cx="4500115" cy="17767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667372" y="4900421"/>
            <a:ext cx="3510915" cy="17767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79945" y="5274817"/>
            <a:ext cx="1793112" cy="257428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6420739" y="5205222"/>
            <a:ext cx="128270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2000" b="1" i="0" u="none" spc="-30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20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  <a:spcBef>
                <a:spcPts val="1250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68389" y="5721299"/>
            <a:ext cx="3753104" cy="17970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847831" y="5797296"/>
            <a:ext cx="1344168" cy="1060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550545" algn="l" rtl="0">
              <a:lnSpc>
                <a:spcPct val="100000"/>
              </a:lnSpc>
              <a:spcBef>
                <a:spcPts val="100"/>
              </a:spcBef>
            </a:pPr>
            <a:r>
              <a:rPr lang="fi" b="0" i="0" u="none" spc="195" baseline="0"/>
              <a:t>Krematorioiden</a:t>
            </a:r>
            <a:r>
              <a:rPr lang="fi" b="0" i="0" u="none" spc="-155" baseline="0"/>
              <a:t> </a:t>
            </a:r>
            <a:r>
              <a:rPr lang="fi" b="0" i="0" u="none" spc="254" baseline="0"/>
              <a:t>rahoitus</a:t>
            </a:r>
            <a:r>
              <a:rPr lang="fi" b="0" i="0" u="none" spc="-114" baseline="0"/>
              <a:t> </a:t>
            </a:r>
            <a:r>
              <a:rPr lang="fi" b="0" i="0" u="none" spc="180" baseline="0"/>
              <a:t>Tanskassa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233043"/>
            <a:ext cx="97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1400" b="1" i="0" u="none" spc="-12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5738" y="1294130"/>
            <a:ext cx="542925" cy="133350"/>
          </a:xfrm>
          <a:custGeom>
            <a:avLst/>
            <a:gdLst/>
            <a:ahLst/>
            <a:cxnLst/>
            <a:rect l="l" t="t" r="r" b="b"/>
            <a:pathLst>
              <a:path w="542925" h="133350">
                <a:moveTo>
                  <a:pt x="68427" y="0"/>
                </a:moveTo>
                <a:lnTo>
                  <a:pt x="29875" y="10318"/>
                </a:lnTo>
                <a:lnTo>
                  <a:pt x="2962" y="45221"/>
                </a:lnTo>
                <a:lnTo>
                  <a:pt x="0" y="66421"/>
                </a:lnTo>
                <a:lnTo>
                  <a:pt x="251" y="72009"/>
                </a:lnTo>
                <a:lnTo>
                  <a:pt x="323" y="73630"/>
                </a:lnTo>
                <a:lnTo>
                  <a:pt x="1295" y="80565"/>
                </a:lnTo>
                <a:lnTo>
                  <a:pt x="2835" y="86868"/>
                </a:lnTo>
                <a:lnTo>
                  <a:pt x="2914" y="87191"/>
                </a:lnTo>
                <a:lnTo>
                  <a:pt x="29373" y="122412"/>
                </a:lnTo>
                <a:lnTo>
                  <a:pt x="67906" y="133096"/>
                </a:lnTo>
                <a:lnTo>
                  <a:pt x="74676" y="132788"/>
                </a:lnTo>
                <a:lnTo>
                  <a:pt x="75394" y="132788"/>
                </a:lnTo>
                <a:lnTo>
                  <a:pt x="112504" y="116738"/>
                </a:lnTo>
                <a:lnTo>
                  <a:pt x="116928" y="112141"/>
                </a:lnTo>
                <a:lnTo>
                  <a:pt x="109382" y="105029"/>
                </a:lnTo>
                <a:lnTo>
                  <a:pt x="63728" y="105029"/>
                </a:lnTo>
                <a:lnTo>
                  <a:pt x="58928" y="104140"/>
                </a:lnTo>
                <a:lnTo>
                  <a:pt x="50165" y="100330"/>
                </a:lnTo>
                <a:lnTo>
                  <a:pt x="46393" y="97662"/>
                </a:lnTo>
                <a:lnTo>
                  <a:pt x="43230" y="94234"/>
                </a:lnTo>
                <a:lnTo>
                  <a:pt x="40068" y="90932"/>
                </a:lnTo>
                <a:lnTo>
                  <a:pt x="37592" y="86868"/>
                </a:lnTo>
                <a:lnTo>
                  <a:pt x="35826" y="82042"/>
                </a:lnTo>
                <a:lnTo>
                  <a:pt x="34061" y="77343"/>
                </a:lnTo>
                <a:lnTo>
                  <a:pt x="33172" y="72009"/>
                </a:lnTo>
                <a:lnTo>
                  <a:pt x="33172" y="60833"/>
                </a:lnTo>
                <a:lnTo>
                  <a:pt x="59245" y="28702"/>
                </a:lnTo>
                <a:lnTo>
                  <a:pt x="64173" y="27686"/>
                </a:lnTo>
                <a:lnTo>
                  <a:pt x="106593" y="27686"/>
                </a:lnTo>
                <a:lnTo>
                  <a:pt x="115709" y="18542"/>
                </a:lnTo>
                <a:lnTo>
                  <a:pt x="81721" y="1222"/>
                </a:lnTo>
                <a:lnTo>
                  <a:pt x="75104" y="307"/>
                </a:lnTo>
                <a:lnTo>
                  <a:pt x="68427" y="0"/>
                </a:lnTo>
                <a:close/>
              </a:path>
              <a:path w="542925" h="133350">
                <a:moveTo>
                  <a:pt x="95770" y="92202"/>
                </a:moveTo>
                <a:lnTo>
                  <a:pt x="93040" y="96012"/>
                </a:lnTo>
                <a:lnTo>
                  <a:pt x="89420" y="99060"/>
                </a:lnTo>
                <a:lnTo>
                  <a:pt x="80365" y="103886"/>
                </a:lnTo>
                <a:lnTo>
                  <a:pt x="75044" y="105029"/>
                </a:lnTo>
                <a:lnTo>
                  <a:pt x="109382" y="105029"/>
                </a:lnTo>
                <a:lnTo>
                  <a:pt x="95770" y="92202"/>
                </a:lnTo>
                <a:close/>
              </a:path>
              <a:path w="542925" h="133350">
                <a:moveTo>
                  <a:pt x="106593" y="27686"/>
                </a:moveTo>
                <a:lnTo>
                  <a:pt x="74434" y="27686"/>
                </a:lnTo>
                <a:lnTo>
                  <a:pt x="79184" y="28702"/>
                </a:lnTo>
                <a:lnTo>
                  <a:pt x="83794" y="30607"/>
                </a:lnTo>
                <a:lnTo>
                  <a:pt x="88417" y="32385"/>
                </a:lnTo>
                <a:lnTo>
                  <a:pt x="92176" y="35306"/>
                </a:lnTo>
                <a:lnTo>
                  <a:pt x="95072" y="39243"/>
                </a:lnTo>
                <a:lnTo>
                  <a:pt x="106593" y="27686"/>
                </a:lnTo>
                <a:close/>
              </a:path>
              <a:path w="542925" h="133350">
                <a:moveTo>
                  <a:pt x="163055" y="3429"/>
                </a:moveTo>
                <a:lnTo>
                  <a:pt x="132410" y="3429"/>
                </a:lnTo>
                <a:lnTo>
                  <a:pt x="132410" y="129667"/>
                </a:lnTo>
                <a:lnTo>
                  <a:pt x="163055" y="129667"/>
                </a:lnTo>
                <a:lnTo>
                  <a:pt x="163055" y="3429"/>
                </a:lnTo>
                <a:close/>
              </a:path>
              <a:path w="542925" h="133350">
                <a:moveTo>
                  <a:pt x="245999" y="3429"/>
                </a:moveTo>
                <a:lnTo>
                  <a:pt x="191846" y="3429"/>
                </a:lnTo>
                <a:lnTo>
                  <a:pt x="191846" y="129667"/>
                </a:lnTo>
                <a:lnTo>
                  <a:pt x="221805" y="129667"/>
                </a:lnTo>
                <a:lnTo>
                  <a:pt x="221805" y="79629"/>
                </a:lnTo>
                <a:lnTo>
                  <a:pt x="264504" y="79629"/>
                </a:lnTo>
                <a:lnTo>
                  <a:pt x="262026" y="75565"/>
                </a:lnTo>
                <a:lnTo>
                  <a:pt x="270268" y="73152"/>
                </a:lnTo>
                <a:lnTo>
                  <a:pt x="276694" y="68961"/>
                </a:lnTo>
                <a:lnTo>
                  <a:pt x="281305" y="63119"/>
                </a:lnTo>
                <a:lnTo>
                  <a:pt x="285825" y="57531"/>
                </a:lnTo>
                <a:lnTo>
                  <a:pt x="221627" y="57531"/>
                </a:lnTo>
                <a:lnTo>
                  <a:pt x="221627" y="28194"/>
                </a:lnTo>
                <a:lnTo>
                  <a:pt x="286867" y="28194"/>
                </a:lnTo>
                <a:lnTo>
                  <a:pt x="281406" y="18542"/>
                </a:lnTo>
                <a:lnTo>
                  <a:pt x="251942" y="4064"/>
                </a:lnTo>
                <a:lnTo>
                  <a:pt x="245999" y="3429"/>
                </a:lnTo>
                <a:close/>
              </a:path>
              <a:path w="542925" h="133350">
                <a:moveTo>
                  <a:pt x="264504" y="79629"/>
                </a:moveTo>
                <a:lnTo>
                  <a:pt x="232067" y="79629"/>
                </a:lnTo>
                <a:lnTo>
                  <a:pt x="259410" y="129667"/>
                </a:lnTo>
                <a:lnTo>
                  <a:pt x="295021" y="129667"/>
                </a:lnTo>
                <a:lnTo>
                  <a:pt x="264504" y="79629"/>
                </a:lnTo>
                <a:close/>
              </a:path>
              <a:path w="542925" h="133350">
                <a:moveTo>
                  <a:pt x="286867" y="28194"/>
                </a:moveTo>
                <a:lnTo>
                  <a:pt x="242430" y="28194"/>
                </a:lnTo>
                <a:lnTo>
                  <a:pt x="247307" y="28956"/>
                </a:lnTo>
                <a:lnTo>
                  <a:pt x="249504" y="29591"/>
                </a:lnTo>
                <a:lnTo>
                  <a:pt x="253390" y="31623"/>
                </a:lnTo>
                <a:lnTo>
                  <a:pt x="254990" y="33020"/>
                </a:lnTo>
                <a:lnTo>
                  <a:pt x="256235" y="34925"/>
                </a:lnTo>
                <a:lnTo>
                  <a:pt x="257479" y="36703"/>
                </a:lnTo>
                <a:lnTo>
                  <a:pt x="258102" y="39116"/>
                </a:lnTo>
                <a:lnTo>
                  <a:pt x="258102" y="45339"/>
                </a:lnTo>
                <a:lnTo>
                  <a:pt x="257429" y="48006"/>
                </a:lnTo>
                <a:lnTo>
                  <a:pt x="256057" y="49911"/>
                </a:lnTo>
                <a:lnTo>
                  <a:pt x="254698" y="51943"/>
                </a:lnTo>
                <a:lnTo>
                  <a:pt x="239297" y="57531"/>
                </a:lnTo>
                <a:lnTo>
                  <a:pt x="285887" y="57531"/>
                </a:lnTo>
                <a:lnTo>
                  <a:pt x="288226" y="50165"/>
                </a:lnTo>
                <a:lnTo>
                  <a:pt x="288226" y="34290"/>
                </a:lnTo>
                <a:lnTo>
                  <a:pt x="286867" y="28194"/>
                </a:lnTo>
                <a:close/>
              </a:path>
              <a:path w="542925" h="133350">
                <a:moveTo>
                  <a:pt x="381190" y="36957"/>
                </a:moveTo>
                <a:lnTo>
                  <a:pt x="351218" y="36957"/>
                </a:lnTo>
                <a:lnTo>
                  <a:pt x="351218" y="129667"/>
                </a:lnTo>
                <a:lnTo>
                  <a:pt x="381190" y="129667"/>
                </a:lnTo>
                <a:lnTo>
                  <a:pt x="381190" y="36957"/>
                </a:lnTo>
                <a:close/>
              </a:path>
              <a:path w="542925" h="133350">
                <a:moveTo>
                  <a:pt x="381190" y="3429"/>
                </a:moveTo>
                <a:lnTo>
                  <a:pt x="353631" y="3429"/>
                </a:lnTo>
                <a:lnTo>
                  <a:pt x="312115" y="33909"/>
                </a:lnTo>
                <a:lnTo>
                  <a:pt x="327596" y="55118"/>
                </a:lnTo>
                <a:lnTo>
                  <a:pt x="351218" y="36957"/>
                </a:lnTo>
                <a:lnTo>
                  <a:pt x="381190" y="36957"/>
                </a:lnTo>
                <a:lnTo>
                  <a:pt x="381190" y="3429"/>
                </a:lnTo>
                <a:close/>
              </a:path>
              <a:path w="542925" h="133350">
                <a:moveTo>
                  <a:pt x="463105" y="3429"/>
                </a:moveTo>
                <a:lnTo>
                  <a:pt x="432625" y="3429"/>
                </a:lnTo>
                <a:lnTo>
                  <a:pt x="432625" y="129667"/>
                </a:lnTo>
                <a:lnTo>
                  <a:pt x="463105" y="129667"/>
                </a:lnTo>
                <a:lnTo>
                  <a:pt x="463105" y="76962"/>
                </a:lnTo>
                <a:lnTo>
                  <a:pt x="542734" y="76962"/>
                </a:lnTo>
                <a:lnTo>
                  <a:pt x="542734" y="51181"/>
                </a:lnTo>
                <a:lnTo>
                  <a:pt x="463105" y="51181"/>
                </a:lnTo>
                <a:lnTo>
                  <a:pt x="463105" y="3429"/>
                </a:lnTo>
                <a:close/>
              </a:path>
              <a:path w="542925" h="133350">
                <a:moveTo>
                  <a:pt x="542734" y="76962"/>
                </a:moveTo>
                <a:lnTo>
                  <a:pt x="512254" y="76962"/>
                </a:lnTo>
                <a:lnTo>
                  <a:pt x="512254" y="129667"/>
                </a:lnTo>
                <a:lnTo>
                  <a:pt x="542734" y="129667"/>
                </a:lnTo>
                <a:lnTo>
                  <a:pt x="542734" y="76962"/>
                </a:lnTo>
                <a:close/>
              </a:path>
              <a:path w="542925" h="133350">
                <a:moveTo>
                  <a:pt x="542734" y="3429"/>
                </a:moveTo>
                <a:lnTo>
                  <a:pt x="512254" y="3429"/>
                </a:lnTo>
                <a:lnTo>
                  <a:pt x="512254" y="51181"/>
                </a:lnTo>
                <a:lnTo>
                  <a:pt x="542734" y="51181"/>
                </a:lnTo>
                <a:lnTo>
                  <a:pt x="542734" y="3429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592" y="1332483"/>
            <a:ext cx="171704" cy="913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6262" y="1285747"/>
            <a:ext cx="3139211" cy="1473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7602" y="1502410"/>
            <a:ext cx="1658874" cy="13690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58608" y="1498980"/>
            <a:ext cx="4699635" cy="607695"/>
            <a:chOff x="958608" y="1498980"/>
            <a:chExt cx="4699635" cy="6076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348" y="1498980"/>
              <a:ext cx="2840253" cy="1809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17620" y="1588870"/>
              <a:ext cx="40005" cy="10795"/>
            </a:xfrm>
            <a:custGeom>
              <a:avLst/>
              <a:gdLst/>
              <a:ahLst/>
              <a:cxnLst/>
              <a:rect l="l" t="t" r="r" b="b"/>
              <a:pathLst>
                <a:path w="40004" h="10794">
                  <a:moveTo>
                    <a:pt x="399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39961" y="10186"/>
                  </a:lnTo>
                  <a:lnTo>
                    <a:pt x="39961" y="0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917" y="1713610"/>
              <a:ext cx="4693932" cy="1797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8608" y="1929129"/>
              <a:ext cx="648703" cy="17754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7542" y="2213229"/>
            <a:ext cx="4772025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 rtl="0">
              <a:lnSpc>
                <a:spcPct val="100000"/>
              </a:lnSpc>
              <a:spcBef>
                <a:spcPts val="10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8"/>
              </a:rPr>
              <a:t>https://www.retsinformation.dk/eli/retsinfo/2013/9076</a:t>
            </a:r>
            <a:endParaRPr sz="14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5896" y="2618867"/>
            <a:ext cx="321310" cy="130175"/>
          </a:xfrm>
          <a:custGeom>
            <a:avLst/>
            <a:gdLst/>
            <a:ahLst/>
            <a:cxnLst/>
            <a:rect l="l" t="t" r="r" b="b"/>
            <a:pathLst>
              <a:path w="321309" h="130175">
                <a:moveTo>
                  <a:pt x="34226" y="0"/>
                </a:moveTo>
                <a:lnTo>
                  <a:pt x="0" y="0"/>
                </a:lnTo>
                <a:lnTo>
                  <a:pt x="47802" y="126237"/>
                </a:lnTo>
                <a:lnTo>
                  <a:pt x="78270" y="126237"/>
                </a:lnTo>
                <a:lnTo>
                  <a:pt x="92423" y="89535"/>
                </a:lnTo>
                <a:lnTo>
                  <a:pt x="63474" y="89535"/>
                </a:lnTo>
                <a:lnTo>
                  <a:pt x="34226" y="0"/>
                </a:lnTo>
                <a:close/>
              </a:path>
              <a:path w="321309" h="130175">
                <a:moveTo>
                  <a:pt x="126949" y="0"/>
                </a:moveTo>
                <a:lnTo>
                  <a:pt x="93256" y="0"/>
                </a:lnTo>
                <a:lnTo>
                  <a:pt x="64262" y="89535"/>
                </a:lnTo>
                <a:lnTo>
                  <a:pt x="92423" y="89535"/>
                </a:lnTo>
                <a:lnTo>
                  <a:pt x="126949" y="0"/>
                </a:lnTo>
                <a:close/>
              </a:path>
              <a:path w="321309" h="130175">
                <a:moveTo>
                  <a:pt x="225526" y="0"/>
                </a:moveTo>
                <a:lnTo>
                  <a:pt x="140728" y="0"/>
                </a:lnTo>
                <a:lnTo>
                  <a:pt x="140728" y="126237"/>
                </a:lnTo>
                <a:lnTo>
                  <a:pt x="228752" y="126237"/>
                </a:lnTo>
                <a:lnTo>
                  <a:pt x="228752" y="100203"/>
                </a:lnTo>
                <a:lnTo>
                  <a:pt x="170078" y="100203"/>
                </a:lnTo>
                <a:lnTo>
                  <a:pt x="170078" y="74041"/>
                </a:lnTo>
                <a:lnTo>
                  <a:pt x="222567" y="74041"/>
                </a:lnTo>
                <a:lnTo>
                  <a:pt x="222567" y="49530"/>
                </a:lnTo>
                <a:lnTo>
                  <a:pt x="170078" y="49530"/>
                </a:lnTo>
                <a:lnTo>
                  <a:pt x="170078" y="25908"/>
                </a:lnTo>
                <a:lnTo>
                  <a:pt x="225526" y="25908"/>
                </a:lnTo>
                <a:lnTo>
                  <a:pt x="225526" y="0"/>
                </a:lnTo>
                <a:close/>
              </a:path>
              <a:path w="321309" h="130175">
                <a:moveTo>
                  <a:pt x="265303" y="90932"/>
                </a:moveTo>
                <a:lnTo>
                  <a:pt x="238404" y="100075"/>
                </a:lnTo>
                <a:lnTo>
                  <a:pt x="240633" y="106265"/>
                </a:lnTo>
                <a:lnTo>
                  <a:pt x="243755" y="111871"/>
                </a:lnTo>
                <a:lnTo>
                  <a:pt x="279412" y="129667"/>
                </a:lnTo>
                <a:lnTo>
                  <a:pt x="287947" y="129667"/>
                </a:lnTo>
                <a:lnTo>
                  <a:pt x="318109" y="104267"/>
                </a:lnTo>
                <a:lnTo>
                  <a:pt x="318582" y="101981"/>
                </a:lnTo>
                <a:lnTo>
                  <a:pt x="274764" y="101981"/>
                </a:lnTo>
                <a:lnTo>
                  <a:pt x="272034" y="100965"/>
                </a:lnTo>
                <a:lnTo>
                  <a:pt x="267627" y="96900"/>
                </a:lnTo>
                <a:lnTo>
                  <a:pt x="266115" y="94234"/>
                </a:lnTo>
                <a:lnTo>
                  <a:pt x="265303" y="90932"/>
                </a:lnTo>
                <a:close/>
              </a:path>
              <a:path w="321309" h="130175">
                <a:moveTo>
                  <a:pt x="320941" y="0"/>
                </a:moveTo>
                <a:lnTo>
                  <a:pt x="290296" y="0"/>
                </a:lnTo>
                <a:lnTo>
                  <a:pt x="290296" y="88900"/>
                </a:lnTo>
                <a:lnTo>
                  <a:pt x="289496" y="93345"/>
                </a:lnTo>
                <a:lnTo>
                  <a:pt x="286355" y="100075"/>
                </a:lnTo>
                <a:lnTo>
                  <a:pt x="286296" y="100203"/>
                </a:lnTo>
                <a:lnTo>
                  <a:pt x="283006" y="101981"/>
                </a:lnTo>
                <a:lnTo>
                  <a:pt x="318582" y="101981"/>
                </a:lnTo>
                <a:lnTo>
                  <a:pt x="320370" y="93345"/>
                </a:lnTo>
                <a:lnTo>
                  <a:pt x="320846" y="88900"/>
                </a:lnTo>
                <a:lnTo>
                  <a:pt x="320941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6421" y="2653792"/>
            <a:ext cx="171703" cy="913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4614" y="2607055"/>
            <a:ext cx="1806981" cy="1473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8443" y="2821558"/>
            <a:ext cx="1723542" cy="13906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743200" y="2910178"/>
            <a:ext cx="40005" cy="10795"/>
          </a:xfrm>
          <a:custGeom>
            <a:avLst/>
            <a:gdLst/>
            <a:ahLst/>
            <a:cxnLst/>
            <a:rect l="l" t="t" r="r" b="b"/>
            <a:pathLst>
              <a:path w="40005" h="10794">
                <a:moveTo>
                  <a:pt x="39963" y="0"/>
                </a:moveTo>
                <a:lnTo>
                  <a:pt x="0" y="0"/>
                </a:lnTo>
                <a:lnTo>
                  <a:pt x="0" y="10186"/>
                </a:lnTo>
                <a:lnTo>
                  <a:pt x="39963" y="10186"/>
                </a:lnTo>
                <a:lnTo>
                  <a:pt x="3996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49299" y="2610357"/>
            <a:ext cx="4670425" cy="604520"/>
            <a:chOff x="949299" y="2610357"/>
            <a:chExt cx="4670425" cy="6045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32555" y="2610357"/>
              <a:ext cx="2186686" cy="1775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8830" y="2821558"/>
              <a:ext cx="2325243" cy="1797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9299" y="3034918"/>
              <a:ext cx="2074316" cy="17970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49464" y="4054855"/>
            <a:ext cx="4445000" cy="354965"/>
            <a:chOff x="949464" y="4054855"/>
            <a:chExt cx="4445000" cy="354965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9464" y="4054855"/>
              <a:ext cx="4444733" cy="1808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58088" y="4271517"/>
              <a:ext cx="1365885" cy="138430"/>
            </a:xfrm>
            <a:custGeom>
              <a:avLst/>
              <a:gdLst/>
              <a:ahLst/>
              <a:cxnLst/>
              <a:rect l="l" t="t" r="r" b="b"/>
              <a:pathLst>
                <a:path w="1365885" h="138429">
                  <a:moveTo>
                    <a:pt x="93941" y="108712"/>
                  </a:moveTo>
                  <a:lnTo>
                    <a:pt x="42405" y="108712"/>
                  </a:lnTo>
                  <a:lnTo>
                    <a:pt x="74498" y="80137"/>
                  </a:lnTo>
                  <a:lnTo>
                    <a:pt x="77254" y="77470"/>
                  </a:lnTo>
                  <a:lnTo>
                    <a:pt x="93764" y="48387"/>
                  </a:lnTo>
                  <a:lnTo>
                    <a:pt x="93764" y="37338"/>
                  </a:lnTo>
                  <a:lnTo>
                    <a:pt x="92659" y="32385"/>
                  </a:lnTo>
                  <a:lnTo>
                    <a:pt x="92570" y="32004"/>
                  </a:lnTo>
                  <a:lnTo>
                    <a:pt x="92494" y="31623"/>
                  </a:lnTo>
                  <a:lnTo>
                    <a:pt x="91960" y="30607"/>
                  </a:lnTo>
                  <a:lnTo>
                    <a:pt x="89941" y="26670"/>
                  </a:lnTo>
                  <a:lnTo>
                    <a:pt x="87388" y="21844"/>
                  </a:lnTo>
                  <a:lnTo>
                    <a:pt x="83959" y="17780"/>
                  </a:lnTo>
                  <a:lnTo>
                    <a:pt x="79667" y="14605"/>
                  </a:lnTo>
                  <a:lnTo>
                    <a:pt x="75374" y="11303"/>
                  </a:lnTo>
                  <a:lnTo>
                    <a:pt x="70497" y="9017"/>
                  </a:lnTo>
                  <a:lnTo>
                    <a:pt x="65036" y="7366"/>
                  </a:lnTo>
                  <a:lnTo>
                    <a:pt x="59588" y="5842"/>
                  </a:lnTo>
                  <a:lnTo>
                    <a:pt x="53949" y="5080"/>
                  </a:lnTo>
                  <a:lnTo>
                    <a:pt x="41935" y="5080"/>
                  </a:lnTo>
                  <a:lnTo>
                    <a:pt x="8013" y="23622"/>
                  </a:lnTo>
                  <a:lnTo>
                    <a:pt x="0" y="45720"/>
                  </a:lnTo>
                  <a:lnTo>
                    <a:pt x="28651" y="49657"/>
                  </a:lnTo>
                  <a:lnTo>
                    <a:pt x="29286" y="43942"/>
                  </a:lnTo>
                  <a:lnTo>
                    <a:pt x="31165" y="39370"/>
                  </a:lnTo>
                  <a:lnTo>
                    <a:pt x="34302" y="35941"/>
                  </a:lnTo>
                  <a:lnTo>
                    <a:pt x="37439" y="32385"/>
                  </a:lnTo>
                  <a:lnTo>
                    <a:pt x="41503" y="30607"/>
                  </a:lnTo>
                  <a:lnTo>
                    <a:pt x="51257" y="30607"/>
                  </a:lnTo>
                  <a:lnTo>
                    <a:pt x="55054" y="32004"/>
                  </a:lnTo>
                  <a:lnTo>
                    <a:pt x="60744" y="37592"/>
                  </a:lnTo>
                  <a:lnTo>
                    <a:pt x="62166" y="41275"/>
                  </a:lnTo>
                  <a:lnTo>
                    <a:pt x="62166" y="49657"/>
                  </a:lnTo>
                  <a:lnTo>
                    <a:pt x="2616" y="109728"/>
                  </a:lnTo>
                  <a:lnTo>
                    <a:pt x="2616" y="134747"/>
                  </a:lnTo>
                  <a:lnTo>
                    <a:pt x="93941" y="134747"/>
                  </a:lnTo>
                  <a:lnTo>
                    <a:pt x="93941" y="108712"/>
                  </a:lnTo>
                  <a:close/>
                </a:path>
                <a:path w="1365885" h="138429">
                  <a:moveTo>
                    <a:pt x="154139" y="114046"/>
                  </a:moveTo>
                  <a:lnTo>
                    <a:pt x="152374" y="109982"/>
                  </a:lnTo>
                  <a:lnTo>
                    <a:pt x="148869" y="106553"/>
                  </a:lnTo>
                  <a:lnTo>
                    <a:pt x="145351" y="103251"/>
                  </a:lnTo>
                  <a:lnTo>
                    <a:pt x="141160" y="101600"/>
                  </a:lnTo>
                  <a:lnTo>
                    <a:pt x="133794" y="101600"/>
                  </a:lnTo>
                  <a:lnTo>
                    <a:pt x="119532" y="112522"/>
                  </a:lnTo>
                  <a:lnTo>
                    <a:pt x="118567" y="114554"/>
                  </a:lnTo>
                  <a:lnTo>
                    <a:pt x="118084" y="116840"/>
                  </a:lnTo>
                  <a:lnTo>
                    <a:pt x="118084" y="121793"/>
                  </a:lnTo>
                  <a:lnTo>
                    <a:pt x="118567" y="124079"/>
                  </a:lnTo>
                  <a:lnTo>
                    <a:pt x="119532" y="126111"/>
                  </a:lnTo>
                  <a:lnTo>
                    <a:pt x="120484" y="128270"/>
                  </a:lnTo>
                  <a:lnTo>
                    <a:pt x="121793" y="130048"/>
                  </a:lnTo>
                  <a:lnTo>
                    <a:pt x="125095" y="133096"/>
                  </a:lnTo>
                  <a:lnTo>
                    <a:pt x="127025" y="134366"/>
                  </a:lnTo>
                  <a:lnTo>
                    <a:pt x="129235" y="135128"/>
                  </a:lnTo>
                  <a:lnTo>
                    <a:pt x="131445" y="136017"/>
                  </a:lnTo>
                  <a:lnTo>
                    <a:pt x="133794" y="136525"/>
                  </a:lnTo>
                  <a:lnTo>
                    <a:pt x="141160" y="136525"/>
                  </a:lnTo>
                  <a:lnTo>
                    <a:pt x="145351" y="134874"/>
                  </a:lnTo>
                  <a:lnTo>
                    <a:pt x="152374" y="128270"/>
                  </a:lnTo>
                  <a:lnTo>
                    <a:pt x="154139" y="124079"/>
                  </a:lnTo>
                  <a:lnTo>
                    <a:pt x="154139" y="114046"/>
                  </a:lnTo>
                  <a:close/>
                </a:path>
                <a:path w="1365885" h="138429">
                  <a:moveTo>
                    <a:pt x="268681" y="8509"/>
                  </a:moveTo>
                  <a:lnTo>
                    <a:pt x="176999" y="8509"/>
                  </a:lnTo>
                  <a:lnTo>
                    <a:pt x="176999" y="34163"/>
                  </a:lnTo>
                  <a:lnTo>
                    <a:pt x="236728" y="34163"/>
                  </a:lnTo>
                  <a:lnTo>
                    <a:pt x="185534" y="134747"/>
                  </a:lnTo>
                  <a:lnTo>
                    <a:pt x="220357" y="134747"/>
                  </a:lnTo>
                  <a:lnTo>
                    <a:pt x="268681" y="32385"/>
                  </a:lnTo>
                  <a:lnTo>
                    <a:pt x="268681" y="8509"/>
                  </a:lnTo>
                  <a:close/>
                </a:path>
                <a:path w="1365885" h="138429">
                  <a:moveTo>
                    <a:pt x="388366" y="86360"/>
                  </a:moveTo>
                  <a:lnTo>
                    <a:pt x="387261" y="80772"/>
                  </a:lnTo>
                  <a:lnTo>
                    <a:pt x="386537" y="79121"/>
                  </a:lnTo>
                  <a:lnTo>
                    <a:pt x="384632" y="75184"/>
                  </a:lnTo>
                  <a:lnTo>
                    <a:pt x="382524" y="70612"/>
                  </a:lnTo>
                  <a:lnTo>
                    <a:pt x="379222" y="66421"/>
                  </a:lnTo>
                  <a:lnTo>
                    <a:pt x="371094" y="59563"/>
                  </a:lnTo>
                  <a:lnTo>
                    <a:pt x="366268" y="57023"/>
                  </a:lnTo>
                  <a:lnTo>
                    <a:pt x="356247" y="54102"/>
                  </a:lnTo>
                  <a:lnTo>
                    <a:pt x="354965" y="53721"/>
                  </a:lnTo>
                  <a:lnTo>
                    <a:pt x="349123" y="52959"/>
                  </a:lnTo>
                  <a:lnTo>
                    <a:pt x="338709" y="52959"/>
                  </a:lnTo>
                  <a:lnTo>
                    <a:pt x="335280" y="53340"/>
                  </a:lnTo>
                  <a:lnTo>
                    <a:pt x="334137" y="53340"/>
                  </a:lnTo>
                  <a:lnTo>
                    <a:pt x="331978" y="53721"/>
                  </a:lnTo>
                  <a:lnTo>
                    <a:pt x="330073" y="54102"/>
                  </a:lnTo>
                  <a:lnTo>
                    <a:pt x="331216" y="34163"/>
                  </a:lnTo>
                  <a:lnTo>
                    <a:pt x="382016" y="34163"/>
                  </a:lnTo>
                  <a:lnTo>
                    <a:pt x="382016" y="8509"/>
                  </a:lnTo>
                  <a:lnTo>
                    <a:pt x="304584" y="8509"/>
                  </a:lnTo>
                  <a:lnTo>
                    <a:pt x="301840" y="75184"/>
                  </a:lnTo>
                  <a:lnTo>
                    <a:pt x="301739" y="77724"/>
                  </a:lnTo>
                  <a:lnTo>
                    <a:pt x="301612" y="80645"/>
                  </a:lnTo>
                  <a:lnTo>
                    <a:pt x="306095" y="79121"/>
                  </a:lnTo>
                  <a:lnTo>
                    <a:pt x="311213" y="77724"/>
                  </a:lnTo>
                  <a:lnTo>
                    <a:pt x="322707" y="75692"/>
                  </a:lnTo>
                  <a:lnTo>
                    <a:pt x="327914" y="75184"/>
                  </a:lnTo>
                  <a:lnTo>
                    <a:pt x="335534" y="75184"/>
                  </a:lnTo>
                  <a:lnTo>
                    <a:pt x="340093" y="75565"/>
                  </a:lnTo>
                  <a:lnTo>
                    <a:pt x="339191" y="75565"/>
                  </a:lnTo>
                  <a:lnTo>
                    <a:pt x="344805" y="76708"/>
                  </a:lnTo>
                  <a:lnTo>
                    <a:pt x="358267" y="90805"/>
                  </a:lnTo>
                  <a:lnTo>
                    <a:pt x="358216" y="100711"/>
                  </a:lnTo>
                  <a:lnTo>
                    <a:pt x="356489" y="105156"/>
                  </a:lnTo>
                  <a:lnTo>
                    <a:pt x="352679" y="108204"/>
                  </a:lnTo>
                  <a:lnTo>
                    <a:pt x="348996" y="111252"/>
                  </a:lnTo>
                  <a:lnTo>
                    <a:pt x="344551" y="112776"/>
                  </a:lnTo>
                  <a:lnTo>
                    <a:pt x="334391" y="112776"/>
                  </a:lnTo>
                  <a:lnTo>
                    <a:pt x="330073" y="111379"/>
                  </a:lnTo>
                  <a:lnTo>
                    <a:pt x="322834" y="105664"/>
                  </a:lnTo>
                  <a:lnTo>
                    <a:pt x="320421" y="102108"/>
                  </a:lnTo>
                  <a:lnTo>
                    <a:pt x="319024" y="97663"/>
                  </a:lnTo>
                  <a:lnTo>
                    <a:pt x="291782" y="106045"/>
                  </a:lnTo>
                  <a:lnTo>
                    <a:pt x="293179" y="110998"/>
                  </a:lnTo>
                  <a:lnTo>
                    <a:pt x="295402" y="115570"/>
                  </a:lnTo>
                  <a:lnTo>
                    <a:pt x="298437" y="119507"/>
                  </a:lnTo>
                  <a:lnTo>
                    <a:pt x="301485" y="123571"/>
                  </a:lnTo>
                  <a:lnTo>
                    <a:pt x="323469" y="135890"/>
                  </a:lnTo>
                  <a:lnTo>
                    <a:pt x="328676" y="137414"/>
                  </a:lnTo>
                  <a:lnTo>
                    <a:pt x="334010" y="138176"/>
                  </a:lnTo>
                  <a:lnTo>
                    <a:pt x="345948" y="138176"/>
                  </a:lnTo>
                  <a:lnTo>
                    <a:pt x="381635" y="118745"/>
                  </a:lnTo>
                  <a:lnTo>
                    <a:pt x="384429" y="112776"/>
                  </a:lnTo>
                  <a:lnTo>
                    <a:pt x="387096" y="107442"/>
                  </a:lnTo>
                  <a:lnTo>
                    <a:pt x="388366" y="100711"/>
                  </a:lnTo>
                  <a:lnTo>
                    <a:pt x="388366" y="86360"/>
                  </a:lnTo>
                  <a:close/>
                </a:path>
                <a:path w="1365885" h="138429">
                  <a:moveTo>
                    <a:pt x="508838" y="64655"/>
                  </a:moveTo>
                  <a:lnTo>
                    <a:pt x="501396" y="30480"/>
                  </a:lnTo>
                  <a:lnTo>
                    <a:pt x="497713" y="24892"/>
                  </a:lnTo>
                  <a:lnTo>
                    <a:pt x="493776" y="18796"/>
                  </a:lnTo>
                  <a:lnTo>
                    <a:pt x="488696" y="14097"/>
                  </a:lnTo>
                  <a:lnTo>
                    <a:pt x="482473" y="10414"/>
                  </a:lnTo>
                  <a:lnTo>
                    <a:pt x="478409" y="8102"/>
                  </a:lnTo>
                  <a:lnTo>
                    <a:pt x="478409" y="67310"/>
                  </a:lnTo>
                  <a:lnTo>
                    <a:pt x="478409" y="75311"/>
                  </a:lnTo>
                  <a:lnTo>
                    <a:pt x="478256" y="77914"/>
                  </a:lnTo>
                  <a:lnTo>
                    <a:pt x="478155" y="79756"/>
                  </a:lnTo>
                  <a:lnTo>
                    <a:pt x="477139" y="89408"/>
                  </a:lnTo>
                  <a:lnTo>
                    <a:pt x="476250" y="93853"/>
                  </a:lnTo>
                  <a:lnTo>
                    <a:pt x="474853" y="97917"/>
                  </a:lnTo>
                  <a:lnTo>
                    <a:pt x="473583" y="102108"/>
                  </a:lnTo>
                  <a:lnTo>
                    <a:pt x="471678" y="105537"/>
                  </a:lnTo>
                  <a:lnTo>
                    <a:pt x="466852" y="111125"/>
                  </a:lnTo>
                  <a:lnTo>
                    <a:pt x="463677" y="112522"/>
                  </a:lnTo>
                  <a:lnTo>
                    <a:pt x="455803" y="112522"/>
                  </a:lnTo>
                  <a:lnTo>
                    <a:pt x="444373" y="97917"/>
                  </a:lnTo>
                  <a:lnTo>
                    <a:pt x="442976" y="93853"/>
                  </a:lnTo>
                  <a:lnTo>
                    <a:pt x="442087" y="89408"/>
                  </a:lnTo>
                  <a:lnTo>
                    <a:pt x="441071" y="79756"/>
                  </a:lnTo>
                  <a:lnTo>
                    <a:pt x="440817" y="75311"/>
                  </a:lnTo>
                  <a:lnTo>
                    <a:pt x="440817" y="67310"/>
                  </a:lnTo>
                  <a:lnTo>
                    <a:pt x="455803" y="30480"/>
                  </a:lnTo>
                  <a:lnTo>
                    <a:pt x="463677" y="30480"/>
                  </a:lnTo>
                  <a:lnTo>
                    <a:pt x="466852" y="31877"/>
                  </a:lnTo>
                  <a:lnTo>
                    <a:pt x="471678" y="37465"/>
                  </a:lnTo>
                  <a:lnTo>
                    <a:pt x="473583" y="40894"/>
                  </a:lnTo>
                  <a:lnTo>
                    <a:pt x="474853" y="44958"/>
                  </a:lnTo>
                  <a:lnTo>
                    <a:pt x="476250" y="49022"/>
                  </a:lnTo>
                  <a:lnTo>
                    <a:pt x="477139" y="53467"/>
                  </a:lnTo>
                  <a:lnTo>
                    <a:pt x="478155" y="62992"/>
                  </a:lnTo>
                  <a:lnTo>
                    <a:pt x="478409" y="67310"/>
                  </a:lnTo>
                  <a:lnTo>
                    <a:pt x="478409" y="8102"/>
                  </a:lnTo>
                  <a:lnTo>
                    <a:pt x="476250" y="6858"/>
                  </a:lnTo>
                  <a:lnTo>
                    <a:pt x="468630" y="5080"/>
                  </a:lnTo>
                  <a:lnTo>
                    <a:pt x="450850" y="5080"/>
                  </a:lnTo>
                  <a:lnTo>
                    <a:pt x="417576" y="30861"/>
                  </a:lnTo>
                  <a:lnTo>
                    <a:pt x="410375" y="64655"/>
                  </a:lnTo>
                  <a:lnTo>
                    <a:pt x="410375" y="77914"/>
                  </a:lnTo>
                  <a:lnTo>
                    <a:pt x="421513" y="118110"/>
                  </a:lnTo>
                  <a:lnTo>
                    <a:pt x="437007" y="132715"/>
                  </a:lnTo>
                  <a:lnTo>
                    <a:pt x="443230" y="136398"/>
                  </a:lnTo>
                  <a:lnTo>
                    <a:pt x="450850" y="138176"/>
                  </a:lnTo>
                  <a:lnTo>
                    <a:pt x="468630" y="138176"/>
                  </a:lnTo>
                  <a:lnTo>
                    <a:pt x="476250" y="136398"/>
                  </a:lnTo>
                  <a:lnTo>
                    <a:pt x="488696" y="129032"/>
                  </a:lnTo>
                  <a:lnTo>
                    <a:pt x="493776" y="124206"/>
                  </a:lnTo>
                  <a:lnTo>
                    <a:pt x="501319" y="112522"/>
                  </a:lnTo>
                  <a:lnTo>
                    <a:pt x="501650" y="112014"/>
                  </a:lnTo>
                  <a:lnTo>
                    <a:pt x="508838" y="77914"/>
                  </a:lnTo>
                  <a:lnTo>
                    <a:pt x="508838" y="64655"/>
                  </a:lnTo>
                  <a:close/>
                </a:path>
                <a:path w="1365885" h="138429">
                  <a:moveTo>
                    <a:pt x="571042" y="76454"/>
                  </a:moveTo>
                  <a:lnTo>
                    <a:pt x="525780" y="76454"/>
                  </a:lnTo>
                  <a:lnTo>
                    <a:pt x="525780" y="99695"/>
                  </a:lnTo>
                  <a:lnTo>
                    <a:pt x="571042" y="99695"/>
                  </a:lnTo>
                  <a:lnTo>
                    <a:pt x="571042" y="76454"/>
                  </a:lnTo>
                  <a:close/>
                </a:path>
                <a:path w="1365885" h="138429">
                  <a:moveTo>
                    <a:pt x="689356" y="85852"/>
                  </a:moveTo>
                  <a:lnTo>
                    <a:pt x="671957" y="85852"/>
                  </a:lnTo>
                  <a:lnTo>
                    <a:pt x="671957" y="39116"/>
                  </a:lnTo>
                  <a:lnTo>
                    <a:pt x="671957" y="8509"/>
                  </a:lnTo>
                  <a:lnTo>
                    <a:pt x="644271" y="8509"/>
                  </a:lnTo>
                  <a:lnTo>
                    <a:pt x="644271" y="39116"/>
                  </a:lnTo>
                  <a:lnTo>
                    <a:pt x="644271" y="85852"/>
                  </a:lnTo>
                  <a:lnTo>
                    <a:pt x="613791" y="85852"/>
                  </a:lnTo>
                  <a:lnTo>
                    <a:pt x="643763" y="39116"/>
                  </a:lnTo>
                  <a:lnTo>
                    <a:pt x="644271" y="39116"/>
                  </a:lnTo>
                  <a:lnTo>
                    <a:pt x="644271" y="8509"/>
                  </a:lnTo>
                  <a:lnTo>
                    <a:pt x="636143" y="8509"/>
                  </a:lnTo>
                  <a:lnTo>
                    <a:pt x="584708" y="85090"/>
                  </a:lnTo>
                  <a:lnTo>
                    <a:pt x="584708" y="110109"/>
                  </a:lnTo>
                  <a:lnTo>
                    <a:pt x="644144" y="110109"/>
                  </a:lnTo>
                  <a:lnTo>
                    <a:pt x="644144" y="134747"/>
                  </a:lnTo>
                  <a:lnTo>
                    <a:pt x="672211" y="134747"/>
                  </a:lnTo>
                  <a:lnTo>
                    <a:pt x="672211" y="110109"/>
                  </a:lnTo>
                  <a:lnTo>
                    <a:pt x="689356" y="110109"/>
                  </a:lnTo>
                  <a:lnTo>
                    <a:pt x="689356" y="85852"/>
                  </a:lnTo>
                  <a:close/>
                </a:path>
                <a:path w="1365885" h="138429">
                  <a:moveTo>
                    <a:pt x="742442" y="114046"/>
                  </a:moveTo>
                  <a:lnTo>
                    <a:pt x="740664" y="109982"/>
                  </a:lnTo>
                  <a:lnTo>
                    <a:pt x="733679" y="103251"/>
                  </a:lnTo>
                  <a:lnTo>
                    <a:pt x="729488" y="101600"/>
                  </a:lnTo>
                  <a:lnTo>
                    <a:pt x="721995" y="101600"/>
                  </a:lnTo>
                  <a:lnTo>
                    <a:pt x="706374" y="116840"/>
                  </a:lnTo>
                  <a:lnTo>
                    <a:pt x="706374" y="121793"/>
                  </a:lnTo>
                  <a:lnTo>
                    <a:pt x="717550" y="135128"/>
                  </a:lnTo>
                  <a:lnTo>
                    <a:pt x="719709" y="136017"/>
                  </a:lnTo>
                  <a:lnTo>
                    <a:pt x="721995" y="136525"/>
                  </a:lnTo>
                  <a:lnTo>
                    <a:pt x="729488" y="136525"/>
                  </a:lnTo>
                  <a:lnTo>
                    <a:pt x="733679" y="134874"/>
                  </a:lnTo>
                  <a:lnTo>
                    <a:pt x="737108" y="131572"/>
                  </a:lnTo>
                  <a:lnTo>
                    <a:pt x="740664" y="128270"/>
                  </a:lnTo>
                  <a:lnTo>
                    <a:pt x="742442" y="124079"/>
                  </a:lnTo>
                  <a:lnTo>
                    <a:pt x="742442" y="114046"/>
                  </a:lnTo>
                  <a:close/>
                </a:path>
                <a:path w="1365885" h="138429">
                  <a:moveTo>
                    <a:pt x="832993" y="8509"/>
                  </a:moveTo>
                  <a:lnTo>
                    <a:pt x="805434" y="8509"/>
                  </a:lnTo>
                  <a:lnTo>
                    <a:pt x="763905" y="38989"/>
                  </a:lnTo>
                  <a:lnTo>
                    <a:pt x="779399" y="60198"/>
                  </a:lnTo>
                  <a:lnTo>
                    <a:pt x="803021" y="42037"/>
                  </a:lnTo>
                  <a:lnTo>
                    <a:pt x="803021" y="134747"/>
                  </a:lnTo>
                  <a:lnTo>
                    <a:pt x="832993" y="134747"/>
                  </a:lnTo>
                  <a:lnTo>
                    <a:pt x="832993" y="42037"/>
                  </a:lnTo>
                  <a:lnTo>
                    <a:pt x="832993" y="8509"/>
                  </a:lnTo>
                  <a:close/>
                </a:path>
                <a:path w="1365885" h="138429">
                  <a:moveTo>
                    <a:pt x="977265" y="43307"/>
                  </a:moveTo>
                  <a:lnTo>
                    <a:pt x="975944" y="37465"/>
                  </a:lnTo>
                  <a:lnTo>
                    <a:pt x="975868" y="37084"/>
                  </a:lnTo>
                  <a:lnTo>
                    <a:pt x="973442" y="31750"/>
                  </a:lnTo>
                  <a:lnTo>
                    <a:pt x="947293" y="8407"/>
                  </a:lnTo>
                  <a:lnTo>
                    <a:pt x="947293" y="44450"/>
                  </a:lnTo>
                  <a:lnTo>
                    <a:pt x="947293" y="55880"/>
                  </a:lnTo>
                  <a:lnTo>
                    <a:pt x="945388" y="60706"/>
                  </a:lnTo>
                  <a:lnTo>
                    <a:pt x="938022" y="68072"/>
                  </a:lnTo>
                  <a:lnTo>
                    <a:pt x="933196" y="69850"/>
                  </a:lnTo>
                  <a:lnTo>
                    <a:pt x="921258" y="69850"/>
                  </a:lnTo>
                  <a:lnTo>
                    <a:pt x="916559" y="68072"/>
                  </a:lnTo>
                  <a:lnTo>
                    <a:pt x="913003" y="64262"/>
                  </a:lnTo>
                  <a:lnTo>
                    <a:pt x="909561" y="60706"/>
                  </a:lnTo>
                  <a:lnTo>
                    <a:pt x="908367" y="57658"/>
                  </a:lnTo>
                  <a:lnTo>
                    <a:pt x="907707" y="55880"/>
                  </a:lnTo>
                  <a:lnTo>
                    <a:pt x="907707" y="43815"/>
                  </a:lnTo>
                  <a:lnTo>
                    <a:pt x="909447" y="39116"/>
                  </a:lnTo>
                  <a:lnTo>
                    <a:pt x="913130" y="35433"/>
                  </a:lnTo>
                  <a:lnTo>
                    <a:pt x="916559" y="31750"/>
                  </a:lnTo>
                  <a:lnTo>
                    <a:pt x="916355" y="31750"/>
                  </a:lnTo>
                  <a:lnTo>
                    <a:pt x="921639" y="29718"/>
                  </a:lnTo>
                  <a:lnTo>
                    <a:pt x="933704" y="29718"/>
                  </a:lnTo>
                  <a:lnTo>
                    <a:pt x="938530" y="31750"/>
                  </a:lnTo>
                  <a:lnTo>
                    <a:pt x="945515" y="39751"/>
                  </a:lnTo>
                  <a:lnTo>
                    <a:pt x="947293" y="44450"/>
                  </a:lnTo>
                  <a:lnTo>
                    <a:pt x="947293" y="8407"/>
                  </a:lnTo>
                  <a:lnTo>
                    <a:pt x="940816" y="6223"/>
                  </a:lnTo>
                  <a:lnTo>
                    <a:pt x="934339" y="5080"/>
                  </a:lnTo>
                  <a:lnTo>
                    <a:pt x="920750" y="5080"/>
                  </a:lnTo>
                  <a:lnTo>
                    <a:pt x="884174" y="26035"/>
                  </a:lnTo>
                  <a:lnTo>
                    <a:pt x="881735" y="31496"/>
                  </a:lnTo>
                  <a:lnTo>
                    <a:pt x="878967" y="37465"/>
                  </a:lnTo>
                  <a:lnTo>
                    <a:pt x="877798" y="43307"/>
                  </a:lnTo>
                  <a:lnTo>
                    <a:pt x="877798" y="57658"/>
                  </a:lnTo>
                  <a:lnTo>
                    <a:pt x="878840" y="62738"/>
                  </a:lnTo>
                  <a:lnTo>
                    <a:pt x="883412" y="72898"/>
                  </a:lnTo>
                  <a:lnTo>
                    <a:pt x="886333" y="77216"/>
                  </a:lnTo>
                  <a:lnTo>
                    <a:pt x="890143" y="80772"/>
                  </a:lnTo>
                  <a:lnTo>
                    <a:pt x="893953" y="84455"/>
                  </a:lnTo>
                  <a:lnTo>
                    <a:pt x="898398" y="87249"/>
                  </a:lnTo>
                  <a:lnTo>
                    <a:pt x="903351" y="89281"/>
                  </a:lnTo>
                  <a:lnTo>
                    <a:pt x="908431" y="91186"/>
                  </a:lnTo>
                  <a:lnTo>
                    <a:pt x="913638" y="92202"/>
                  </a:lnTo>
                  <a:lnTo>
                    <a:pt x="921321" y="92202"/>
                  </a:lnTo>
                  <a:lnTo>
                    <a:pt x="925449" y="91567"/>
                  </a:lnTo>
                  <a:lnTo>
                    <a:pt x="926846" y="91186"/>
                  </a:lnTo>
                  <a:lnTo>
                    <a:pt x="928243" y="90678"/>
                  </a:lnTo>
                  <a:lnTo>
                    <a:pt x="896366" y="134747"/>
                  </a:lnTo>
                  <a:lnTo>
                    <a:pt x="932688" y="134747"/>
                  </a:lnTo>
                  <a:lnTo>
                    <a:pt x="962228" y="90678"/>
                  </a:lnTo>
                  <a:lnTo>
                    <a:pt x="963168" y="89281"/>
                  </a:lnTo>
                  <a:lnTo>
                    <a:pt x="967232" y="82931"/>
                  </a:lnTo>
                  <a:lnTo>
                    <a:pt x="970661" y="76708"/>
                  </a:lnTo>
                  <a:lnTo>
                    <a:pt x="973328" y="70612"/>
                  </a:lnTo>
                  <a:lnTo>
                    <a:pt x="973645" y="69850"/>
                  </a:lnTo>
                  <a:lnTo>
                    <a:pt x="975868" y="64516"/>
                  </a:lnTo>
                  <a:lnTo>
                    <a:pt x="977265" y="57658"/>
                  </a:lnTo>
                  <a:lnTo>
                    <a:pt x="977265" y="43307"/>
                  </a:lnTo>
                  <a:close/>
                </a:path>
                <a:path w="1365885" h="138429">
                  <a:moveTo>
                    <a:pt x="1094054" y="64655"/>
                  </a:moveTo>
                  <a:lnTo>
                    <a:pt x="1086612" y="30480"/>
                  </a:lnTo>
                  <a:lnTo>
                    <a:pt x="1082929" y="24892"/>
                  </a:lnTo>
                  <a:lnTo>
                    <a:pt x="1078992" y="18796"/>
                  </a:lnTo>
                  <a:lnTo>
                    <a:pt x="1073912" y="14097"/>
                  </a:lnTo>
                  <a:lnTo>
                    <a:pt x="1067689" y="10414"/>
                  </a:lnTo>
                  <a:lnTo>
                    <a:pt x="1063625" y="8102"/>
                  </a:lnTo>
                  <a:lnTo>
                    <a:pt x="1063625" y="67310"/>
                  </a:lnTo>
                  <a:lnTo>
                    <a:pt x="1063625" y="75311"/>
                  </a:lnTo>
                  <a:lnTo>
                    <a:pt x="1063472" y="77914"/>
                  </a:lnTo>
                  <a:lnTo>
                    <a:pt x="1063371" y="79756"/>
                  </a:lnTo>
                  <a:lnTo>
                    <a:pt x="1062355" y="89408"/>
                  </a:lnTo>
                  <a:lnTo>
                    <a:pt x="1061466" y="93853"/>
                  </a:lnTo>
                  <a:lnTo>
                    <a:pt x="1060069" y="97917"/>
                  </a:lnTo>
                  <a:lnTo>
                    <a:pt x="1058799" y="102108"/>
                  </a:lnTo>
                  <a:lnTo>
                    <a:pt x="1056894" y="105537"/>
                  </a:lnTo>
                  <a:lnTo>
                    <a:pt x="1052068" y="111125"/>
                  </a:lnTo>
                  <a:lnTo>
                    <a:pt x="1048893" y="112522"/>
                  </a:lnTo>
                  <a:lnTo>
                    <a:pt x="1041019" y="112522"/>
                  </a:lnTo>
                  <a:lnTo>
                    <a:pt x="1029589" y="97917"/>
                  </a:lnTo>
                  <a:lnTo>
                    <a:pt x="1028192" y="93853"/>
                  </a:lnTo>
                  <a:lnTo>
                    <a:pt x="1027303" y="89408"/>
                  </a:lnTo>
                  <a:lnTo>
                    <a:pt x="1026287" y="79756"/>
                  </a:lnTo>
                  <a:lnTo>
                    <a:pt x="1026033" y="75311"/>
                  </a:lnTo>
                  <a:lnTo>
                    <a:pt x="1026033" y="67310"/>
                  </a:lnTo>
                  <a:lnTo>
                    <a:pt x="1041019" y="30480"/>
                  </a:lnTo>
                  <a:lnTo>
                    <a:pt x="1048893" y="30480"/>
                  </a:lnTo>
                  <a:lnTo>
                    <a:pt x="1052068" y="31877"/>
                  </a:lnTo>
                  <a:lnTo>
                    <a:pt x="1056894" y="37465"/>
                  </a:lnTo>
                  <a:lnTo>
                    <a:pt x="1058799" y="40894"/>
                  </a:lnTo>
                  <a:lnTo>
                    <a:pt x="1060069" y="44958"/>
                  </a:lnTo>
                  <a:lnTo>
                    <a:pt x="1061466" y="49022"/>
                  </a:lnTo>
                  <a:lnTo>
                    <a:pt x="1062355" y="53467"/>
                  </a:lnTo>
                  <a:lnTo>
                    <a:pt x="1063371" y="62992"/>
                  </a:lnTo>
                  <a:lnTo>
                    <a:pt x="1063625" y="67310"/>
                  </a:lnTo>
                  <a:lnTo>
                    <a:pt x="1063625" y="8102"/>
                  </a:lnTo>
                  <a:lnTo>
                    <a:pt x="1061466" y="6858"/>
                  </a:lnTo>
                  <a:lnTo>
                    <a:pt x="1053846" y="5080"/>
                  </a:lnTo>
                  <a:lnTo>
                    <a:pt x="1036066" y="5080"/>
                  </a:lnTo>
                  <a:lnTo>
                    <a:pt x="1002792" y="30861"/>
                  </a:lnTo>
                  <a:lnTo>
                    <a:pt x="995591" y="64655"/>
                  </a:lnTo>
                  <a:lnTo>
                    <a:pt x="995591" y="77914"/>
                  </a:lnTo>
                  <a:lnTo>
                    <a:pt x="1006729" y="118110"/>
                  </a:lnTo>
                  <a:lnTo>
                    <a:pt x="1022223" y="132715"/>
                  </a:lnTo>
                  <a:lnTo>
                    <a:pt x="1028446" y="136398"/>
                  </a:lnTo>
                  <a:lnTo>
                    <a:pt x="1036066" y="138176"/>
                  </a:lnTo>
                  <a:lnTo>
                    <a:pt x="1053846" y="138176"/>
                  </a:lnTo>
                  <a:lnTo>
                    <a:pt x="1061466" y="136398"/>
                  </a:lnTo>
                  <a:lnTo>
                    <a:pt x="1073912" y="129032"/>
                  </a:lnTo>
                  <a:lnTo>
                    <a:pt x="1078992" y="124206"/>
                  </a:lnTo>
                  <a:lnTo>
                    <a:pt x="1086535" y="112522"/>
                  </a:lnTo>
                  <a:lnTo>
                    <a:pt x="1086866" y="112014"/>
                  </a:lnTo>
                  <a:lnTo>
                    <a:pt x="1094054" y="77914"/>
                  </a:lnTo>
                  <a:lnTo>
                    <a:pt x="1094054" y="64655"/>
                  </a:lnTo>
                  <a:close/>
                </a:path>
                <a:path w="1365885" h="138429">
                  <a:moveTo>
                    <a:pt x="1253998" y="134747"/>
                  </a:moveTo>
                  <a:lnTo>
                    <a:pt x="1222781" y="92202"/>
                  </a:lnTo>
                  <a:lnTo>
                    <a:pt x="1218311" y="86106"/>
                  </a:lnTo>
                  <a:lnTo>
                    <a:pt x="1221778" y="82042"/>
                  </a:lnTo>
                  <a:lnTo>
                    <a:pt x="1252601" y="45974"/>
                  </a:lnTo>
                  <a:lnTo>
                    <a:pt x="1217168" y="45974"/>
                  </a:lnTo>
                  <a:lnTo>
                    <a:pt x="1188720" y="82042"/>
                  </a:lnTo>
                  <a:lnTo>
                    <a:pt x="1188212" y="82042"/>
                  </a:lnTo>
                  <a:lnTo>
                    <a:pt x="1188212" y="0"/>
                  </a:lnTo>
                  <a:lnTo>
                    <a:pt x="1158748" y="0"/>
                  </a:lnTo>
                  <a:lnTo>
                    <a:pt x="1158748" y="134747"/>
                  </a:lnTo>
                  <a:lnTo>
                    <a:pt x="1188212" y="134747"/>
                  </a:lnTo>
                  <a:lnTo>
                    <a:pt x="1188212" y="92202"/>
                  </a:lnTo>
                  <a:lnTo>
                    <a:pt x="1188720" y="92202"/>
                  </a:lnTo>
                  <a:lnTo>
                    <a:pt x="1217803" y="134747"/>
                  </a:lnTo>
                  <a:lnTo>
                    <a:pt x="1253998" y="134747"/>
                  </a:lnTo>
                  <a:close/>
                </a:path>
                <a:path w="1365885" h="138429">
                  <a:moveTo>
                    <a:pt x="1327277" y="44196"/>
                  </a:moveTo>
                  <a:lnTo>
                    <a:pt x="1326515" y="43942"/>
                  </a:lnTo>
                  <a:lnTo>
                    <a:pt x="1325626" y="43815"/>
                  </a:lnTo>
                  <a:lnTo>
                    <a:pt x="1322184" y="43434"/>
                  </a:lnTo>
                  <a:lnTo>
                    <a:pt x="1315466" y="43434"/>
                  </a:lnTo>
                  <a:lnTo>
                    <a:pt x="1310640" y="44831"/>
                  </a:lnTo>
                  <a:lnTo>
                    <a:pt x="1306576" y="47752"/>
                  </a:lnTo>
                  <a:lnTo>
                    <a:pt x="1302385" y="50546"/>
                  </a:lnTo>
                  <a:lnTo>
                    <a:pt x="1299210" y="54356"/>
                  </a:lnTo>
                  <a:lnTo>
                    <a:pt x="1296924" y="58801"/>
                  </a:lnTo>
                  <a:lnTo>
                    <a:pt x="1296543" y="58801"/>
                  </a:lnTo>
                  <a:lnTo>
                    <a:pt x="1296543" y="45974"/>
                  </a:lnTo>
                  <a:lnTo>
                    <a:pt x="1268349" y="45974"/>
                  </a:lnTo>
                  <a:lnTo>
                    <a:pt x="1268349" y="134747"/>
                  </a:lnTo>
                  <a:lnTo>
                    <a:pt x="1297559" y="134747"/>
                  </a:lnTo>
                  <a:lnTo>
                    <a:pt x="1297559" y="87376"/>
                  </a:lnTo>
                  <a:lnTo>
                    <a:pt x="1297940" y="85217"/>
                  </a:lnTo>
                  <a:lnTo>
                    <a:pt x="1308608" y="71120"/>
                  </a:lnTo>
                  <a:lnTo>
                    <a:pt x="1311275" y="69596"/>
                  </a:lnTo>
                  <a:lnTo>
                    <a:pt x="1313256" y="69215"/>
                  </a:lnTo>
                  <a:lnTo>
                    <a:pt x="1323340" y="69215"/>
                  </a:lnTo>
                  <a:lnTo>
                    <a:pt x="1325232" y="69596"/>
                  </a:lnTo>
                  <a:lnTo>
                    <a:pt x="1325067" y="69596"/>
                  </a:lnTo>
                  <a:lnTo>
                    <a:pt x="1326007" y="69850"/>
                  </a:lnTo>
                  <a:lnTo>
                    <a:pt x="1326032" y="69215"/>
                  </a:lnTo>
                  <a:lnTo>
                    <a:pt x="1326553" y="58801"/>
                  </a:lnTo>
                  <a:lnTo>
                    <a:pt x="1327099" y="47752"/>
                  </a:lnTo>
                  <a:lnTo>
                    <a:pt x="1327188" y="45974"/>
                  </a:lnTo>
                  <a:lnTo>
                    <a:pt x="1327277" y="44196"/>
                  </a:lnTo>
                  <a:close/>
                </a:path>
                <a:path w="1365885" h="138429">
                  <a:moveTo>
                    <a:pt x="1365758" y="114046"/>
                  </a:moveTo>
                  <a:lnTo>
                    <a:pt x="1363980" y="109982"/>
                  </a:lnTo>
                  <a:lnTo>
                    <a:pt x="1356995" y="103251"/>
                  </a:lnTo>
                  <a:lnTo>
                    <a:pt x="1352804" y="101600"/>
                  </a:lnTo>
                  <a:lnTo>
                    <a:pt x="1345311" y="101600"/>
                  </a:lnTo>
                  <a:lnTo>
                    <a:pt x="1329690" y="116840"/>
                  </a:lnTo>
                  <a:lnTo>
                    <a:pt x="1329690" y="121793"/>
                  </a:lnTo>
                  <a:lnTo>
                    <a:pt x="1340866" y="135128"/>
                  </a:lnTo>
                  <a:lnTo>
                    <a:pt x="1343025" y="136017"/>
                  </a:lnTo>
                  <a:lnTo>
                    <a:pt x="1345311" y="136525"/>
                  </a:lnTo>
                  <a:lnTo>
                    <a:pt x="1352804" y="136525"/>
                  </a:lnTo>
                  <a:lnTo>
                    <a:pt x="1356995" y="134874"/>
                  </a:lnTo>
                  <a:lnTo>
                    <a:pt x="1360424" y="131572"/>
                  </a:lnTo>
                  <a:lnTo>
                    <a:pt x="1363980" y="128270"/>
                  </a:lnTo>
                  <a:lnTo>
                    <a:pt x="1365758" y="124079"/>
                  </a:lnTo>
                  <a:lnTo>
                    <a:pt x="1365758" y="114046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5738" y="4608067"/>
            <a:ext cx="4676203" cy="35318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459346" y="1233043"/>
            <a:ext cx="72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05"/>
              </a:spcBef>
            </a:pPr>
            <a:r>
              <a:rPr lang="fi" sz="1400" b="1" i="0" u="none" spc="-225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94169" y="1294383"/>
            <a:ext cx="93090" cy="15582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49744" y="1289050"/>
            <a:ext cx="3698875" cy="17754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32421" y="1626742"/>
            <a:ext cx="1582166" cy="17970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32421" y="1970277"/>
            <a:ext cx="1448053" cy="17754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459346" y="1573149"/>
            <a:ext cx="163830" cy="920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rtl="0">
              <a:lnSpc>
                <a:spcPct val="100000"/>
              </a:lnSpc>
              <a:spcBef>
                <a:spcPts val="105"/>
              </a:spcBef>
            </a:pPr>
            <a:r>
              <a:rPr lang="fi" sz="1400" b="0" i="0" u="none" spc="45" baseline="0">
                <a:solidFill>
                  <a:srgbClr val="CE7E00"/>
                </a:solidFill>
                <a:latin typeface="Calibri"/>
                <a:ea typeface="Calibri"/>
                <a:cs typeface="Calibri"/>
              </a:rPr>
              <a:t>1)</a:t>
            </a:r>
            <a:endParaRPr sz="14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1005"/>
              </a:spcBef>
            </a:pPr>
            <a:r>
              <a:rPr lang="fi" sz="1400" b="0" i="0" u="none" spc="45" baseline="0">
                <a:solidFill>
                  <a:srgbClr val="CE7E00"/>
                </a:solidFill>
                <a:latin typeface="Calibri"/>
                <a:ea typeface="Calibri"/>
                <a:cs typeface="Calibri"/>
              </a:rPr>
              <a:t>2)</a:t>
            </a:r>
            <a:endParaRPr sz="14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94"/>
              </a:spcBef>
            </a:pPr>
            <a:r>
              <a:rPr lang="fi" sz="1400" b="0" i="0" u="none" spc="45" baseline="0">
                <a:solidFill>
                  <a:srgbClr val="CE7E00"/>
                </a:solidFill>
                <a:latin typeface="Calibri"/>
                <a:ea typeface="Calibri"/>
                <a:cs typeface="Calibri"/>
              </a:rPr>
              <a:t>3)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17817" y="2307970"/>
            <a:ext cx="3975100" cy="606425"/>
            <a:chOff x="6917817" y="2307970"/>
            <a:chExt cx="3975100" cy="606425"/>
          </a:xfrm>
        </p:grpSpPr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2422" y="2307970"/>
              <a:ext cx="3824858" cy="1797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17817" y="2521330"/>
              <a:ext cx="3974846" cy="17970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30898" y="2736849"/>
              <a:ext cx="531495" cy="177800"/>
            </a:xfrm>
            <a:custGeom>
              <a:avLst/>
              <a:gdLst/>
              <a:ahLst/>
              <a:cxnLst/>
              <a:rect l="l" t="t" r="r" b="b"/>
              <a:pathLst>
                <a:path w="531495" h="177800">
                  <a:moveTo>
                    <a:pt x="12065" y="51308"/>
                  </a:moveTo>
                  <a:lnTo>
                    <a:pt x="0" y="51308"/>
                  </a:lnTo>
                  <a:lnTo>
                    <a:pt x="0" y="102488"/>
                  </a:lnTo>
                  <a:lnTo>
                    <a:pt x="414" y="108585"/>
                  </a:lnTo>
                  <a:lnTo>
                    <a:pt x="500" y="109843"/>
                  </a:lnTo>
                  <a:lnTo>
                    <a:pt x="31750" y="136905"/>
                  </a:lnTo>
                  <a:lnTo>
                    <a:pt x="37719" y="136905"/>
                  </a:lnTo>
                  <a:lnTo>
                    <a:pt x="43306" y="135382"/>
                  </a:lnTo>
                  <a:lnTo>
                    <a:pt x="53975" y="129286"/>
                  </a:lnTo>
                  <a:lnTo>
                    <a:pt x="56514" y="126746"/>
                  </a:lnTo>
                  <a:lnTo>
                    <a:pt x="30352" y="126746"/>
                  </a:lnTo>
                  <a:lnTo>
                    <a:pt x="27389" y="126111"/>
                  </a:lnTo>
                  <a:lnTo>
                    <a:pt x="27062" y="126111"/>
                  </a:lnTo>
                  <a:lnTo>
                    <a:pt x="20954" y="123189"/>
                  </a:lnTo>
                  <a:lnTo>
                    <a:pt x="18542" y="121158"/>
                  </a:lnTo>
                  <a:lnTo>
                    <a:pt x="16891" y="118617"/>
                  </a:lnTo>
                  <a:lnTo>
                    <a:pt x="15201" y="116204"/>
                  </a:lnTo>
                  <a:lnTo>
                    <a:pt x="13970" y="113029"/>
                  </a:lnTo>
                  <a:lnTo>
                    <a:pt x="12446" y="105917"/>
                  </a:lnTo>
                  <a:lnTo>
                    <a:pt x="12124" y="102488"/>
                  </a:lnTo>
                  <a:lnTo>
                    <a:pt x="12065" y="51308"/>
                  </a:lnTo>
                  <a:close/>
                </a:path>
                <a:path w="531495" h="177800">
                  <a:moveTo>
                    <a:pt x="72345" y="120523"/>
                  </a:moveTo>
                  <a:lnTo>
                    <a:pt x="60578" y="120523"/>
                  </a:lnTo>
                  <a:lnTo>
                    <a:pt x="60598" y="121158"/>
                  </a:lnTo>
                  <a:lnTo>
                    <a:pt x="60718" y="124840"/>
                  </a:lnTo>
                  <a:lnTo>
                    <a:pt x="60838" y="127380"/>
                  </a:lnTo>
                  <a:lnTo>
                    <a:pt x="60959" y="130048"/>
                  </a:lnTo>
                  <a:lnTo>
                    <a:pt x="61443" y="134524"/>
                  </a:lnTo>
                  <a:lnTo>
                    <a:pt x="61468" y="134747"/>
                  </a:lnTo>
                  <a:lnTo>
                    <a:pt x="73025" y="134747"/>
                  </a:lnTo>
                  <a:lnTo>
                    <a:pt x="72771" y="131952"/>
                  </a:lnTo>
                  <a:lnTo>
                    <a:pt x="72739" y="131548"/>
                  </a:lnTo>
                  <a:lnTo>
                    <a:pt x="72624" y="130048"/>
                  </a:lnTo>
                  <a:lnTo>
                    <a:pt x="72517" y="128650"/>
                  </a:lnTo>
                  <a:lnTo>
                    <a:pt x="72390" y="121538"/>
                  </a:lnTo>
                  <a:lnTo>
                    <a:pt x="72345" y="120523"/>
                  </a:lnTo>
                  <a:close/>
                </a:path>
                <a:path w="531495" h="177800">
                  <a:moveTo>
                    <a:pt x="72262" y="51308"/>
                  </a:moveTo>
                  <a:lnTo>
                    <a:pt x="60071" y="51308"/>
                  </a:lnTo>
                  <a:lnTo>
                    <a:pt x="60071" y="99695"/>
                  </a:lnTo>
                  <a:lnTo>
                    <a:pt x="59435" y="104521"/>
                  </a:lnTo>
                  <a:lnTo>
                    <a:pt x="57911" y="108585"/>
                  </a:lnTo>
                  <a:lnTo>
                    <a:pt x="56515" y="112775"/>
                  </a:lnTo>
                  <a:lnTo>
                    <a:pt x="54609" y="116204"/>
                  </a:lnTo>
                  <a:lnTo>
                    <a:pt x="37973" y="126746"/>
                  </a:lnTo>
                  <a:lnTo>
                    <a:pt x="56514" y="126746"/>
                  </a:lnTo>
                  <a:lnTo>
                    <a:pt x="57911" y="125349"/>
                  </a:lnTo>
                  <a:lnTo>
                    <a:pt x="60325" y="120523"/>
                  </a:lnTo>
                  <a:lnTo>
                    <a:pt x="72345" y="120523"/>
                  </a:lnTo>
                  <a:lnTo>
                    <a:pt x="72262" y="51308"/>
                  </a:lnTo>
                  <a:close/>
                </a:path>
                <a:path w="531495" h="177800">
                  <a:moveTo>
                    <a:pt x="150622" y="49149"/>
                  </a:moveTo>
                  <a:lnTo>
                    <a:pt x="138049" y="49149"/>
                  </a:lnTo>
                  <a:lnTo>
                    <a:pt x="132079" y="50291"/>
                  </a:lnTo>
                  <a:lnTo>
                    <a:pt x="104521" y="75691"/>
                  </a:lnTo>
                  <a:lnTo>
                    <a:pt x="102361" y="81025"/>
                  </a:lnTo>
                  <a:lnTo>
                    <a:pt x="101346" y="86867"/>
                  </a:lnTo>
                  <a:lnTo>
                    <a:pt x="101346" y="99187"/>
                  </a:lnTo>
                  <a:lnTo>
                    <a:pt x="102361" y="104901"/>
                  </a:lnTo>
                  <a:lnTo>
                    <a:pt x="104521" y="110362"/>
                  </a:lnTo>
                  <a:lnTo>
                    <a:pt x="106552" y="115697"/>
                  </a:lnTo>
                  <a:lnTo>
                    <a:pt x="109474" y="120396"/>
                  </a:lnTo>
                  <a:lnTo>
                    <a:pt x="116967" y="128142"/>
                  </a:lnTo>
                  <a:lnTo>
                    <a:pt x="121411" y="131317"/>
                  </a:lnTo>
                  <a:lnTo>
                    <a:pt x="126746" y="133476"/>
                  </a:lnTo>
                  <a:lnTo>
                    <a:pt x="132079" y="135762"/>
                  </a:lnTo>
                  <a:lnTo>
                    <a:pt x="138049" y="136905"/>
                  </a:lnTo>
                  <a:lnTo>
                    <a:pt x="150622" y="136905"/>
                  </a:lnTo>
                  <a:lnTo>
                    <a:pt x="156463" y="135509"/>
                  </a:lnTo>
                  <a:lnTo>
                    <a:pt x="162178" y="132841"/>
                  </a:lnTo>
                  <a:lnTo>
                    <a:pt x="167894" y="130048"/>
                  </a:lnTo>
                  <a:lnTo>
                    <a:pt x="171751" y="126619"/>
                  </a:lnTo>
                  <a:lnTo>
                    <a:pt x="140843" y="126619"/>
                  </a:lnTo>
                  <a:lnTo>
                    <a:pt x="136398" y="125729"/>
                  </a:lnTo>
                  <a:lnTo>
                    <a:pt x="132333" y="123951"/>
                  </a:lnTo>
                  <a:lnTo>
                    <a:pt x="128397" y="122174"/>
                  </a:lnTo>
                  <a:lnTo>
                    <a:pt x="125095" y="119887"/>
                  </a:lnTo>
                  <a:lnTo>
                    <a:pt x="119872" y="113919"/>
                  </a:lnTo>
                  <a:lnTo>
                    <a:pt x="119760" y="113791"/>
                  </a:lnTo>
                  <a:lnTo>
                    <a:pt x="114173" y="88391"/>
                  </a:lnTo>
                  <a:lnTo>
                    <a:pt x="114934" y="84074"/>
                  </a:lnTo>
                  <a:lnTo>
                    <a:pt x="116331" y="80010"/>
                  </a:lnTo>
                  <a:lnTo>
                    <a:pt x="117728" y="75819"/>
                  </a:lnTo>
                  <a:lnTo>
                    <a:pt x="140843" y="59309"/>
                  </a:lnTo>
                  <a:lnTo>
                    <a:pt x="171465" y="59309"/>
                  </a:lnTo>
                  <a:lnTo>
                    <a:pt x="167894" y="56134"/>
                  </a:lnTo>
                  <a:lnTo>
                    <a:pt x="156463" y="50546"/>
                  </a:lnTo>
                  <a:lnTo>
                    <a:pt x="150622" y="49149"/>
                  </a:lnTo>
                  <a:close/>
                </a:path>
                <a:path w="531495" h="177800">
                  <a:moveTo>
                    <a:pt x="188595" y="120650"/>
                  </a:moveTo>
                  <a:lnTo>
                    <a:pt x="176402" y="120650"/>
                  </a:lnTo>
                  <a:lnTo>
                    <a:pt x="176402" y="134747"/>
                  </a:lnTo>
                  <a:lnTo>
                    <a:pt x="188595" y="134747"/>
                  </a:lnTo>
                  <a:lnTo>
                    <a:pt x="188595" y="120650"/>
                  </a:lnTo>
                  <a:close/>
                </a:path>
                <a:path w="531495" h="177800">
                  <a:moveTo>
                    <a:pt x="171465" y="59309"/>
                  </a:moveTo>
                  <a:lnTo>
                    <a:pt x="150495" y="59309"/>
                  </a:lnTo>
                  <a:lnTo>
                    <a:pt x="154685" y="60198"/>
                  </a:lnTo>
                  <a:lnTo>
                    <a:pt x="158623" y="61975"/>
                  </a:lnTo>
                  <a:lnTo>
                    <a:pt x="175386" y="79755"/>
                  </a:lnTo>
                  <a:lnTo>
                    <a:pt x="177037" y="83820"/>
                  </a:lnTo>
                  <a:lnTo>
                    <a:pt x="177560" y="86867"/>
                  </a:lnTo>
                  <a:lnTo>
                    <a:pt x="177800" y="88391"/>
                  </a:lnTo>
                  <a:lnTo>
                    <a:pt x="177800" y="97789"/>
                  </a:lnTo>
                  <a:lnTo>
                    <a:pt x="177037" y="102235"/>
                  </a:lnTo>
                  <a:lnTo>
                    <a:pt x="175386" y="106299"/>
                  </a:lnTo>
                  <a:lnTo>
                    <a:pt x="173862" y="110362"/>
                  </a:lnTo>
                  <a:lnTo>
                    <a:pt x="150495" y="126619"/>
                  </a:lnTo>
                  <a:lnTo>
                    <a:pt x="171751" y="126619"/>
                  </a:lnTo>
                  <a:lnTo>
                    <a:pt x="172466" y="125984"/>
                  </a:lnTo>
                  <a:lnTo>
                    <a:pt x="176149" y="120650"/>
                  </a:lnTo>
                  <a:lnTo>
                    <a:pt x="188595" y="120650"/>
                  </a:lnTo>
                  <a:lnTo>
                    <a:pt x="188595" y="65786"/>
                  </a:lnTo>
                  <a:lnTo>
                    <a:pt x="176234" y="65786"/>
                  </a:lnTo>
                  <a:lnTo>
                    <a:pt x="172466" y="60198"/>
                  </a:lnTo>
                  <a:lnTo>
                    <a:pt x="171465" y="59309"/>
                  </a:lnTo>
                  <a:close/>
                </a:path>
                <a:path w="531495" h="177800">
                  <a:moveTo>
                    <a:pt x="188595" y="0"/>
                  </a:moveTo>
                  <a:lnTo>
                    <a:pt x="176402" y="0"/>
                  </a:lnTo>
                  <a:lnTo>
                    <a:pt x="176402" y="65786"/>
                  </a:lnTo>
                  <a:lnTo>
                    <a:pt x="188595" y="65786"/>
                  </a:lnTo>
                  <a:lnTo>
                    <a:pt x="188595" y="0"/>
                  </a:lnTo>
                  <a:close/>
                </a:path>
                <a:path w="531495" h="177800">
                  <a:moveTo>
                    <a:pt x="225044" y="113537"/>
                  </a:moveTo>
                  <a:lnTo>
                    <a:pt x="215519" y="120650"/>
                  </a:lnTo>
                  <a:lnTo>
                    <a:pt x="219069" y="125857"/>
                  </a:lnTo>
                  <a:lnTo>
                    <a:pt x="219479" y="126364"/>
                  </a:lnTo>
                  <a:lnTo>
                    <a:pt x="224154" y="130301"/>
                  </a:lnTo>
                  <a:lnTo>
                    <a:pt x="236093" y="135636"/>
                  </a:lnTo>
                  <a:lnTo>
                    <a:pt x="242188" y="136905"/>
                  </a:lnTo>
                  <a:lnTo>
                    <a:pt x="252349" y="136905"/>
                  </a:lnTo>
                  <a:lnTo>
                    <a:pt x="269875" y="131063"/>
                  </a:lnTo>
                  <a:lnTo>
                    <a:pt x="272923" y="129032"/>
                  </a:lnTo>
                  <a:lnTo>
                    <a:pt x="275106" y="126619"/>
                  </a:lnTo>
                  <a:lnTo>
                    <a:pt x="243331" y="126619"/>
                  </a:lnTo>
                  <a:lnTo>
                    <a:pt x="238759" y="125349"/>
                  </a:lnTo>
                  <a:lnTo>
                    <a:pt x="230377" y="120269"/>
                  </a:lnTo>
                  <a:lnTo>
                    <a:pt x="227202" y="117221"/>
                  </a:lnTo>
                  <a:lnTo>
                    <a:pt x="225044" y="113537"/>
                  </a:lnTo>
                  <a:close/>
                </a:path>
                <a:path w="531495" h="177800">
                  <a:moveTo>
                    <a:pt x="255016" y="49149"/>
                  </a:moveTo>
                  <a:lnTo>
                    <a:pt x="245363" y="49149"/>
                  </a:lnTo>
                  <a:lnTo>
                    <a:pt x="241680" y="49657"/>
                  </a:lnTo>
                  <a:lnTo>
                    <a:pt x="238125" y="50546"/>
                  </a:lnTo>
                  <a:lnTo>
                    <a:pt x="234569" y="51562"/>
                  </a:lnTo>
                  <a:lnTo>
                    <a:pt x="231219" y="53086"/>
                  </a:lnTo>
                  <a:lnTo>
                    <a:pt x="228600" y="54990"/>
                  </a:lnTo>
                  <a:lnTo>
                    <a:pt x="225805" y="56896"/>
                  </a:lnTo>
                  <a:lnTo>
                    <a:pt x="223451" y="59562"/>
                  </a:lnTo>
                  <a:lnTo>
                    <a:pt x="220218" y="65532"/>
                  </a:lnTo>
                  <a:lnTo>
                    <a:pt x="219455" y="69087"/>
                  </a:lnTo>
                  <a:lnTo>
                    <a:pt x="219455" y="77342"/>
                  </a:lnTo>
                  <a:lnTo>
                    <a:pt x="220218" y="80645"/>
                  </a:lnTo>
                  <a:lnTo>
                    <a:pt x="221742" y="83185"/>
                  </a:lnTo>
                  <a:lnTo>
                    <a:pt x="223266" y="85851"/>
                  </a:lnTo>
                  <a:lnTo>
                    <a:pt x="235330" y="93599"/>
                  </a:lnTo>
                  <a:lnTo>
                    <a:pt x="238125" y="94487"/>
                  </a:lnTo>
                  <a:lnTo>
                    <a:pt x="240792" y="95250"/>
                  </a:lnTo>
                  <a:lnTo>
                    <a:pt x="243331" y="95885"/>
                  </a:lnTo>
                  <a:lnTo>
                    <a:pt x="251332" y="97789"/>
                  </a:lnTo>
                  <a:lnTo>
                    <a:pt x="257428" y="99822"/>
                  </a:lnTo>
                  <a:lnTo>
                    <a:pt x="261620" y="101980"/>
                  </a:lnTo>
                  <a:lnTo>
                    <a:pt x="265810" y="104266"/>
                  </a:lnTo>
                  <a:lnTo>
                    <a:pt x="267970" y="107569"/>
                  </a:lnTo>
                  <a:lnTo>
                    <a:pt x="267970" y="114680"/>
                  </a:lnTo>
                  <a:lnTo>
                    <a:pt x="267334" y="116966"/>
                  </a:lnTo>
                  <a:lnTo>
                    <a:pt x="266319" y="118745"/>
                  </a:lnTo>
                  <a:lnTo>
                    <a:pt x="265302" y="120650"/>
                  </a:lnTo>
                  <a:lnTo>
                    <a:pt x="263778" y="122174"/>
                  </a:lnTo>
                  <a:lnTo>
                    <a:pt x="260223" y="124460"/>
                  </a:lnTo>
                  <a:lnTo>
                    <a:pt x="258191" y="125349"/>
                  </a:lnTo>
                  <a:lnTo>
                    <a:pt x="255777" y="125857"/>
                  </a:lnTo>
                  <a:lnTo>
                    <a:pt x="253492" y="126364"/>
                  </a:lnTo>
                  <a:lnTo>
                    <a:pt x="250951" y="126619"/>
                  </a:lnTo>
                  <a:lnTo>
                    <a:pt x="275106" y="126619"/>
                  </a:lnTo>
                  <a:lnTo>
                    <a:pt x="275335" y="126364"/>
                  </a:lnTo>
                  <a:lnTo>
                    <a:pt x="277113" y="123062"/>
                  </a:lnTo>
                  <a:lnTo>
                    <a:pt x="278892" y="119887"/>
                  </a:lnTo>
                  <a:lnTo>
                    <a:pt x="279907" y="115824"/>
                  </a:lnTo>
                  <a:lnTo>
                    <a:pt x="279790" y="104266"/>
                  </a:lnTo>
                  <a:lnTo>
                    <a:pt x="277495" y="99313"/>
                  </a:lnTo>
                  <a:lnTo>
                    <a:pt x="272796" y="95503"/>
                  </a:lnTo>
                  <a:lnTo>
                    <a:pt x="268097" y="91566"/>
                  </a:lnTo>
                  <a:lnTo>
                    <a:pt x="260857" y="88646"/>
                  </a:lnTo>
                  <a:lnTo>
                    <a:pt x="244094" y="85216"/>
                  </a:lnTo>
                  <a:lnTo>
                    <a:pt x="239013" y="83438"/>
                  </a:lnTo>
                  <a:lnTo>
                    <a:pt x="235838" y="81279"/>
                  </a:lnTo>
                  <a:lnTo>
                    <a:pt x="232663" y="79248"/>
                  </a:lnTo>
                  <a:lnTo>
                    <a:pt x="231012" y="76326"/>
                  </a:lnTo>
                  <a:lnTo>
                    <a:pt x="231012" y="70103"/>
                  </a:lnTo>
                  <a:lnTo>
                    <a:pt x="231521" y="68072"/>
                  </a:lnTo>
                  <a:lnTo>
                    <a:pt x="244348" y="59562"/>
                  </a:lnTo>
                  <a:lnTo>
                    <a:pt x="275857" y="59562"/>
                  </a:lnTo>
                  <a:lnTo>
                    <a:pt x="271652" y="55752"/>
                  </a:lnTo>
                  <a:lnTo>
                    <a:pt x="266192" y="53086"/>
                  </a:lnTo>
                  <a:lnTo>
                    <a:pt x="260870" y="50546"/>
                  </a:lnTo>
                  <a:lnTo>
                    <a:pt x="261162" y="50546"/>
                  </a:lnTo>
                  <a:lnTo>
                    <a:pt x="255016" y="49149"/>
                  </a:lnTo>
                  <a:close/>
                </a:path>
                <a:path w="531495" h="177800">
                  <a:moveTo>
                    <a:pt x="275792" y="59562"/>
                  </a:moveTo>
                  <a:lnTo>
                    <a:pt x="254268" y="59562"/>
                  </a:lnTo>
                  <a:lnTo>
                    <a:pt x="257880" y="60578"/>
                  </a:lnTo>
                  <a:lnTo>
                    <a:pt x="257645" y="60578"/>
                  </a:lnTo>
                  <a:lnTo>
                    <a:pt x="261111" y="62611"/>
                  </a:lnTo>
                  <a:lnTo>
                    <a:pt x="264668" y="64770"/>
                  </a:lnTo>
                  <a:lnTo>
                    <a:pt x="267461" y="67690"/>
                  </a:lnTo>
                  <a:lnTo>
                    <a:pt x="269112" y="71120"/>
                  </a:lnTo>
                  <a:lnTo>
                    <a:pt x="278510" y="64135"/>
                  </a:lnTo>
                  <a:lnTo>
                    <a:pt x="275792" y="59562"/>
                  </a:lnTo>
                  <a:close/>
                </a:path>
                <a:path w="531495" h="177800">
                  <a:moveTo>
                    <a:pt x="321182" y="61467"/>
                  </a:moveTo>
                  <a:lnTo>
                    <a:pt x="308991" y="61467"/>
                  </a:lnTo>
                  <a:lnTo>
                    <a:pt x="308991" y="118110"/>
                  </a:lnTo>
                  <a:lnTo>
                    <a:pt x="309651" y="121412"/>
                  </a:lnTo>
                  <a:lnTo>
                    <a:pt x="309752" y="121920"/>
                  </a:lnTo>
                  <a:lnTo>
                    <a:pt x="311205" y="124840"/>
                  </a:lnTo>
                  <a:lnTo>
                    <a:pt x="312420" y="127635"/>
                  </a:lnTo>
                  <a:lnTo>
                    <a:pt x="323342" y="134874"/>
                  </a:lnTo>
                  <a:lnTo>
                    <a:pt x="326897" y="135762"/>
                  </a:lnTo>
                  <a:lnTo>
                    <a:pt x="335057" y="135762"/>
                  </a:lnTo>
                  <a:lnTo>
                    <a:pt x="338074" y="135127"/>
                  </a:lnTo>
                  <a:lnTo>
                    <a:pt x="339598" y="134874"/>
                  </a:lnTo>
                  <a:lnTo>
                    <a:pt x="339928" y="134874"/>
                  </a:lnTo>
                  <a:lnTo>
                    <a:pt x="342519" y="134112"/>
                  </a:lnTo>
                  <a:lnTo>
                    <a:pt x="344677" y="133350"/>
                  </a:lnTo>
                  <a:lnTo>
                    <a:pt x="344592" y="131572"/>
                  </a:lnTo>
                  <a:lnTo>
                    <a:pt x="344506" y="129794"/>
                  </a:lnTo>
                  <a:lnTo>
                    <a:pt x="344402" y="127635"/>
                  </a:lnTo>
                  <a:lnTo>
                    <a:pt x="344298" y="125475"/>
                  </a:lnTo>
                  <a:lnTo>
                    <a:pt x="330580" y="125475"/>
                  </a:lnTo>
                  <a:lnTo>
                    <a:pt x="328675" y="124840"/>
                  </a:lnTo>
                  <a:lnTo>
                    <a:pt x="327151" y="124460"/>
                  </a:lnTo>
                  <a:lnTo>
                    <a:pt x="325754" y="123698"/>
                  </a:lnTo>
                  <a:lnTo>
                    <a:pt x="324738" y="122554"/>
                  </a:lnTo>
                  <a:lnTo>
                    <a:pt x="323596" y="121412"/>
                  </a:lnTo>
                  <a:lnTo>
                    <a:pt x="322706" y="119761"/>
                  </a:lnTo>
                  <a:lnTo>
                    <a:pt x="322156" y="118110"/>
                  </a:lnTo>
                  <a:lnTo>
                    <a:pt x="321436" y="115824"/>
                  </a:lnTo>
                  <a:lnTo>
                    <a:pt x="321208" y="113537"/>
                  </a:lnTo>
                  <a:lnTo>
                    <a:pt x="321182" y="61467"/>
                  </a:lnTo>
                  <a:close/>
                </a:path>
                <a:path w="531495" h="177800">
                  <a:moveTo>
                    <a:pt x="344170" y="122809"/>
                  </a:moveTo>
                  <a:lnTo>
                    <a:pt x="342519" y="123698"/>
                  </a:lnTo>
                  <a:lnTo>
                    <a:pt x="340296" y="124460"/>
                  </a:lnTo>
                  <a:lnTo>
                    <a:pt x="338962" y="124840"/>
                  </a:lnTo>
                  <a:lnTo>
                    <a:pt x="335788" y="125475"/>
                  </a:lnTo>
                  <a:lnTo>
                    <a:pt x="344298" y="125475"/>
                  </a:lnTo>
                  <a:lnTo>
                    <a:pt x="344212" y="123698"/>
                  </a:lnTo>
                  <a:lnTo>
                    <a:pt x="344170" y="122809"/>
                  </a:lnTo>
                  <a:close/>
                </a:path>
                <a:path w="531495" h="177800">
                  <a:moveTo>
                    <a:pt x="344677" y="51308"/>
                  </a:moveTo>
                  <a:lnTo>
                    <a:pt x="291719" y="51308"/>
                  </a:lnTo>
                  <a:lnTo>
                    <a:pt x="291719" y="61467"/>
                  </a:lnTo>
                  <a:lnTo>
                    <a:pt x="344677" y="61467"/>
                  </a:lnTo>
                  <a:lnTo>
                    <a:pt x="344677" y="51308"/>
                  </a:lnTo>
                  <a:close/>
                </a:path>
                <a:path w="531495" h="177800">
                  <a:moveTo>
                    <a:pt x="321182" y="27812"/>
                  </a:moveTo>
                  <a:lnTo>
                    <a:pt x="308991" y="27812"/>
                  </a:lnTo>
                  <a:lnTo>
                    <a:pt x="308991" y="51308"/>
                  </a:lnTo>
                  <a:lnTo>
                    <a:pt x="321182" y="51308"/>
                  </a:lnTo>
                  <a:lnTo>
                    <a:pt x="321182" y="27812"/>
                  </a:lnTo>
                  <a:close/>
                </a:path>
                <a:path w="531495" h="177800">
                  <a:moveTo>
                    <a:pt x="357250" y="165353"/>
                  </a:moveTo>
                  <a:lnTo>
                    <a:pt x="356068" y="175640"/>
                  </a:lnTo>
                  <a:lnTo>
                    <a:pt x="355980" y="176402"/>
                  </a:lnTo>
                  <a:lnTo>
                    <a:pt x="359536" y="177164"/>
                  </a:lnTo>
                  <a:lnTo>
                    <a:pt x="363220" y="177546"/>
                  </a:lnTo>
                  <a:lnTo>
                    <a:pt x="374142" y="177546"/>
                  </a:lnTo>
                  <a:lnTo>
                    <a:pt x="379602" y="175640"/>
                  </a:lnTo>
                  <a:lnTo>
                    <a:pt x="387350" y="167894"/>
                  </a:lnTo>
                  <a:lnTo>
                    <a:pt x="387969" y="166877"/>
                  </a:lnTo>
                  <a:lnTo>
                    <a:pt x="363093" y="166877"/>
                  </a:lnTo>
                  <a:lnTo>
                    <a:pt x="360045" y="166370"/>
                  </a:lnTo>
                  <a:lnTo>
                    <a:pt x="357250" y="165353"/>
                  </a:lnTo>
                  <a:close/>
                </a:path>
                <a:path w="531495" h="177800">
                  <a:moveTo>
                    <a:pt x="366775" y="51308"/>
                  </a:moveTo>
                  <a:lnTo>
                    <a:pt x="353313" y="51308"/>
                  </a:lnTo>
                  <a:lnTo>
                    <a:pt x="389000" y="134620"/>
                  </a:lnTo>
                  <a:lnTo>
                    <a:pt x="382270" y="152019"/>
                  </a:lnTo>
                  <a:lnTo>
                    <a:pt x="380492" y="156845"/>
                  </a:lnTo>
                  <a:lnTo>
                    <a:pt x="378332" y="160527"/>
                  </a:lnTo>
                  <a:lnTo>
                    <a:pt x="375920" y="163067"/>
                  </a:lnTo>
                  <a:lnTo>
                    <a:pt x="373633" y="165608"/>
                  </a:lnTo>
                  <a:lnTo>
                    <a:pt x="370331" y="166877"/>
                  </a:lnTo>
                  <a:lnTo>
                    <a:pt x="387969" y="166877"/>
                  </a:lnTo>
                  <a:lnTo>
                    <a:pt x="390525" y="162687"/>
                  </a:lnTo>
                  <a:lnTo>
                    <a:pt x="393065" y="156337"/>
                  </a:lnTo>
                  <a:lnTo>
                    <a:pt x="406774" y="121665"/>
                  </a:lnTo>
                  <a:lnTo>
                    <a:pt x="395224" y="121665"/>
                  </a:lnTo>
                  <a:lnTo>
                    <a:pt x="366775" y="51308"/>
                  </a:lnTo>
                  <a:close/>
                </a:path>
                <a:path w="531495" h="177800">
                  <a:moveTo>
                    <a:pt x="434594" y="51308"/>
                  </a:moveTo>
                  <a:lnTo>
                    <a:pt x="421385" y="51308"/>
                  </a:lnTo>
                  <a:lnTo>
                    <a:pt x="395604" y="121665"/>
                  </a:lnTo>
                  <a:lnTo>
                    <a:pt x="406774" y="121665"/>
                  </a:lnTo>
                  <a:lnTo>
                    <a:pt x="434594" y="51308"/>
                  </a:lnTo>
                  <a:close/>
                </a:path>
                <a:path w="531495" h="177800">
                  <a:moveTo>
                    <a:pt x="467232" y="51308"/>
                  </a:moveTo>
                  <a:lnTo>
                    <a:pt x="455675" y="51308"/>
                  </a:lnTo>
                  <a:lnTo>
                    <a:pt x="455885" y="53721"/>
                  </a:lnTo>
                  <a:lnTo>
                    <a:pt x="455929" y="54228"/>
                  </a:lnTo>
                  <a:lnTo>
                    <a:pt x="456056" y="57403"/>
                  </a:lnTo>
                  <a:lnTo>
                    <a:pt x="456183" y="60960"/>
                  </a:lnTo>
                  <a:lnTo>
                    <a:pt x="456310" y="64515"/>
                  </a:lnTo>
                  <a:lnTo>
                    <a:pt x="456437" y="134747"/>
                  </a:lnTo>
                  <a:lnTo>
                    <a:pt x="468629" y="134747"/>
                  </a:lnTo>
                  <a:lnTo>
                    <a:pt x="468629" y="86360"/>
                  </a:lnTo>
                  <a:lnTo>
                    <a:pt x="469265" y="81534"/>
                  </a:lnTo>
                  <a:lnTo>
                    <a:pt x="472058" y="73660"/>
                  </a:lnTo>
                  <a:lnTo>
                    <a:pt x="473709" y="70358"/>
                  </a:lnTo>
                  <a:lnTo>
                    <a:pt x="475996" y="67817"/>
                  </a:lnTo>
                  <a:lnTo>
                    <a:pt x="477939" y="65532"/>
                  </a:lnTo>
                  <a:lnTo>
                    <a:pt x="467995" y="65532"/>
                  </a:lnTo>
                  <a:lnTo>
                    <a:pt x="467868" y="61595"/>
                  </a:lnTo>
                  <a:lnTo>
                    <a:pt x="467741" y="56007"/>
                  </a:lnTo>
                  <a:lnTo>
                    <a:pt x="467232" y="51308"/>
                  </a:lnTo>
                  <a:close/>
                </a:path>
                <a:path w="531495" h="177800">
                  <a:moveTo>
                    <a:pt x="500506" y="49402"/>
                  </a:moveTo>
                  <a:lnTo>
                    <a:pt x="488293" y="49402"/>
                  </a:lnTo>
                  <a:lnTo>
                    <a:pt x="483743" y="50673"/>
                  </a:lnTo>
                  <a:lnTo>
                    <a:pt x="479044" y="53721"/>
                  </a:lnTo>
                  <a:lnTo>
                    <a:pt x="474218" y="56769"/>
                  </a:lnTo>
                  <a:lnTo>
                    <a:pt x="470788" y="60705"/>
                  </a:lnTo>
                  <a:lnTo>
                    <a:pt x="468502" y="65277"/>
                  </a:lnTo>
                  <a:lnTo>
                    <a:pt x="468375" y="65532"/>
                  </a:lnTo>
                  <a:lnTo>
                    <a:pt x="477939" y="65532"/>
                  </a:lnTo>
                  <a:lnTo>
                    <a:pt x="478154" y="65277"/>
                  </a:lnTo>
                  <a:lnTo>
                    <a:pt x="480695" y="63373"/>
                  </a:lnTo>
                  <a:lnTo>
                    <a:pt x="483743" y="62229"/>
                  </a:lnTo>
                  <a:lnTo>
                    <a:pt x="486663" y="60960"/>
                  </a:lnTo>
                  <a:lnTo>
                    <a:pt x="488188" y="60705"/>
                  </a:lnTo>
                  <a:lnTo>
                    <a:pt x="501633" y="60705"/>
                  </a:lnTo>
                  <a:lnTo>
                    <a:pt x="502990" y="51308"/>
                  </a:lnTo>
                  <a:lnTo>
                    <a:pt x="503082" y="50673"/>
                  </a:lnTo>
                  <a:lnTo>
                    <a:pt x="503174" y="50037"/>
                  </a:lnTo>
                  <a:lnTo>
                    <a:pt x="501776" y="49657"/>
                  </a:lnTo>
                  <a:lnTo>
                    <a:pt x="500506" y="49402"/>
                  </a:lnTo>
                  <a:close/>
                </a:path>
                <a:path w="531495" h="177800">
                  <a:moveTo>
                    <a:pt x="501633" y="60705"/>
                  </a:moveTo>
                  <a:lnTo>
                    <a:pt x="497967" y="60705"/>
                  </a:lnTo>
                  <a:lnTo>
                    <a:pt x="499618" y="60960"/>
                  </a:lnTo>
                  <a:lnTo>
                    <a:pt x="500760" y="61213"/>
                  </a:lnTo>
                  <a:lnTo>
                    <a:pt x="501523" y="61467"/>
                  </a:lnTo>
                  <a:lnTo>
                    <a:pt x="501633" y="60705"/>
                  </a:lnTo>
                  <a:close/>
                </a:path>
                <a:path w="531495" h="177800">
                  <a:moveTo>
                    <a:pt x="524255" y="116586"/>
                  </a:moveTo>
                  <a:lnTo>
                    <a:pt x="518668" y="116586"/>
                  </a:lnTo>
                  <a:lnTo>
                    <a:pt x="516254" y="117601"/>
                  </a:lnTo>
                  <a:lnTo>
                    <a:pt x="514476" y="119507"/>
                  </a:lnTo>
                  <a:lnTo>
                    <a:pt x="512699" y="121538"/>
                  </a:lnTo>
                  <a:lnTo>
                    <a:pt x="511809" y="123698"/>
                  </a:lnTo>
                  <a:lnTo>
                    <a:pt x="511809" y="128777"/>
                  </a:lnTo>
                  <a:lnTo>
                    <a:pt x="512699" y="130937"/>
                  </a:lnTo>
                  <a:lnTo>
                    <a:pt x="514476" y="132841"/>
                  </a:lnTo>
                  <a:lnTo>
                    <a:pt x="516254" y="134874"/>
                  </a:lnTo>
                  <a:lnTo>
                    <a:pt x="518668" y="135762"/>
                  </a:lnTo>
                  <a:lnTo>
                    <a:pt x="524255" y="135762"/>
                  </a:lnTo>
                  <a:lnTo>
                    <a:pt x="526669" y="134874"/>
                  </a:lnTo>
                  <a:lnTo>
                    <a:pt x="528447" y="132841"/>
                  </a:lnTo>
                  <a:lnTo>
                    <a:pt x="530225" y="130937"/>
                  </a:lnTo>
                  <a:lnTo>
                    <a:pt x="531113" y="128777"/>
                  </a:lnTo>
                  <a:lnTo>
                    <a:pt x="531113" y="123698"/>
                  </a:lnTo>
                  <a:lnTo>
                    <a:pt x="530225" y="121538"/>
                  </a:lnTo>
                  <a:lnTo>
                    <a:pt x="528447" y="119507"/>
                  </a:lnTo>
                  <a:lnTo>
                    <a:pt x="526669" y="117601"/>
                  </a:lnTo>
                  <a:lnTo>
                    <a:pt x="524255" y="116586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687311" y="3074035"/>
            <a:ext cx="4658360" cy="567055"/>
            <a:chOff x="6687311" y="3074035"/>
            <a:chExt cx="4658360" cy="567055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4169" y="3074035"/>
              <a:ext cx="4551045" cy="1802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87311" y="3286760"/>
              <a:ext cx="4658360" cy="1808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98614" y="3503422"/>
              <a:ext cx="1785365" cy="137667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6695820" y="3844797"/>
            <a:ext cx="424180" cy="138430"/>
          </a:xfrm>
          <a:custGeom>
            <a:avLst/>
            <a:gdLst/>
            <a:ahLst/>
            <a:cxnLst/>
            <a:rect l="l" t="t" r="r" b="b"/>
            <a:pathLst>
              <a:path w="424179" h="138429">
                <a:moveTo>
                  <a:pt x="11175" y="111125"/>
                </a:moveTo>
                <a:lnTo>
                  <a:pt x="0" y="119252"/>
                </a:lnTo>
                <a:lnTo>
                  <a:pt x="2407" y="122427"/>
                </a:lnTo>
                <a:lnTo>
                  <a:pt x="4952" y="125094"/>
                </a:lnTo>
                <a:lnTo>
                  <a:pt x="8000" y="127381"/>
                </a:lnTo>
                <a:lnTo>
                  <a:pt x="10922" y="129793"/>
                </a:lnTo>
                <a:lnTo>
                  <a:pt x="36068" y="137921"/>
                </a:lnTo>
                <a:lnTo>
                  <a:pt x="44830" y="137921"/>
                </a:lnTo>
                <a:lnTo>
                  <a:pt x="70961" y="126872"/>
                </a:lnTo>
                <a:lnTo>
                  <a:pt x="33400" y="126872"/>
                </a:lnTo>
                <a:lnTo>
                  <a:pt x="27558" y="125349"/>
                </a:lnTo>
                <a:lnTo>
                  <a:pt x="17652" y="119252"/>
                </a:lnTo>
                <a:lnTo>
                  <a:pt x="13843" y="115569"/>
                </a:lnTo>
                <a:lnTo>
                  <a:pt x="11175" y="111125"/>
                </a:lnTo>
                <a:close/>
              </a:path>
              <a:path w="424179" h="138429">
                <a:moveTo>
                  <a:pt x="52197" y="5333"/>
                </a:moveTo>
                <a:lnTo>
                  <a:pt x="38988" y="5333"/>
                </a:lnTo>
                <a:lnTo>
                  <a:pt x="34289" y="5968"/>
                </a:lnTo>
                <a:lnTo>
                  <a:pt x="6984" y="24383"/>
                </a:lnTo>
                <a:lnTo>
                  <a:pt x="4445" y="28828"/>
                </a:lnTo>
                <a:lnTo>
                  <a:pt x="3301" y="34035"/>
                </a:lnTo>
                <a:lnTo>
                  <a:pt x="3301" y="45846"/>
                </a:lnTo>
                <a:lnTo>
                  <a:pt x="33020" y="74040"/>
                </a:lnTo>
                <a:lnTo>
                  <a:pt x="41275" y="76707"/>
                </a:lnTo>
                <a:lnTo>
                  <a:pt x="45084" y="77977"/>
                </a:lnTo>
                <a:lnTo>
                  <a:pt x="48768" y="79375"/>
                </a:lnTo>
                <a:lnTo>
                  <a:pt x="52450" y="80644"/>
                </a:lnTo>
                <a:lnTo>
                  <a:pt x="55752" y="82295"/>
                </a:lnTo>
                <a:lnTo>
                  <a:pt x="58547" y="84200"/>
                </a:lnTo>
                <a:lnTo>
                  <a:pt x="61468" y="86106"/>
                </a:lnTo>
                <a:lnTo>
                  <a:pt x="63753" y="88645"/>
                </a:lnTo>
                <a:lnTo>
                  <a:pt x="65404" y="91566"/>
                </a:lnTo>
                <a:lnTo>
                  <a:pt x="67182" y="94487"/>
                </a:lnTo>
                <a:lnTo>
                  <a:pt x="68072" y="98043"/>
                </a:lnTo>
                <a:lnTo>
                  <a:pt x="68072" y="106552"/>
                </a:lnTo>
                <a:lnTo>
                  <a:pt x="67182" y="110108"/>
                </a:lnTo>
                <a:lnTo>
                  <a:pt x="65404" y="113029"/>
                </a:lnTo>
                <a:lnTo>
                  <a:pt x="63753" y="116077"/>
                </a:lnTo>
                <a:lnTo>
                  <a:pt x="49783" y="125349"/>
                </a:lnTo>
                <a:lnTo>
                  <a:pt x="46481" y="126364"/>
                </a:lnTo>
                <a:lnTo>
                  <a:pt x="43179" y="126872"/>
                </a:lnTo>
                <a:lnTo>
                  <a:pt x="70961" y="126872"/>
                </a:lnTo>
                <a:lnTo>
                  <a:pt x="71596" y="126364"/>
                </a:lnTo>
                <a:lnTo>
                  <a:pt x="72495" y="125349"/>
                </a:lnTo>
                <a:lnTo>
                  <a:pt x="74929" y="122427"/>
                </a:lnTo>
                <a:lnTo>
                  <a:pt x="77343" y="117856"/>
                </a:lnTo>
                <a:lnTo>
                  <a:pt x="79755" y="113410"/>
                </a:lnTo>
                <a:lnTo>
                  <a:pt x="81025" y="107950"/>
                </a:lnTo>
                <a:lnTo>
                  <a:pt x="81025" y="95376"/>
                </a:lnTo>
                <a:lnTo>
                  <a:pt x="68833" y="75818"/>
                </a:lnTo>
                <a:lnTo>
                  <a:pt x="65277" y="73151"/>
                </a:lnTo>
                <a:lnTo>
                  <a:pt x="61340" y="70993"/>
                </a:lnTo>
                <a:lnTo>
                  <a:pt x="52450" y="67690"/>
                </a:lnTo>
                <a:lnTo>
                  <a:pt x="43560" y="64643"/>
                </a:lnTo>
                <a:lnTo>
                  <a:pt x="40004" y="63500"/>
                </a:lnTo>
                <a:lnTo>
                  <a:pt x="36702" y="62356"/>
                </a:lnTo>
                <a:lnTo>
                  <a:pt x="33400" y="61087"/>
                </a:lnTo>
                <a:lnTo>
                  <a:pt x="30099" y="59943"/>
                </a:lnTo>
                <a:lnTo>
                  <a:pt x="27177" y="58419"/>
                </a:lnTo>
                <a:lnTo>
                  <a:pt x="24637" y="56514"/>
                </a:lnTo>
                <a:lnTo>
                  <a:pt x="22098" y="54737"/>
                </a:lnTo>
                <a:lnTo>
                  <a:pt x="20065" y="52450"/>
                </a:lnTo>
                <a:lnTo>
                  <a:pt x="18414" y="49910"/>
                </a:lnTo>
                <a:lnTo>
                  <a:pt x="16890" y="47243"/>
                </a:lnTo>
                <a:lnTo>
                  <a:pt x="16128" y="43941"/>
                </a:lnTo>
                <a:lnTo>
                  <a:pt x="16128" y="35813"/>
                </a:lnTo>
                <a:lnTo>
                  <a:pt x="24892" y="21970"/>
                </a:lnTo>
                <a:lnTo>
                  <a:pt x="27431" y="20065"/>
                </a:lnTo>
                <a:lnTo>
                  <a:pt x="30352" y="18541"/>
                </a:lnTo>
                <a:lnTo>
                  <a:pt x="33654" y="17652"/>
                </a:lnTo>
                <a:lnTo>
                  <a:pt x="36829" y="16637"/>
                </a:lnTo>
                <a:lnTo>
                  <a:pt x="40004" y="16128"/>
                </a:lnTo>
                <a:lnTo>
                  <a:pt x="75710" y="16128"/>
                </a:lnTo>
                <a:lnTo>
                  <a:pt x="71627" y="12953"/>
                </a:lnTo>
                <a:lnTo>
                  <a:pt x="59435" y="6857"/>
                </a:lnTo>
                <a:lnTo>
                  <a:pt x="52197" y="5333"/>
                </a:lnTo>
                <a:close/>
              </a:path>
              <a:path w="424179" h="138429">
                <a:moveTo>
                  <a:pt x="75710" y="16128"/>
                </a:moveTo>
                <a:lnTo>
                  <a:pt x="49149" y="16128"/>
                </a:lnTo>
                <a:lnTo>
                  <a:pt x="54228" y="17271"/>
                </a:lnTo>
                <a:lnTo>
                  <a:pt x="58547" y="19684"/>
                </a:lnTo>
                <a:lnTo>
                  <a:pt x="62864" y="21970"/>
                </a:lnTo>
                <a:lnTo>
                  <a:pt x="66421" y="25018"/>
                </a:lnTo>
                <a:lnTo>
                  <a:pt x="69087" y="28828"/>
                </a:lnTo>
                <a:lnTo>
                  <a:pt x="79248" y="20574"/>
                </a:lnTo>
                <a:lnTo>
                  <a:pt x="76295" y="16637"/>
                </a:lnTo>
                <a:lnTo>
                  <a:pt x="76200" y="16509"/>
                </a:lnTo>
                <a:lnTo>
                  <a:pt x="75710" y="16128"/>
                </a:lnTo>
                <a:close/>
              </a:path>
              <a:path w="424179" h="138429">
                <a:moveTo>
                  <a:pt x="123444" y="61468"/>
                </a:moveTo>
                <a:lnTo>
                  <a:pt x="111251" y="61468"/>
                </a:lnTo>
                <a:lnTo>
                  <a:pt x="111251" y="118109"/>
                </a:lnTo>
                <a:lnTo>
                  <a:pt x="111912" y="121412"/>
                </a:lnTo>
                <a:lnTo>
                  <a:pt x="112013" y="121919"/>
                </a:lnTo>
                <a:lnTo>
                  <a:pt x="113466" y="124840"/>
                </a:lnTo>
                <a:lnTo>
                  <a:pt x="114680" y="127634"/>
                </a:lnTo>
                <a:lnTo>
                  <a:pt x="125602" y="134874"/>
                </a:lnTo>
                <a:lnTo>
                  <a:pt x="128650" y="135635"/>
                </a:lnTo>
                <a:lnTo>
                  <a:pt x="129285" y="135635"/>
                </a:lnTo>
                <a:lnTo>
                  <a:pt x="130428" y="135762"/>
                </a:lnTo>
                <a:lnTo>
                  <a:pt x="135508" y="135762"/>
                </a:lnTo>
                <a:lnTo>
                  <a:pt x="137922" y="135635"/>
                </a:lnTo>
                <a:lnTo>
                  <a:pt x="140334" y="135127"/>
                </a:lnTo>
                <a:lnTo>
                  <a:pt x="142621" y="134746"/>
                </a:lnTo>
                <a:lnTo>
                  <a:pt x="144779" y="134112"/>
                </a:lnTo>
                <a:lnTo>
                  <a:pt x="146938" y="133350"/>
                </a:lnTo>
                <a:lnTo>
                  <a:pt x="146853" y="131571"/>
                </a:lnTo>
                <a:lnTo>
                  <a:pt x="146767" y="129793"/>
                </a:lnTo>
                <a:lnTo>
                  <a:pt x="146663" y="127634"/>
                </a:lnTo>
                <a:lnTo>
                  <a:pt x="146559" y="125475"/>
                </a:lnTo>
                <a:lnTo>
                  <a:pt x="137540" y="125475"/>
                </a:lnTo>
                <a:lnTo>
                  <a:pt x="127380" y="125221"/>
                </a:lnTo>
                <a:lnTo>
                  <a:pt x="132079" y="125221"/>
                </a:lnTo>
                <a:lnTo>
                  <a:pt x="130936" y="124840"/>
                </a:lnTo>
                <a:lnTo>
                  <a:pt x="129412" y="124459"/>
                </a:lnTo>
                <a:lnTo>
                  <a:pt x="128015" y="123697"/>
                </a:lnTo>
                <a:lnTo>
                  <a:pt x="127000" y="122554"/>
                </a:lnTo>
                <a:lnTo>
                  <a:pt x="125856" y="121412"/>
                </a:lnTo>
                <a:lnTo>
                  <a:pt x="124968" y="119760"/>
                </a:lnTo>
                <a:lnTo>
                  <a:pt x="124417" y="118109"/>
                </a:lnTo>
                <a:lnTo>
                  <a:pt x="123698" y="115824"/>
                </a:lnTo>
                <a:lnTo>
                  <a:pt x="123469" y="113537"/>
                </a:lnTo>
                <a:lnTo>
                  <a:pt x="123444" y="61468"/>
                </a:lnTo>
                <a:close/>
              </a:path>
              <a:path w="424179" h="138429">
                <a:moveTo>
                  <a:pt x="139319" y="125221"/>
                </a:moveTo>
                <a:lnTo>
                  <a:pt x="132079" y="125221"/>
                </a:lnTo>
                <a:lnTo>
                  <a:pt x="132841" y="125475"/>
                </a:lnTo>
                <a:lnTo>
                  <a:pt x="137540" y="125475"/>
                </a:lnTo>
                <a:lnTo>
                  <a:pt x="139319" y="125221"/>
                </a:lnTo>
                <a:close/>
              </a:path>
              <a:path w="424179" h="138429">
                <a:moveTo>
                  <a:pt x="146430" y="122808"/>
                </a:moveTo>
                <a:lnTo>
                  <a:pt x="144779" y="123697"/>
                </a:lnTo>
                <a:lnTo>
                  <a:pt x="142557" y="124459"/>
                </a:lnTo>
                <a:lnTo>
                  <a:pt x="141224" y="124840"/>
                </a:lnTo>
                <a:lnTo>
                  <a:pt x="139319" y="125221"/>
                </a:lnTo>
                <a:lnTo>
                  <a:pt x="146547" y="125221"/>
                </a:lnTo>
                <a:lnTo>
                  <a:pt x="146430" y="122808"/>
                </a:lnTo>
                <a:close/>
              </a:path>
              <a:path w="424179" h="138429">
                <a:moveTo>
                  <a:pt x="146938" y="51307"/>
                </a:moveTo>
                <a:lnTo>
                  <a:pt x="93979" y="51307"/>
                </a:lnTo>
                <a:lnTo>
                  <a:pt x="93979" y="61468"/>
                </a:lnTo>
                <a:lnTo>
                  <a:pt x="146938" y="61468"/>
                </a:lnTo>
                <a:lnTo>
                  <a:pt x="146938" y="51307"/>
                </a:lnTo>
                <a:close/>
              </a:path>
              <a:path w="424179" h="138429">
                <a:moveTo>
                  <a:pt x="123444" y="27812"/>
                </a:moveTo>
                <a:lnTo>
                  <a:pt x="111251" y="27812"/>
                </a:lnTo>
                <a:lnTo>
                  <a:pt x="111251" y="51307"/>
                </a:lnTo>
                <a:lnTo>
                  <a:pt x="123444" y="51307"/>
                </a:lnTo>
                <a:lnTo>
                  <a:pt x="123444" y="27812"/>
                </a:lnTo>
                <a:close/>
              </a:path>
              <a:path w="424179" h="138429">
                <a:moveTo>
                  <a:pt x="181228" y="0"/>
                </a:moveTo>
                <a:lnTo>
                  <a:pt x="169036" y="0"/>
                </a:lnTo>
                <a:lnTo>
                  <a:pt x="169036" y="134746"/>
                </a:lnTo>
                <a:lnTo>
                  <a:pt x="181228" y="134746"/>
                </a:lnTo>
                <a:lnTo>
                  <a:pt x="181228" y="90931"/>
                </a:lnTo>
                <a:lnTo>
                  <a:pt x="197139" y="90931"/>
                </a:lnTo>
                <a:lnTo>
                  <a:pt x="195706" y="89534"/>
                </a:lnTo>
                <a:lnTo>
                  <a:pt x="196405" y="88900"/>
                </a:lnTo>
                <a:lnTo>
                  <a:pt x="181228" y="88900"/>
                </a:lnTo>
                <a:lnTo>
                  <a:pt x="181228" y="0"/>
                </a:lnTo>
                <a:close/>
              </a:path>
              <a:path w="424179" h="138429">
                <a:moveTo>
                  <a:pt x="197139" y="90931"/>
                </a:moveTo>
                <a:lnTo>
                  <a:pt x="181863" y="90931"/>
                </a:lnTo>
                <a:lnTo>
                  <a:pt x="224154" y="134746"/>
                </a:lnTo>
                <a:lnTo>
                  <a:pt x="242061" y="134746"/>
                </a:lnTo>
                <a:lnTo>
                  <a:pt x="197139" y="90931"/>
                </a:lnTo>
                <a:close/>
              </a:path>
              <a:path w="424179" h="138429">
                <a:moveTo>
                  <a:pt x="237744" y="51307"/>
                </a:moveTo>
                <a:lnTo>
                  <a:pt x="220345" y="51307"/>
                </a:lnTo>
                <a:lnTo>
                  <a:pt x="181863" y="88900"/>
                </a:lnTo>
                <a:lnTo>
                  <a:pt x="196405" y="88900"/>
                </a:lnTo>
                <a:lnTo>
                  <a:pt x="237744" y="51307"/>
                </a:lnTo>
                <a:close/>
              </a:path>
              <a:path w="424179" h="138429">
                <a:moveTo>
                  <a:pt x="273176" y="116585"/>
                </a:moveTo>
                <a:lnTo>
                  <a:pt x="267461" y="116585"/>
                </a:lnTo>
                <a:lnTo>
                  <a:pt x="265175" y="117601"/>
                </a:lnTo>
                <a:lnTo>
                  <a:pt x="263398" y="119506"/>
                </a:lnTo>
                <a:lnTo>
                  <a:pt x="261620" y="121538"/>
                </a:lnTo>
                <a:lnTo>
                  <a:pt x="260730" y="123697"/>
                </a:lnTo>
                <a:lnTo>
                  <a:pt x="260730" y="128777"/>
                </a:lnTo>
                <a:lnTo>
                  <a:pt x="261620" y="130937"/>
                </a:lnTo>
                <a:lnTo>
                  <a:pt x="263398" y="132841"/>
                </a:lnTo>
                <a:lnTo>
                  <a:pt x="265175" y="134874"/>
                </a:lnTo>
                <a:lnTo>
                  <a:pt x="267461" y="135762"/>
                </a:lnTo>
                <a:lnTo>
                  <a:pt x="273176" y="135762"/>
                </a:lnTo>
                <a:lnTo>
                  <a:pt x="275589" y="134874"/>
                </a:lnTo>
                <a:lnTo>
                  <a:pt x="277368" y="132841"/>
                </a:lnTo>
                <a:lnTo>
                  <a:pt x="279146" y="130937"/>
                </a:lnTo>
                <a:lnTo>
                  <a:pt x="280034" y="128777"/>
                </a:lnTo>
                <a:lnTo>
                  <a:pt x="280034" y="123697"/>
                </a:lnTo>
                <a:lnTo>
                  <a:pt x="279146" y="121538"/>
                </a:lnTo>
                <a:lnTo>
                  <a:pt x="277368" y="119506"/>
                </a:lnTo>
                <a:lnTo>
                  <a:pt x="275589" y="117601"/>
                </a:lnTo>
                <a:lnTo>
                  <a:pt x="273176" y="116585"/>
                </a:lnTo>
                <a:close/>
              </a:path>
              <a:path w="424179" h="138429">
                <a:moveTo>
                  <a:pt x="413992" y="16128"/>
                </a:moveTo>
                <a:lnTo>
                  <a:pt x="388365" y="16128"/>
                </a:lnTo>
                <a:lnTo>
                  <a:pt x="391540" y="16763"/>
                </a:lnTo>
                <a:lnTo>
                  <a:pt x="397636" y="19050"/>
                </a:lnTo>
                <a:lnTo>
                  <a:pt x="399414" y="20065"/>
                </a:lnTo>
                <a:lnTo>
                  <a:pt x="400438" y="20700"/>
                </a:lnTo>
                <a:lnTo>
                  <a:pt x="402589" y="22732"/>
                </a:lnTo>
                <a:lnTo>
                  <a:pt x="404875" y="24764"/>
                </a:lnTo>
                <a:lnTo>
                  <a:pt x="406780" y="27304"/>
                </a:lnTo>
                <a:lnTo>
                  <a:pt x="408050" y="30225"/>
                </a:lnTo>
                <a:lnTo>
                  <a:pt x="409321" y="33274"/>
                </a:lnTo>
                <a:lnTo>
                  <a:pt x="409858" y="36068"/>
                </a:lnTo>
                <a:lnTo>
                  <a:pt x="409828" y="44068"/>
                </a:lnTo>
                <a:lnTo>
                  <a:pt x="405383" y="56133"/>
                </a:lnTo>
                <a:lnTo>
                  <a:pt x="403986" y="58546"/>
                </a:lnTo>
                <a:lnTo>
                  <a:pt x="402335" y="60832"/>
                </a:lnTo>
                <a:lnTo>
                  <a:pt x="398652" y="65277"/>
                </a:lnTo>
                <a:lnTo>
                  <a:pt x="396748" y="67309"/>
                </a:lnTo>
                <a:lnTo>
                  <a:pt x="394843" y="69087"/>
                </a:lnTo>
                <a:lnTo>
                  <a:pt x="343153" y="121284"/>
                </a:lnTo>
                <a:lnTo>
                  <a:pt x="343153" y="134746"/>
                </a:lnTo>
                <a:lnTo>
                  <a:pt x="423925" y="134746"/>
                </a:lnTo>
                <a:lnTo>
                  <a:pt x="423925" y="123316"/>
                </a:lnTo>
                <a:lnTo>
                  <a:pt x="357124" y="123316"/>
                </a:lnTo>
                <a:lnTo>
                  <a:pt x="402462" y="78231"/>
                </a:lnTo>
                <a:lnTo>
                  <a:pt x="423036" y="44068"/>
                </a:lnTo>
                <a:lnTo>
                  <a:pt x="423036" y="34416"/>
                </a:lnTo>
                <a:lnTo>
                  <a:pt x="422021" y="29337"/>
                </a:lnTo>
                <a:lnTo>
                  <a:pt x="419861" y="25018"/>
                </a:lnTo>
                <a:lnTo>
                  <a:pt x="417829" y="20700"/>
                </a:lnTo>
                <a:lnTo>
                  <a:pt x="415035" y="17018"/>
                </a:lnTo>
                <a:lnTo>
                  <a:pt x="413992" y="16128"/>
                </a:lnTo>
                <a:close/>
              </a:path>
              <a:path w="424179" h="138429">
                <a:moveTo>
                  <a:pt x="390144" y="5333"/>
                </a:moveTo>
                <a:lnTo>
                  <a:pt x="380110" y="5333"/>
                </a:lnTo>
                <a:lnTo>
                  <a:pt x="375411" y="6095"/>
                </a:lnTo>
                <a:lnTo>
                  <a:pt x="371221" y="7619"/>
                </a:lnTo>
                <a:lnTo>
                  <a:pt x="366902" y="9143"/>
                </a:lnTo>
                <a:lnTo>
                  <a:pt x="346328" y="36068"/>
                </a:lnTo>
                <a:lnTo>
                  <a:pt x="359028" y="38607"/>
                </a:lnTo>
                <a:lnTo>
                  <a:pt x="360299" y="32131"/>
                </a:lnTo>
                <a:lnTo>
                  <a:pt x="363347" y="26669"/>
                </a:lnTo>
                <a:lnTo>
                  <a:pt x="367919" y="22478"/>
                </a:lnTo>
                <a:lnTo>
                  <a:pt x="372618" y="18287"/>
                </a:lnTo>
                <a:lnTo>
                  <a:pt x="378332" y="16128"/>
                </a:lnTo>
                <a:lnTo>
                  <a:pt x="413992" y="16128"/>
                </a:lnTo>
                <a:lnTo>
                  <a:pt x="408327" y="11302"/>
                </a:lnTo>
                <a:lnTo>
                  <a:pt x="404113" y="9016"/>
                </a:lnTo>
                <a:lnTo>
                  <a:pt x="395467" y="6095"/>
                </a:lnTo>
                <a:lnTo>
                  <a:pt x="396087" y="6095"/>
                </a:lnTo>
                <a:lnTo>
                  <a:pt x="390144" y="5333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0867" y="3931258"/>
            <a:ext cx="40005" cy="10795"/>
          </a:xfrm>
          <a:custGeom>
            <a:avLst/>
            <a:gdLst/>
            <a:ahLst/>
            <a:cxnLst/>
            <a:rect l="l" t="t" r="r" b="b"/>
            <a:pathLst>
              <a:path w="40004" h="10795">
                <a:moveTo>
                  <a:pt x="39963" y="0"/>
                </a:moveTo>
                <a:lnTo>
                  <a:pt x="0" y="0"/>
                </a:lnTo>
                <a:lnTo>
                  <a:pt x="0" y="10186"/>
                </a:lnTo>
                <a:lnTo>
                  <a:pt x="39963" y="10186"/>
                </a:lnTo>
                <a:lnTo>
                  <a:pt x="39963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6693789" y="3844797"/>
            <a:ext cx="4424045" cy="391160"/>
            <a:chOff x="6693789" y="3844797"/>
            <a:chExt cx="4424045" cy="391160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05802" y="3844797"/>
              <a:ext cx="3811778" cy="177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93789" y="4055998"/>
              <a:ext cx="4148201" cy="179705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6695820" y="4398009"/>
            <a:ext cx="423545" cy="138430"/>
          </a:xfrm>
          <a:custGeom>
            <a:avLst/>
            <a:gdLst/>
            <a:ahLst/>
            <a:cxnLst/>
            <a:rect l="l" t="t" r="r" b="b"/>
            <a:pathLst>
              <a:path w="423545" h="138429">
                <a:moveTo>
                  <a:pt x="11175" y="111125"/>
                </a:moveTo>
                <a:lnTo>
                  <a:pt x="0" y="119252"/>
                </a:lnTo>
                <a:lnTo>
                  <a:pt x="2407" y="122427"/>
                </a:lnTo>
                <a:lnTo>
                  <a:pt x="4952" y="125094"/>
                </a:lnTo>
                <a:lnTo>
                  <a:pt x="8000" y="127381"/>
                </a:lnTo>
                <a:lnTo>
                  <a:pt x="10922" y="129793"/>
                </a:lnTo>
                <a:lnTo>
                  <a:pt x="36068" y="137921"/>
                </a:lnTo>
                <a:lnTo>
                  <a:pt x="44830" y="137921"/>
                </a:lnTo>
                <a:lnTo>
                  <a:pt x="70961" y="126872"/>
                </a:lnTo>
                <a:lnTo>
                  <a:pt x="33400" y="126872"/>
                </a:lnTo>
                <a:lnTo>
                  <a:pt x="27558" y="125348"/>
                </a:lnTo>
                <a:lnTo>
                  <a:pt x="17652" y="119252"/>
                </a:lnTo>
                <a:lnTo>
                  <a:pt x="13843" y="115569"/>
                </a:lnTo>
                <a:lnTo>
                  <a:pt x="11175" y="111125"/>
                </a:lnTo>
                <a:close/>
              </a:path>
              <a:path w="423545" h="138429">
                <a:moveTo>
                  <a:pt x="52197" y="5333"/>
                </a:moveTo>
                <a:lnTo>
                  <a:pt x="38988" y="5333"/>
                </a:lnTo>
                <a:lnTo>
                  <a:pt x="34289" y="5968"/>
                </a:lnTo>
                <a:lnTo>
                  <a:pt x="6984" y="24383"/>
                </a:lnTo>
                <a:lnTo>
                  <a:pt x="4445" y="28828"/>
                </a:lnTo>
                <a:lnTo>
                  <a:pt x="3301" y="34035"/>
                </a:lnTo>
                <a:lnTo>
                  <a:pt x="3301" y="45846"/>
                </a:lnTo>
                <a:lnTo>
                  <a:pt x="33020" y="74040"/>
                </a:lnTo>
                <a:lnTo>
                  <a:pt x="41275" y="76707"/>
                </a:lnTo>
                <a:lnTo>
                  <a:pt x="45084" y="77977"/>
                </a:lnTo>
                <a:lnTo>
                  <a:pt x="48768" y="79375"/>
                </a:lnTo>
                <a:lnTo>
                  <a:pt x="52450" y="80644"/>
                </a:lnTo>
                <a:lnTo>
                  <a:pt x="55752" y="82295"/>
                </a:lnTo>
                <a:lnTo>
                  <a:pt x="58547" y="84200"/>
                </a:lnTo>
                <a:lnTo>
                  <a:pt x="61468" y="86106"/>
                </a:lnTo>
                <a:lnTo>
                  <a:pt x="63753" y="88645"/>
                </a:lnTo>
                <a:lnTo>
                  <a:pt x="65404" y="91566"/>
                </a:lnTo>
                <a:lnTo>
                  <a:pt x="67182" y="94487"/>
                </a:lnTo>
                <a:lnTo>
                  <a:pt x="68072" y="98043"/>
                </a:lnTo>
                <a:lnTo>
                  <a:pt x="68072" y="106552"/>
                </a:lnTo>
                <a:lnTo>
                  <a:pt x="67182" y="110108"/>
                </a:lnTo>
                <a:lnTo>
                  <a:pt x="65404" y="113029"/>
                </a:lnTo>
                <a:lnTo>
                  <a:pt x="63753" y="116077"/>
                </a:lnTo>
                <a:lnTo>
                  <a:pt x="49783" y="125348"/>
                </a:lnTo>
                <a:lnTo>
                  <a:pt x="46481" y="126364"/>
                </a:lnTo>
                <a:lnTo>
                  <a:pt x="43179" y="126872"/>
                </a:lnTo>
                <a:lnTo>
                  <a:pt x="70961" y="126872"/>
                </a:lnTo>
                <a:lnTo>
                  <a:pt x="71596" y="126364"/>
                </a:lnTo>
                <a:lnTo>
                  <a:pt x="72495" y="125348"/>
                </a:lnTo>
                <a:lnTo>
                  <a:pt x="74929" y="122427"/>
                </a:lnTo>
                <a:lnTo>
                  <a:pt x="77343" y="117856"/>
                </a:lnTo>
                <a:lnTo>
                  <a:pt x="79755" y="113410"/>
                </a:lnTo>
                <a:lnTo>
                  <a:pt x="81025" y="107950"/>
                </a:lnTo>
                <a:lnTo>
                  <a:pt x="81025" y="95376"/>
                </a:lnTo>
                <a:lnTo>
                  <a:pt x="68833" y="75818"/>
                </a:lnTo>
                <a:lnTo>
                  <a:pt x="65277" y="73151"/>
                </a:lnTo>
                <a:lnTo>
                  <a:pt x="61340" y="70992"/>
                </a:lnTo>
                <a:lnTo>
                  <a:pt x="52450" y="67690"/>
                </a:lnTo>
                <a:lnTo>
                  <a:pt x="43560" y="64642"/>
                </a:lnTo>
                <a:lnTo>
                  <a:pt x="40004" y="63500"/>
                </a:lnTo>
                <a:lnTo>
                  <a:pt x="36702" y="62356"/>
                </a:lnTo>
                <a:lnTo>
                  <a:pt x="33400" y="61087"/>
                </a:lnTo>
                <a:lnTo>
                  <a:pt x="30099" y="59943"/>
                </a:lnTo>
                <a:lnTo>
                  <a:pt x="27177" y="58419"/>
                </a:lnTo>
                <a:lnTo>
                  <a:pt x="24637" y="56514"/>
                </a:lnTo>
                <a:lnTo>
                  <a:pt x="22098" y="54737"/>
                </a:lnTo>
                <a:lnTo>
                  <a:pt x="20065" y="52450"/>
                </a:lnTo>
                <a:lnTo>
                  <a:pt x="18414" y="49910"/>
                </a:lnTo>
                <a:lnTo>
                  <a:pt x="16890" y="47243"/>
                </a:lnTo>
                <a:lnTo>
                  <a:pt x="16128" y="43941"/>
                </a:lnTo>
                <a:lnTo>
                  <a:pt x="16128" y="35813"/>
                </a:lnTo>
                <a:lnTo>
                  <a:pt x="24892" y="21970"/>
                </a:lnTo>
                <a:lnTo>
                  <a:pt x="27431" y="20065"/>
                </a:lnTo>
                <a:lnTo>
                  <a:pt x="30352" y="18541"/>
                </a:lnTo>
                <a:lnTo>
                  <a:pt x="33654" y="17652"/>
                </a:lnTo>
                <a:lnTo>
                  <a:pt x="36829" y="16637"/>
                </a:lnTo>
                <a:lnTo>
                  <a:pt x="40004" y="16128"/>
                </a:lnTo>
                <a:lnTo>
                  <a:pt x="75710" y="16128"/>
                </a:lnTo>
                <a:lnTo>
                  <a:pt x="71627" y="12953"/>
                </a:lnTo>
                <a:lnTo>
                  <a:pt x="59435" y="6857"/>
                </a:lnTo>
                <a:lnTo>
                  <a:pt x="52197" y="5333"/>
                </a:lnTo>
                <a:close/>
              </a:path>
              <a:path w="423545" h="138429">
                <a:moveTo>
                  <a:pt x="75710" y="16128"/>
                </a:moveTo>
                <a:lnTo>
                  <a:pt x="49149" y="16128"/>
                </a:lnTo>
                <a:lnTo>
                  <a:pt x="54228" y="17271"/>
                </a:lnTo>
                <a:lnTo>
                  <a:pt x="58547" y="19684"/>
                </a:lnTo>
                <a:lnTo>
                  <a:pt x="62864" y="21970"/>
                </a:lnTo>
                <a:lnTo>
                  <a:pt x="66421" y="25018"/>
                </a:lnTo>
                <a:lnTo>
                  <a:pt x="69087" y="28828"/>
                </a:lnTo>
                <a:lnTo>
                  <a:pt x="79248" y="20573"/>
                </a:lnTo>
                <a:lnTo>
                  <a:pt x="76295" y="16637"/>
                </a:lnTo>
                <a:lnTo>
                  <a:pt x="76200" y="16509"/>
                </a:lnTo>
                <a:lnTo>
                  <a:pt x="75710" y="16128"/>
                </a:lnTo>
                <a:close/>
              </a:path>
              <a:path w="423545" h="138429">
                <a:moveTo>
                  <a:pt x="123444" y="61467"/>
                </a:moveTo>
                <a:lnTo>
                  <a:pt x="111251" y="61467"/>
                </a:lnTo>
                <a:lnTo>
                  <a:pt x="111251" y="118109"/>
                </a:lnTo>
                <a:lnTo>
                  <a:pt x="111912" y="121412"/>
                </a:lnTo>
                <a:lnTo>
                  <a:pt x="112013" y="121919"/>
                </a:lnTo>
                <a:lnTo>
                  <a:pt x="113466" y="124840"/>
                </a:lnTo>
                <a:lnTo>
                  <a:pt x="114680" y="127634"/>
                </a:lnTo>
                <a:lnTo>
                  <a:pt x="125602" y="134873"/>
                </a:lnTo>
                <a:lnTo>
                  <a:pt x="128650" y="135635"/>
                </a:lnTo>
                <a:lnTo>
                  <a:pt x="129285" y="135635"/>
                </a:lnTo>
                <a:lnTo>
                  <a:pt x="130428" y="135762"/>
                </a:lnTo>
                <a:lnTo>
                  <a:pt x="135508" y="135762"/>
                </a:lnTo>
                <a:lnTo>
                  <a:pt x="137922" y="135635"/>
                </a:lnTo>
                <a:lnTo>
                  <a:pt x="140334" y="135127"/>
                </a:lnTo>
                <a:lnTo>
                  <a:pt x="141859" y="134873"/>
                </a:lnTo>
                <a:lnTo>
                  <a:pt x="142189" y="134873"/>
                </a:lnTo>
                <a:lnTo>
                  <a:pt x="144779" y="134112"/>
                </a:lnTo>
                <a:lnTo>
                  <a:pt x="146938" y="133350"/>
                </a:lnTo>
                <a:lnTo>
                  <a:pt x="146853" y="131571"/>
                </a:lnTo>
                <a:lnTo>
                  <a:pt x="146767" y="129793"/>
                </a:lnTo>
                <a:lnTo>
                  <a:pt x="146663" y="127634"/>
                </a:lnTo>
                <a:lnTo>
                  <a:pt x="146559" y="125475"/>
                </a:lnTo>
                <a:lnTo>
                  <a:pt x="134111" y="125475"/>
                </a:lnTo>
                <a:lnTo>
                  <a:pt x="132460" y="125348"/>
                </a:lnTo>
                <a:lnTo>
                  <a:pt x="130936" y="124840"/>
                </a:lnTo>
                <a:lnTo>
                  <a:pt x="129412" y="124459"/>
                </a:lnTo>
                <a:lnTo>
                  <a:pt x="128015" y="123697"/>
                </a:lnTo>
                <a:lnTo>
                  <a:pt x="127000" y="122554"/>
                </a:lnTo>
                <a:lnTo>
                  <a:pt x="125856" y="121412"/>
                </a:lnTo>
                <a:lnTo>
                  <a:pt x="124968" y="119760"/>
                </a:lnTo>
                <a:lnTo>
                  <a:pt x="124417" y="118109"/>
                </a:lnTo>
                <a:lnTo>
                  <a:pt x="123698" y="115823"/>
                </a:lnTo>
                <a:lnTo>
                  <a:pt x="123469" y="113537"/>
                </a:lnTo>
                <a:lnTo>
                  <a:pt x="123444" y="61467"/>
                </a:lnTo>
                <a:close/>
              </a:path>
              <a:path w="423545" h="138429">
                <a:moveTo>
                  <a:pt x="146430" y="122808"/>
                </a:moveTo>
                <a:lnTo>
                  <a:pt x="144779" y="123697"/>
                </a:lnTo>
                <a:lnTo>
                  <a:pt x="142557" y="124459"/>
                </a:lnTo>
                <a:lnTo>
                  <a:pt x="141224" y="124840"/>
                </a:lnTo>
                <a:lnTo>
                  <a:pt x="138684" y="125348"/>
                </a:lnTo>
                <a:lnTo>
                  <a:pt x="138430" y="125348"/>
                </a:lnTo>
                <a:lnTo>
                  <a:pt x="137540" y="125475"/>
                </a:lnTo>
                <a:lnTo>
                  <a:pt x="146559" y="125475"/>
                </a:lnTo>
                <a:lnTo>
                  <a:pt x="146473" y="123697"/>
                </a:lnTo>
                <a:lnTo>
                  <a:pt x="146430" y="122808"/>
                </a:lnTo>
                <a:close/>
              </a:path>
              <a:path w="423545" h="138429">
                <a:moveTo>
                  <a:pt x="146938" y="51307"/>
                </a:moveTo>
                <a:lnTo>
                  <a:pt x="93979" y="51307"/>
                </a:lnTo>
                <a:lnTo>
                  <a:pt x="93979" y="61467"/>
                </a:lnTo>
                <a:lnTo>
                  <a:pt x="146938" y="61467"/>
                </a:lnTo>
                <a:lnTo>
                  <a:pt x="146938" y="51307"/>
                </a:lnTo>
                <a:close/>
              </a:path>
              <a:path w="423545" h="138429">
                <a:moveTo>
                  <a:pt x="123444" y="27812"/>
                </a:moveTo>
                <a:lnTo>
                  <a:pt x="111251" y="27812"/>
                </a:lnTo>
                <a:lnTo>
                  <a:pt x="111251" y="51307"/>
                </a:lnTo>
                <a:lnTo>
                  <a:pt x="123444" y="51307"/>
                </a:lnTo>
                <a:lnTo>
                  <a:pt x="123444" y="27812"/>
                </a:lnTo>
                <a:close/>
              </a:path>
              <a:path w="423545" h="138429">
                <a:moveTo>
                  <a:pt x="181228" y="0"/>
                </a:moveTo>
                <a:lnTo>
                  <a:pt x="169036" y="0"/>
                </a:lnTo>
                <a:lnTo>
                  <a:pt x="169036" y="134746"/>
                </a:lnTo>
                <a:lnTo>
                  <a:pt x="181228" y="134746"/>
                </a:lnTo>
                <a:lnTo>
                  <a:pt x="181228" y="90931"/>
                </a:lnTo>
                <a:lnTo>
                  <a:pt x="197139" y="90931"/>
                </a:lnTo>
                <a:lnTo>
                  <a:pt x="195706" y="89534"/>
                </a:lnTo>
                <a:lnTo>
                  <a:pt x="196405" y="88900"/>
                </a:lnTo>
                <a:lnTo>
                  <a:pt x="181228" y="88900"/>
                </a:lnTo>
                <a:lnTo>
                  <a:pt x="181228" y="0"/>
                </a:lnTo>
                <a:close/>
              </a:path>
              <a:path w="423545" h="138429">
                <a:moveTo>
                  <a:pt x="197139" y="90931"/>
                </a:moveTo>
                <a:lnTo>
                  <a:pt x="181863" y="90931"/>
                </a:lnTo>
                <a:lnTo>
                  <a:pt x="224154" y="134746"/>
                </a:lnTo>
                <a:lnTo>
                  <a:pt x="242061" y="134746"/>
                </a:lnTo>
                <a:lnTo>
                  <a:pt x="197139" y="90931"/>
                </a:lnTo>
                <a:close/>
              </a:path>
              <a:path w="423545" h="138429">
                <a:moveTo>
                  <a:pt x="237744" y="51307"/>
                </a:moveTo>
                <a:lnTo>
                  <a:pt x="220345" y="51307"/>
                </a:lnTo>
                <a:lnTo>
                  <a:pt x="181863" y="88900"/>
                </a:lnTo>
                <a:lnTo>
                  <a:pt x="196405" y="88900"/>
                </a:lnTo>
                <a:lnTo>
                  <a:pt x="237744" y="51307"/>
                </a:lnTo>
                <a:close/>
              </a:path>
              <a:path w="423545" h="138429">
                <a:moveTo>
                  <a:pt x="273176" y="116585"/>
                </a:moveTo>
                <a:lnTo>
                  <a:pt x="267461" y="116585"/>
                </a:lnTo>
                <a:lnTo>
                  <a:pt x="265175" y="117601"/>
                </a:lnTo>
                <a:lnTo>
                  <a:pt x="263398" y="119506"/>
                </a:lnTo>
                <a:lnTo>
                  <a:pt x="261620" y="121538"/>
                </a:lnTo>
                <a:lnTo>
                  <a:pt x="260730" y="123697"/>
                </a:lnTo>
                <a:lnTo>
                  <a:pt x="260730" y="128777"/>
                </a:lnTo>
                <a:lnTo>
                  <a:pt x="261620" y="130937"/>
                </a:lnTo>
                <a:lnTo>
                  <a:pt x="263398" y="132841"/>
                </a:lnTo>
                <a:lnTo>
                  <a:pt x="265175" y="134873"/>
                </a:lnTo>
                <a:lnTo>
                  <a:pt x="267461" y="135762"/>
                </a:lnTo>
                <a:lnTo>
                  <a:pt x="273176" y="135762"/>
                </a:lnTo>
                <a:lnTo>
                  <a:pt x="275589" y="134873"/>
                </a:lnTo>
                <a:lnTo>
                  <a:pt x="277368" y="132841"/>
                </a:lnTo>
                <a:lnTo>
                  <a:pt x="279146" y="130937"/>
                </a:lnTo>
                <a:lnTo>
                  <a:pt x="280034" y="128777"/>
                </a:lnTo>
                <a:lnTo>
                  <a:pt x="280034" y="123697"/>
                </a:lnTo>
                <a:lnTo>
                  <a:pt x="279146" y="121538"/>
                </a:lnTo>
                <a:lnTo>
                  <a:pt x="277368" y="119506"/>
                </a:lnTo>
                <a:lnTo>
                  <a:pt x="275589" y="117601"/>
                </a:lnTo>
                <a:lnTo>
                  <a:pt x="273176" y="116585"/>
                </a:lnTo>
                <a:close/>
              </a:path>
              <a:path w="423545" h="138429">
                <a:moveTo>
                  <a:pt x="355010" y="107822"/>
                </a:moveTo>
                <a:lnTo>
                  <a:pt x="354616" y="107822"/>
                </a:lnTo>
                <a:lnTo>
                  <a:pt x="342773" y="112140"/>
                </a:lnTo>
                <a:lnTo>
                  <a:pt x="373506" y="137921"/>
                </a:lnTo>
                <a:lnTo>
                  <a:pt x="388238" y="137921"/>
                </a:lnTo>
                <a:lnTo>
                  <a:pt x="393446" y="137159"/>
                </a:lnTo>
                <a:lnTo>
                  <a:pt x="403225" y="133603"/>
                </a:lnTo>
                <a:lnTo>
                  <a:pt x="407315" y="131317"/>
                </a:lnTo>
                <a:lnTo>
                  <a:pt x="412359" y="126872"/>
                </a:lnTo>
                <a:lnTo>
                  <a:pt x="376300" y="126872"/>
                </a:lnTo>
                <a:lnTo>
                  <a:pt x="370712" y="125221"/>
                </a:lnTo>
                <a:lnTo>
                  <a:pt x="360679" y="118490"/>
                </a:lnTo>
                <a:lnTo>
                  <a:pt x="357124" y="113664"/>
                </a:lnTo>
                <a:lnTo>
                  <a:pt x="355010" y="107822"/>
                </a:lnTo>
                <a:close/>
              </a:path>
              <a:path w="423545" h="138429">
                <a:moveTo>
                  <a:pt x="411433" y="16128"/>
                </a:moveTo>
                <a:lnTo>
                  <a:pt x="385572" y="16128"/>
                </a:lnTo>
                <a:lnTo>
                  <a:pt x="389381" y="16890"/>
                </a:lnTo>
                <a:lnTo>
                  <a:pt x="389085" y="16890"/>
                </a:lnTo>
                <a:lnTo>
                  <a:pt x="394843" y="19050"/>
                </a:lnTo>
                <a:lnTo>
                  <a:pt x="397509" y="20573"/>
                </a:lnTo>
                <a:lnTo>
                  <a:pt x="399796" y="22732"/>
                </a:lnTo>
                <a:lnTo>
                  <a:pt x="402081" y="24764"/>
                </a:lnTo>
                <a:lnTo>
                  <a:pt x="403986" y="27304"/>
                </a:lnTo>
                <a:lnTo>
                  <a:pt x="406526" y="33146"/>
                </a:lnTo>
                <a:lnTo>
                  <a:pt x="407161" y="36321"/>
                </a:lnTo>
                <a:lnTo>
                  <a:pt x="407161" y="44068"/>
                </a:lnTo>
                <a:lnTo>
                  <a:pt x="406400" y="47625"/>
                </a:lnTo>
                <a:lnTo>
                  <a:pt x="404875" y="50545"/>
                </a:lnTo>
                <a:lnTo>
                  <a:pt x="403351" y="53593"/>
                </a:lnTo>
                <a:lnTo>
                  <a:pt x="401193" y="56006"/>
                </a:lnTo>
                <a:lnTo>
                  <a:pt x="398525" y="57784"/>
                </a:lnTo>
                <a:lnTo>
                  <a:pt x="395858" y="59689"/>
                </a:lnTo>
                <a:lnTo>
                  <a:pt x="392683" y="60959"/>
                </a:lnTo>
                <a:lnTo>
                  <a:pt x="385572" y="62737"/>
                </a:lnTo>
                <a:lnTo>
                  <a:pt x="381761" y="63118"/>
                </a:lnTo>
                <a:lnTo>
                  <a:pt x="372236" y="63118"/>
                </a:lnTo>
                <a:lnTo>
                  <a:pt x="372236" y="74167"/>
                </a:lnTo>
                <a:lnTo>
                  <a:pt x="381888" y="74167"/>
                </a:lnTo>
                <a:lnTo>
                  <a:pt x="385952" y="74548"/>
                </a:lnTo>
                <a:lnTo>
                  <a:pt x="407797" y="87756"/>
                </a:lnTo>
                <a:lnTo>
                  <a:pt x="409701" y="91058"/>
                </a:lnTo>
                <a:lnTo>
                  <a:pt x="410590" y="95122"/>
                </a:lnTo>
                <a:lnTo>
                  <a:pt x="410590" y="104139"/>
                </a:lnTo>
                <a:lnTo>
                  <a:pt x="402081" y="119633"/>
                </a:lnTo>
                <a:lnTo>
                  <a:pt x="399542" y="122046"/>
                </a:lnTo>
                <a:lnTo>
                  <a:pt x="396621" y="123825"/>
                </a:lnTo>
                <a:lnTo>
                  <a:pt x="392825" y="125221"/>
                </a:lnTo>
                <a:lnTo>
                  <a:pt x="389889" y="126237"/>
                </a:lnTo>
                <a:lnTo>
                  <a:pt x="386333" y="126872"/>
                </a:lnTo>
                <a:lnTo>
                  <a:pt x="412359" y="126872"/>
                </a:lnTo>
                <a:lnTo>
                  <a:pt x="423418" y="105917"/>
                </a:lnTo>
                <a:lnTo>
                  <a:pt x="423331" y="91058"/>
                </a:lnTo>
                <a:lnTo>
                  <a:pt x="421091" y="84454"/>
                </a:lnTo>
                <a:lnTo>
                  <a:pt x="421004" y="84200"/>
                </a:lnTo>
                <a:lnTo>
                  <a:pt x="416051" y="78866"/>
                </a:lnTo>
                <a:lnTo>
                  <a:pt x="411225" y="73406"/>
                </a:lnTo>
                <a:lnTo>
                  <a:pt x="405129" y="69976"/>
                </a:lnTo>
                <a:lnTo>
                  <a:pt x="397890" y="68452"/>
                </a:lnTo>
                <a:lnTo>
                  <a:pt x="397890" y="68071"/>
                </a:lnTo>
                <a:lnTo>
                  <a:pt x="404240" y="66420"/>
                </a:lnTo>
                <a:lnTo>
                  <a:pt x="409448" y="62991"/>
                </a:lnTo>
                <a:lnTo>
                  <a:pt x="417702" y="52958"/>
                </a:lnTo>
                <a:lnTo>
                  <a:pt x="419861" y="46608"/>
                </a:lnTo>
                <a:lnTo>
                  <a:pt x="419755" y="33146"/>
                </a:lnTo>
                <a:lnTo>
                  <a:pt x="418846" y="28828"/>
                </a:lnTo>
                <a:lnTo>
                  <a:pt x="415093" y="20573"/>
                </a:lnTo>
                <a:lnTo>
                  <a:pt x="414654" y="19938"/>
                </a:lnTo>
                <a:lnTo>
                  <a:pt x="412369" y="16890"/>
                </a:lnTo>
                <a:lnTo>
                  <a:pt x="411433" y="16128"/>
                </a:lnTo>
                <a:close/>
              </a:path>
              <a:path w="423545" h="138429">
                <a:moveTo>
                  <a:pt x="387857" y="5333"/>
                </a:moveTo>
                <a:lnTo>
                  <a:pt x="375157" y="5333"/>
                </a:lnTo>
                <a:lnTo>
                  <a:pt x="368300" y="6984"/>
                </a:lnTo>
                <a:lnTo>
                  <a:pt x="362203" y="10159"/>
                </a:lnTo>
                <a:lnTo>
                  <a:pt x="356234" y="13462"/>
                </a:lnTo>
                <a:lnTo>
                  <a:pt x="351154" y="18541"/>
                </a:lnTo>
                <a:lnTo>
                  <a:pt x="347345" y="25272"/>
                </a:lnTo>
                <a:lnTo>
                  <a:pt x="358139" y="30987"/>
                </a:lnTo>
                <a:lnTo>
                  <a:pt x="360552" y="26162"/>
                </a:lnTo>
                <a:lnTo>
                  <a:pt x="363854" y="22351"/>
                </a:lnTo>
                <a:lnTo>
                  <a:pt x="368046" y="19938"/>
                </a:lnTo>
                <a:lnTo>
                  <a:pt x="372109" y="17398"/>
                </a:lnTo>
                <a:lnTo>
                  <a:pt x="376935" y="16128"/>
                </a:lnTo>
                <a:lnTo>
                  <a:pt x="411433" y="16128"/>
                </a:lnTo>
                <a:lnTo>
                  <a:pt x="408939" y="14096"/>
                </a:lnTo>
                <a:lnTo>
                  <a:pt x="405510" y="11175"/>
                </a:lnTo>
                <a:lnTo>
                  <a:pt x="401574" y="9016"/>
                </a:lnTo>
                <a:lnTo>
                  <a:pt x="392683" y="5968"/>
                </a:lnTo>
                <a:lnTo>
                  <a:pt x="387857" y="5333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7565" y="4484470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59" h="10795">
                <a:moveTo>
                  <a:pt x="60684" y="0"/>
                </a:moveTo>
                <a:lnTo>
                  <a:pt x="0" y="0"/>
                </a:lnTo>
                <a:lnTo>
                  <a:pt x="0" y="10186"/>
                </a:lnTo>
                <a:lnTo>
                  <a:pt x="60684" y="10186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696964" y="4398009"/>
            <a:ext cx="4674870" cy="391160"/>
            <a:chOff x="6696964" y="4398009"/>
            <a:chExt cx="4674870" cy="391160"/>
          </a:xfrm>
        </p:grpSpPr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01865" y="4398009"/>
              <a:ext cx="4069587" cy="177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96964" y="4609210"/>
              <a:ext cx="2895091" cy="17970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707542" y="2935071"/>
            <a:ext cx="5836920" cy="22009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751195" rtl="0">
              <a:lnSpc>
                <a:spcPct val="100000"/>
              </a:lnSpc>
              <a:spcBef>
                <a:spcPts val="780"/>
              </a:spcBef>
            </a:pPr>
            <a:r>
              <a:rPr lang="fi" sz="14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240665" indent="-227965" rtl="0">
              <a:lnSpc>
                <a:spcPct val="100000"/>
              </a:lnSpc>
              <a:spcBef>
                <a:spcPts val="685"/>
              </a:spcBef>
              <a:buClr>
                <a:srgbClr val="CE7E00"/>
              </a:buClr>
              <a:buFont typeface="Trebuchet MS"/>
              <a:buChar char="•"/>
              <a:tabLst>
                <a:tab pos="240665" algn="l"/>
              </a:tabLst>
            </a:pPr>
            <a:r>
              <a:rPr lang="fi" sz="1400" b="0" i="0" u="sng" spc="45" baseline="0">
                <a:solidFill>
                  <a:srgbClr val="B56F00"/>
                </a:solidFill>
                <a:uFill>
                  <a:solidFill>
                    <a:srgbClr val="B56F00"/>
                  </a:solidFill>
                </a:uFill>
                <a:latin typeface="Calibri"/>
                <a:ea typeface="Calibri"/>
                <a:cs typeface="Calibri"/>
                <a:hlinkClick r:id="rId30"/>
              </a:rPr>
              <a:t>https://www.retsinformation.dk/eli/retsinfo/2018/9686</a:t>
            </a:r>
            <a:endParaRPr sz="14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295"/>
              </a:spcBef>
            </a:pPr>
            <a:endParaRPr sz="1400">
              <a:latin typeface="Calibri"/>
              <a:cs typeface="Calibri"/>
            </a:endParaRPr>
          </a:p>
          <a:p>
            <a:pPr marL="5751195" rtl="0">
              <a:lnSpc>
                <a:spcPct val="100000"/>
              </a:lnSpc>
            </a:pPr>
            <a:r>
              <a:rPr lang="fi" sz="14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5751195" rtl="0">
              <a:lnSpc>
                <a:spcPct val="100000"/>
              </a:lnSpc>
              <a:spcBef>
                <a:spcPts val="1000"/>
              </a:spcBef>
            </a:pPr>
            <a:r>
              <a:rPr lang="fi" sz="14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12700" rtl="0">
              <a:lnSpc>
                <a:spcPct val="100000"/>
              </a:lnSpc>
            </a:pPr>
            <a:r>
              <a:rPr lang="fi" sz="1400" b="1" i="0" u="none" spc="-5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  <a:p>
            <a:pPr marL="5751195" rtl="0">
              <a:lnSpc>
                <a:spcPct val="100000"/>
              </a:lnSpc>
              <a:spcBef>
                <a:spcPts val="994"/>
              </a:spcBef>
            </a:pPr>
            <a:r>
              <a:rPr lang="fi" sz="1400" b="1" i="0" u="none" spc="-120" baseline="0">
                <a:solidFill>
                  <a:srgbClr val="CE7E00"/>
                </a:solidFill>
                <a:latin typeface="Trebuchet MS"/>
                <a:ea typeface="Trebuchet MS"/>
                <a:cs typeface="Trebuchet MS"/>
              </a:rPr>
              <a:t>•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95820" y="4951221"/>
            <a:ext cx="430530" cy="138430"/>
          </a:xfrm>
          <a:custGeom>
            <a:avLst/>
            <a:gdLst/>
            <a:ahLst/>
            <a:cxnLst/>
            <a:rect l="l" t="t" r="r" b="b"/>
            <a:pathLst>
              <a:path w="430529" h="138429">
                <a:moveTo>
                  <a:pt x="11175" y="111125"/>
                </a:moveTo>
                <a:lnTo>
                  <a:pt x="0" y="119252"/>
                </a:lnTo>
                <a:lnTo>
                  <a:pt x="2407" y="122427"/>
                </a:lnTo>
                <a:lnTo>
                  <a:pt x="4952" y="125094"/>
                </a:lnTo>
                <a:lnTo>
                  <a:pt x="8000" y="127380"/>
                </a:lnTo>
                <a:lnTo>
                  <a:pt x="10922" y="129793"/>
                </a:lnTo>
                <a:lnTo>
                  <a:pt x="36068" y="137921"/>
                </a:lnTo>
                <a:lnTo>
                  <a:pt x="44830" y="137921"/>
                </a:lnTo>
                <a:lnTo>
                  <a:pt x="70961" y="126872"/>
                </a:lnTo>
                <a:lnTo>
                  <a:pt x="33400" y="126872"/>
                </a:lnTo>
                <a:lnTo>
                  <a:pt x="27558" y="125348"/>
                </a:lnTo>
                <a:lnTo>
                  <a:pt x="17652" y="119252"/>
                </a:lnTo>
                <a:lnTo>
                  <a:pt x="13843" y="115569"/>
                </a:lnTo>
                <a:lnTo>
                  <a:pt x="11175" y="111125"/>
                </a:lnTo>
                <a:close/>
              </a:path>
              <a:path w="430529" h="138429">
                <a:moveTo>
                  <a:pt x="52197" y="5333"/>
                </a:moveTo>
                <a:lnTo>
                  <a:pt x="38988" y="5333"/>
                </a:lnTo>
                <a:lnTo>
                  <a:pt x="34289" y="5968"/>
                </a:lnTo>
                <a:lnTo>
                  <a:pt x="6984" y="24383"/>
                </a:lnTo>
                <a:lnTo>
                  <a:pt x="4445" y="28828"/>
                </a:lnTo>
                <a:lnTo>
                  <a:pt x="3301" y="34035"/>
                </a:lnTo>
                <a:lnTo>
                  <a:pt x="3301" y="45846"/>
                </a:lnTo>
                <a:lnTo>
                  <a:pt x="33020" y="74040"/>
                </a:lnTo>
                <a:lnTo>
                  <a:pt x="41275" y="76707"/>
                </a:lnTo>
                <a:lnTo>
                  <a:pt x="45084" y="77977"/>
                </a:lnTo>
                <a:lnTo>
                  <a:pt x="48768" y="79375"/>
                </a:lnTo>
                <a:lnTo>
                  <a:pt x="52450" y="80644"/>
                </a:lnTo>
                <a:lnTo>
                  <a:pt x="55752" y="82295"/>
                </a:lnTo>
                <a:lnTo>
                  <a:pt x="58547" y="84200"/>
                </a:lnTo>
                <a:lnTo>
                  <a:pt x="61468" y="86105"/>
                </a:lnTo>
                <a:lnTo>
                  <a:pt x="63753" y="88645"/>
                </a:lnTo>
                <a:lnTo>
                  <a:pt x="65404" y="91566"/>
                </a:lnTo>
                <a:lnTo>
                  <a:pt x="67182" y="94487"/>
                </a:lnTo>
                <a:lnTo>
                  <a:pt x="68072" y="98043"/>
                </a:lnTo>
                <a:lnTo>
                  <a:pt x="68072" y="106552"/>
                </a:lnTo>
                <a:lnTo>
                  <a:pt x="67182" y="110108"/>
                </a:lnTo>
                <a:lnTo>
                  <a:pt x="65404" y="113029"/>
                </a:lnTo>
                <a:lnTo>
                  <a:pt x="63753" y="116077"/>
                </a:lnTo>
                <a:lnTo>
                  <a:pt x="49783" y="125348"/>
                </a:lnTo>
                <a:lnTo>
                  <a:pt x="46481" y="126364"/>
                </a:lnTo>
                <a:lnTo>
                  <a:pt x="43179" y="126872"/>
                </a:lnTo>
                <a:lnTo>
                  <a:pt x="70961" y="126872"/>
                </a:lnTo>
                <a:lnTo>
                  <a:pt x="71596" y="126364"/>
                </a:lnTo>
                <a:lnTo>
                  <a:pt x="72495" y="125348"/>
                </a:lnTo>
                <a:lnTo>
                  <a:pt x="74929" y="122427"/>
                </a:lnTo>
                <a:lnTo>
                  <a:pt x="77343" y="117855"/>
                </a:lnTo>
                <a:lnTo>
                  <a:pt x="79755" y="113410"/>
                </a:lnTo>
                <a:lnTo>
                  <a:pt x="81025" y="107950"/>
                </a:lnTo>
                <a:lnTo>
                  <a:pt x="81025" y="95376"/>
                </a:lnTo>
                <a:lnTo>
                  <a:pt x="68833" y="75818"/>
                </a:lnTo>
                <a:lnTo>
                  <a:pt x="65277" y="73151"/>
                </a:lnTo>
                <a:lnTo>
                  <a:pt x="61340" y="70992"/>
                </a:lnTo>
                <a:lnTo>
                  <a:pt x="52450" y="67690"/>
                </a:lnTo>
                <a:lnTo>
                  <a:pt x="43560" y="64642"/>
                </a:lnTo>
                <a:lnTo>
                  <a:pt x="40004" y="63500"/>
                </a:lnTo>
                <a:lnTo>
                  <a:pt x="36702" y="62356"/>
                </a:lnTo>
                <a:lnTo>
                  <a:pt x="33400" y="61086"/>
                </a:lnTo>
                <a:lnTo>
                  <a:pt x="30099" y="59943"/>
                </a:lnTo>
                <a:lnTo>
                  <a:pt x="27177" y="58419"/>
                </a:lnTo>
                <a:lnTo>
                  <a:pt x="24637" y="56514"/>
                </a:lnTo>
                <a:lnTo>
                  <a:pt x="22098" y="54736"/>
                </a:lnTo>
                <a:lnTo>
                  <a:pt x="20065" y="52450"/>
                </a:lnTo>
                <a:lnTo>
                  <a:pt x="18414" y="49910"/>
                </a:lnTo>
                <a:lnTo>
                  <a:pt x="16890" y="47243"/>
                </a:lnTo>
                <a:lnTo>
                  <a:pt x="16128" y="43941"/>
                </a:lnTo>
                <a:lnTo>
                  <a:pt x="16128" y="35813"/>
                </a:lnTo>
                <a:lnTo>
                  <a:pt x="24892" y="21970"/>
                </a:lnTo>
                <a:lnTo>
                  <a:pt x="27431" y="20065"/>
                </a:lnTo>
                <a:lnTo>
                  <a:pt x="30352" y="18541"/>
                </a:lnTo>
                <a:lnTo>
                  <a:pt x="33654" y="17652"/>
                </a:lnTo>
                <a:lnTo>
                  <a:pt x="36829" y="16636"/>
                </a:lnTo>
                <a:lnTo>
                  <a:pt x="40004" y="16128"/>
                </a:lnTo>
                <a:lnTo>
                  <a:pt x="75710" y="16128"/>
                </a:lnTo>
                <a:lnTo>
                  <a:pt x="71627" y="12953"/>
                </a:lnTo>
                <a:lnTo>
                  <a:pt x="59435" y="6857"/>
                </a:lnTo>
                <a:lnTo>
                  <a:pt x="52197" y="5333"/>
                </a:lnTo>
                <a:close/>
              </a:path>
              <a:path w="430529" h="138429">
                <a:moveTo>
                  <a:pt x="75710" y="16128"/>
                </a:moveTo>
                <a:lnTo>
                  <a:pt x="49149" y="16128"/>
                </a:lnTo>
                <a:lnTo>
                  <a:pt x="54228" y="17271"/>
                </a:lnTo>
                <a:lnTo>
                  <a:pt x="58547" y="19684"/>
                </a:lnTo>
                <a:lnTo>
                  <a:pt x="62864" y="21970"/>
                </a:lnTo>
                <a:lnTo>
                  <a:pt x="66421" y="25018"/>
                </a:lnTo>
                <a:lnTo>
                  <a:pt x="69087" y="28828"/>
                </a:lnTo>
                <a:lnTo>
                  <a:pt x="79248" y="20573"/>
                </a:lnTo>
                <a:lnTo>
                  <a:pt x="76295" y="16636"/>
                </a:lnTo>
                <a:lnTo>
                  <a:pt x="75710" y="16128"/>
                </a:lnTo>
                <a:close/>
              </a:path>
              <a:path w="430529" h="138429">
                <a:moveTo>
                  <a:pt x="123444" y="61467"/>
                </a:moveTo>
                <a:lnTo>
                  <a:pt x="111251" y="61467"/>
                </a:lnTo>
                <a:lnTo>
                  <a:pt x="111251" y="118109"/>
                </a:lnTo>
                <a:lnTo>
                  <a:pt x="111912" y="121411"/>
                </a:lnTo>
                <a:lnTo>
                  <a:pt x="112013" y="121919"/>
                </a:lnTo>
                <a:lnTo>
                  <a:pt x="113466" y="124840"/>
                </a:lnTo>
                <a:lnTo>
                  <a:pt x="114680" y="127634"/>
                </a:lnTo>
                <a:lnTo>
                  <a:pt x="125602" y="134873"/>
                </a:lnTo>
                <a:lnTo>
                  <a:pt x="128650" y="135635"/>
                </a:lnTo>
                <a:lnTo>
                  <a:pt x="129285" y="135635"/>
                </a:lnTo>
                <a:lnTo>
                  <a:pt x="130428" y="135762"/>
                </a:lnTo>
                <a:lnTo>
                  <a:pt x="135508" y="135762"/>
                </a:lnTo>
                <a:lnTo>
                  <a:pt x="137922" y="135635"/>
                </a:lnTo>
                <a:lnTo>
                  <a:pt x="140334" y="135127"/>
                </a:lnTo>
                <a:lnTo>
                  <a:pt x="141859" y="134873"/>
                </a:lnTo>
                <a:lnTo>
                  <a:pt x="142189" y="134873"/>
                </a:lnTo>
                <a:lnTo>
                  <a:pt x="144779" y="134111"/>
                </a:lnTo>
                <a:lnTo>
                  <a:pt x="146938" y="133350"/>
                </a:lnTo>
                <a:lnTo>
                  <a:pt x="146853" y="131571"/>
                </a:lnTo>
                <a:lnTo>
                  <a:pt x="146767" y="129793"/>
                </a:lnTo>
                <a:lnTo>
                  <a:pt x="146663" y="127634"/>
                </a:lnTo>
                <a:lnTo>
                  <a:pt x="146559" y="125475"/>
                </a:lnTo>
                <a:lnTo>
                  <a:pt x="134111" y="125475"/>
                </a:lnTo>
                <a:lnTo>
                  <a:pt x="132460" y="125348"/>
                </a:lnTo>
                <a:lnTo>
                  <a:pt x="130936" y="124840"/>
                </a:lnTo>
                <a:lnTo>
                  <a:pt x="129412" y="124459"/>
                </a:lnTo>
                <a:lnTo>
                  <a:pt x="128015" y="123697"/>
                </a:lnTo>
                <a:lnTo>
                  <a:pt x="127000" y="122554"/>
                </a:lnTo>
                <a:lnTo>
                  <a:pt x="125856" y="121411"/>
                </a:lnTo>
                <a:lnTo>
                  <a:pt x="124968" y="119760"/>
                </a:lnTo>
                <a:lnTo>
                  <a:pt x="124417" y="118109"/>
                </a:lnTo>
                <a:lnTo>
                  <a:pt x="123698" y="115823"/>
                </a:lnTo>
                <a:lnTo>
                  <a:pt x="123469" y="113537"/>
                </a:lnTo>
                <a:lnTo>
                  <a:pt x="123444" y="61467"/>
                </a:lnTo>
                <a:close/>
              </a:path>
              <a:path w="430529" h="138429">
                <a:moveTo>
                  <a:pt x="146430" y="122808"/>
                </a:moveTo>
                <a:lnTo>
                  <a:pt x="144779" y="123697"/>
                </a:lnTo>
                <a:lnTo>
                  <a:pt x="142557" y="124459"/>
                </a:lnTo>
                <a:lnTo>
                  <a:pt x="141224" y="124840"/>
                </a:lnTo>
                <a:lnTo>
                  <a:pt x="138684" y="125348"/>
                </a:lnTo>
                <a:lnTo>
                  <a:pt x="138430" y="125348"/>
                </a:lnTo>
                <a:lnTo>
                  <a:pt x="137540" y="125475"/>
                </a:lnTo>
                <a:lnTo>
                  <a:pt x="146559" y="125475"/>
                </a:lnTo>
                <a:lnTo>
                  <a:pt x="146473" y="123697"/>
                </a:lnTo>
                <a:lnTo>
                  <a:pt x="146430" y="122808"/>
                </a:lnTo>
                <a:close/>
              </a:path>
              <a:path w="430529" h="138429">
                <a:moveTo>
                  <a:pt x="146938" y="51307"/>
                </a:moveTo>
                <a:lnTo>
                  <a:pt x="93979" y="51307"/>
                </a:lnTo>
                <a:lnTo>
                  <a:pt x="93979" y="61467"/>
                </a:lnTo>
                <a:lnTo>
                  <a:pt x="146938" y="61467"/>
                </a:lnTo>
                <a:lnTo>
                  <a:pt x="146938" y="51307"/>
                </a:lnTo>
                <a:close/>
              </a:path>
              <a:path w="430529" h="138429">
                <a:moveTo>
                  <a:pt x="123444" y="27812"/>
                </a:moveTo>
                <a:lnTo>
                  <a:pt x="111251" y="27812"/>
                </a:lnTo>
                <a:lnTo>
                  <a:pt x="111251" y="51307"/>
                </a:lnTo>
                <a:lnTo>
                  <a:pt x="123444" y="51307"/>
                </a:lnTo>
                <a:lnTo>
                  <a:pt x="123444" y="27812"/>
                </a:lnTo>
                <a:close/>
              </a:path>
              <a:path w="430529" h="138429">
                <a:moveTo>
                  <a:pt x="181228" y="0"/>
                </a:moveTo>
                <a:lnTo>
                  <a:pt x="169036" y="0"/>
                </a:lnTo>
                <a:lnTo>
                  <a:pt x="169036" y="134746"/>
                </a:lnTo>
                <a:lnTo>
                  <a:pt x="181228" y="134746"/>
                </a:lnTo>
                <a:lnTo>
                  <a:pt x="181228" y="90931"/>
                </a:lnTo>
                <a:lnTo>
                  <a:pt x="197139" y="90931"/>
                </a:lnTo>
                <a:lnTo>
                  <a:pt x="195706" y="89534"/>
                </a:lnTo>
                <a:lnTo>
                  <a:pt x="196405" y="88900"/>
                </a:lnTo>
                <a:lnTo>
                  <a:pt x="181228" y="88900"/>
                </a:lnTo>
                <a:lnTo>
                  <a:pt x="181228" y="0"/>
                </a:lnTo>
                <a:close/>
              </a:path>
              <a:path w="430529" h="138429">
                <a:moveTo>
                  <a:pt x="197139" y="90931"/>
                </a:moveTo>
                <a:lnTo>
                  <a:pt x="181863" y="90931"/>
                </a:lnTo>
                <a:lnTo>
                  <a:pt x="224154" y="134746"/>
                </a:lnTo>
                <a:lnTo>
                  <a:pt x="242061" y="134746"/>
                </a:lnTo>
                <a:lnTo>
                  <a:pt x="197139" y="90931"/>
                </a:lnTo>
                <a:close/>
              </a:path>
              <a:path w="430529" h="138429">
                <a:moveTo>
                  <a:pt x="237744" y="51307"/>
                </a:moveTo>
                <a:lnTo>
                  <a:pt x="220345" y="51307"/>
                </a:lnTo>
                <a:lnTo>
                  <a:pt x="181863" y="88900"/>
                </a:lnTo>
                <a:lnTo>
                  <a:pt x="196405" y="88900"/>
                </a:lnTo>
                <a:lnTo>
                  <a:pt x="237744" y="51307"/>
                </a:lnTo>
                <a:close/>
              </a:path>
              <a:path w="430529" h="138429">
                <a:moveTo>
                  <a:pt x="273176" y="116585"/>
                </a:moveTo>
                <a:lnTo>
                  <a:pt x="267461" y="116585"/>
                </a:lnTo>
                <a:lnTo>
                  <a:pt x="265175" y="117601"/>
                </a:lnTo>
                <a:lnTo>
                  <a:pt x="263398" y="119506"/>
                </a:lnTo>
                <a:lnTo>
                  <a:pt x="261620" y="121538"/>
                </a:lnTo>
                <a:lnTo>
                  <a:pt x="260730" y="123697"/>
                </a:lnTo>
                <a:lnTo>
                  <a:pt x="260730" y="128777"/>
                </a:lnTo>
                <a:lnTo>
                  <a:pt x="261620" y="130936"/>
                </a:lnTo>
                <a:lnTo>
                  <a:pt x="263398" y="132841"/>
                </a:lnTo>
                <a:lnTo>
                  <a:pt x="265175" y="134873"/>
                </a:lnTo>
                <a:lnTo>
                  <a:pt x="267461" y="135762"/>
                </a:lnTo>
                <a:lnTo>
                  <a:pt x="273176" y="135762"/>
                </a:lnTo>
                <a:lnTo>
                  <a:pt x="275589" y="134873"/>
                </a:lnTo>
                <a:lnTo>
                  <a:pt x="277368" y="132841"/>
                </a:lnTo>
                <a:lnTo>
                  <a:pt x="279146" y="130936"/>
                </a:lnTo>
                <a:lnTo>
                  <a:pt x="280034" y="128777"/>
                </a:lnTo>
                <a:lnTo>
                  <a:pt x="280034" y="123697"/>
                </a:lnTo>
                <a:lnTo>
                  <a:pt x="279146" y="121538"/>
                </a:lnTo>
                <a:lnTo>
                  <a:pt x="277368" y="119506"/>
                </a:lnTo>
                <a:lnTo>
                  <a:pt x="275589" y="117601"/>
                </a:lnTo>
                <a:lnTo>
                  <a:pt x="273176" y="116585"/>
                </a:lnTo>
                <a:close/>
              </a:path>
              <a:path w="430529" h="138429">
                <a:moveTo>
                  <a:pt x="411860" y="104266"/>
                </a:moveTo>
                <a:lnTo>
                  <a:pt x="399414" y="104266"/>
                </a:lnTo>
                <a:lnTo>
                  <a:pt x="399414" y="134746"/>
                </a:lnTo>
                <a:lnTo>
                  <a:pt x="411860" y="134746"/>
                </a:lnTo>
                <a:lnTo>
                  <a:pt x="411860" y="104266"/>
                </a:lnTo>
                <a:close/>
              </a:path>
              <a:path w="430529" h="138429">
                <a:moveTo>
                  <a:pt x="411860" y="8508"/>
                </a:moveTo>
                <a:lnTo>
                  <a:pt x="394970" y="8508"/>
                </a:lnTo>
                <a:lnTo>
                  <a:pt x="341629" y="91693"/>
                </a:lnTo>
                <a:lnTo>
                  <a:pt x="341629" y="104266"/>
                </a:lnTo>
                <a:lnTo>
                  <a:pt x="430402" y="104266"/>
                </a:lnTo>
                <a:lnTo>
                  <a:pt x="430402" y="93090"/>
                </a:lnTo>
                <a:lnTo>
                  <a:pt x="354964" y="93090"/>
                </a:lnTo>
                <a:lnTo>
                  <a:pt x="398906" y="22986"/>
                </a:lnTo>
                <a:lnTo>
                  <a:pt x="411860" y="22986"/>
                </a:lnTo>
                <a:lnTo>
                  <a:pt x="411860" y="8508"/>
                </a:lnTo>
                <a:close/>
              </a:path>
              <a:path w="430529" h="138429">
                <a:moveTo>
                  <a:pt x="411860" y="22986"/>
                </a:moveTo>
                <a:lnTo>
                  <a:pt x="399414" y="22986"/>
                </a:lnTo>
                <a:lnTo>
                  <a:pt x="399414" y="93090"/>
                </a:lnTo>
                <a:lnTo>
                  <a:pt x="411860" y="93090"/>
                </a:lnTo>
                <a:lnTo>
                  <a:pt x="411860" y="22986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7565" y="5037682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59" h="10795">
                <a:moveTo>
                  <a:pt x="60684" y="0"/>
                </a:moveTo>
                <a:lnTo>
                  <a:pt x="0" y="0"/>
                </a:lnTo>
                <a:lnTo>
                  <a:pt x="0" y="10186"/>
                </a:lnTo>
                <a:lnTo>
                  <a:pt x="60684" y="10186"/>
                </a:lnTo>
                <a:lnTo>
                  <a:pt x="60684" y="0"/>
                </a:lnTo>
                <a:close/>
              </a:path>
            </a:pathLst>
          </a:custGeom>
          <a:solidFill>
            <a:srgbClr val="FFFFFF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6693789" y="4949063"/>
            <a:ext cx="5498465" cy="1909445"/>
            <a:chOff x="6693789" y="4949063"/>
            <a:chExt cx="5498465" cy="1909445"/>
          </a:xfrm>
        </p:grpSpPr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20280" y="4949063"/>
              <a:ext cx="4000373" cy="17970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02298" y="5164582"/>
              <a:ext cx="2938526" cy="17754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96964" y="5375783"/>
              <a:ext cx="4434332" cy="1797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93789" y="5589193"/>
              <a:ext cx="4415155" cy="17970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66476" y="5608320"/>
              <a:ext cx="1525524" cy="1249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56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608</Words>
  <Application>Microsoft Office PowerPoint</Application>
  <PresentationFormat>Laajakuva</PresentationFormat>
  <Paragraphs>225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Calibri</vt:lpstr>
      <vt:lpstr>Cambria</vt:lpstr>
      <vt:lpstr>Times New Roman</vt:lpstr>
      <vt:lpstr>Trebuchet MS</vt:lpstr>
      <vt:lpstr>Office Theme</vt:lpstr>
      <vt:lpstr>Krematoriotoiminta Tanskassa</vt:lpstr>
      <vt:lpstr>Historiallinen perspektiivi  - Forening for Ligbrændingin perustaminen</vt:lpstr>
      <vt:lpstr>Historiallinen perspektiivi - ensimmäinen polttohautaus</vt:lpstr>
      <vt:lpstr>Kehitys nykypäivään asti</vt:lpstr>
      <vt:lpstr>Tanskan uunien kokonaismäärä vuosina  2014 ja 2024</vt:lpstr>
      <vt:lpstr>Lainsäädäntö</vt:lpstr>
      <vt:lpstr>Lainsäädäntö – ohjeistukset</vt:lpstr>
      <vt:lpstr>Valtion ja kirkon roolit</vt:lpstr>
      <vt:lpstr>Krematorioiden rahoitus Tanskassa</vt:lpstr>
      <vt:lpstr>Käyttötavat ja energialähteet - tutkimus tekijältä krematoriokonsultti Søren Jepsen vuodelta 2020 ja päivitetty vuonna 2024</vt:lpstr>
      <vt:lpstr>Käyttötavat ja energialähteet - tutkimus tekijältä krematoriokonsultti Søren Jepsen vuodelta 2020 ja päivitetty vuonna 2024</vt:lpstr>
      <vt:lpstr>Etiikka ja arvot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</dc:creator>
  <cp:lastModifiedBy>Wilén Mikael</cp:lastModifiedBy>
  <cp:revision>2</cp:revision>
  <dcterms:created xsi:type="dcterms:W3CDTF">2026-01-16T11:52:10Z</dcterms:created>
  <dcterms:modified xsi:type="dcterms:W3CDTF">2026-03-25T06:14:47Z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Microsoft® PowerPoint® til Microsoft 365</vt:lpwstr>
  </property>
  <property fmtid="{D5CDD505-2E9C-101B-9397-08002B2CF9AE}" pid="4" name="LastSaved">
    <vt:filetime>2026-01-16T00:00:00Z</vt:filetime>
  </property>
  <property fmtid="{D5CDD505-2E9C-101B-9397-08002B2CF9AE}" pid="5" name="Producer">
    <vt:lpwstr>Microsoft® PowerPoint® til Microsoft 365</vt:lpwstr>
  </property>
</Properties>
</file>