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1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5269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148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7" y="0"/>
                </a:moveTo>
                <a:lnTo>
                  <a:pt x="2042998" y="0"/>
                </a:lnTo>
                <a:lnTo>
                  <a:pt x="0" y="6858000"/>
                </a:lnTo>
                <a:lnTo>
                  <a:pt x="3007347" y="6858000"/>
                </a:lnTo>
                <a:lnTo>
                  <a:pt x="3007347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6" y="0"/>
                </a:moveTo>
                <a:lnTo>
                  <a:pt x="0" y="0"/>
                </a:lnTo>
                <a:lnTo>
                  <a:pt x="1207973" y="6858000"/>
                </a:lnTo>
                <a:lnTo>
                  <a:pt x="2587066" y="6858000"/>
                </a:lnTo>
                <a:lnTo>
                  <a:pt x="2587066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32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55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7" y="0"/>
                </a:moveTo>
                <a:lnTo>
                  <a:pt x="0" y="0"/>
                </a:lnTo>
                <a:lnTo>
                  <a:pt x="2467698" y="6858000"/>
                </a:lnTo>
                <a:lnTo>
                  <a:pt x="2851277" y="6858000"/>
                </a:lnTo>
                <a:lnTo>
                  <a:pt x="2851277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738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1" y="0"/>
                </a:moveTo>
                <a:lnTo>
                  <a:pt x="1018463" y="0"/>
                </a:lnTo>
                <a:lnTo>
                  <a:pt x="0" y="6858000"/>
                </a:lnTo>
                <a:lnTo>
                  <a:pt x="1290091" y="6858000"/>
                </a:lnTo>
                <a:lnTo>
                  <a:pt x="1290091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369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60" y="0"/>
                </a:moveTo>
                <a:lnTo>
                  <a:pt x="0" y="0"/>
                </a:lnTo>
                <a:lnTo>
                  <a:pt x="1108011" y="6858000"/>
                </a:lnTo>
                <a:lnTo>
                  <a:pt x="1248460" y="6858000"/>
                </a:lnTo>
                <a:lnTo>
                  <a:pt x="1248460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1661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66" y="0"/>
                </a:moveTo>
                <a:lnTo>
                  <a:pt x="0" y="3268129"/>
                </a:lnTo>
                <a:lnTo>
                  <a:pt x="1817166" y="3268129"/>
                </a:lnTo>
                <a:lnTo>
                  <a:pt x="1817166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1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5269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148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7" y="0"/>
                </a:moveTo>
                <a:lnTo>
                  <a:pt x="2042998" y="0"/>
                </a:lnTo>
                <a:lnTo>
                  <a:pt x="0" y="6858000"/>
                </a:lnTo>
                <a:lnTo>
                  <a:pt x="3007347" y="6858000"/>
                </a:lnTo>
                <a:lnTo>
                  <a:pt x="3007347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6" y="0"/>
                </a:moveTo>
                <a:lnTo>
                  <a:pt x="0" y="0"/>
                </a:lnTo>
                <a:lnTo>
                  <a:pt x="1207973" y="6858000"/>
                </a:lnTo>
                <a:lnTo>
                  <a:pt x="2587066" y="6858000"/>
                </a:lnTo>
                <a:lnTo>
                  <a:pt x="2587066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32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55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7" y="0"/>
                </a:moveTo>
                <a:lnTo>
                  <a:pt x="0" y="0"/>
                </a:lnTo>
                <a:lnTo>
                  <a:pt x="2467698" y="6858000"/>
                </a:lnTo>
                <a:lnTo>
                  <a:pt x="2851277" y="6858000"/>
                </a:lnTo>
                <a:lnTo>
                  <a:pt x="2851277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738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1" y="0"/>
                </a:moveTo>
                <a:lnTo>
                  <a:pt x="1018463" y="0"/>
                </a:lnTo>
                <a:lnTo>
                  <a:pt x="0" y="6858000"/>
                </a:lnTo>
                <a:lnTo>
                  <a:pt x="1290091" y="6858000"/>
                </a:lnTo>
                <a:lnTo>
                  <a:pt x="1290091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369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60" y="0"/>
                </a:moveTo>
                <a:lnTo>
                  <a:pt x="0" y="0"/>
                </a:lnTo>
                <a:lnTo>
                  <a:pt x="1108011" y="6858000"/>
                </a:lnTo>
                <a:lnTo>
                  <a:pt x="1248460" y="6858000"/>
                </a:lnTo>
                <a:lnTo>
                  <a:pt x="1248460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1661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66" y="0"/>
                </a:moveTo>
                <a:lnTo>
                  <a:pt x="0" y="3268129"/>
                </a:lnTo>
                <a:lnTo>
                  <a:pt x="1817166" y="3268129"/>
                </a:lnTo>
                <a:lnTo>
                  <a:pt x="1817166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37101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90C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425269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90C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18148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7" y="0"/>
                </a:moveTo>
                <a:lnTo>
                  <a:pt x="2042998" y="0"/>
                </a:lnTo>
                <a:lnTo>
                  <a:pt x="0" y="6858000"/>
                </a:lnTo>
                <a:lnTo>
                  <a:pt x="3007347" y="6858000"/>
                </a:lnTo>
                <a:lnTo>
                  <a:pt x="3007347" y="0"/>
                </a:lnTo>
                <a:close/>
              </a:path>
            </a:pathLst>
          </a:custGeom>
          <a:solidFill>
            <a:srgbClr val="90C225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6" y="0"/>
                </a:moveTo>
                <a:lnTo>
                  <a:pt x="0" y="0"/>
                </a:lnTo>
                <a:lnTo>
                  <a:pt x="1207973" y="6858000"/>
                </a:lnTo>
                <a:lnTo>
                  <a:pt x="2587066" y="6858000"/>
                </a:lnTo>
                <a:lnTo>
                  <a:pt x="2587066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93232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90C225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33755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7" y="0"/>
                </a:moveTo>
                <a:lnTo>
                  <a:pt x="0" y="0"/>
                </a:lnTo>
                <a:lnTo>
                  <a:pt x="2467698" y="6858000"/>
                </a:lnTo>
                <a:lnTo>
                  <a:pt x="2851277" y="6858000"/>
                </a:lnTo>
                <a:lnTo>
                  <a:pt x="2851277" y="0"/>
                </a:lnTo>
                <a:close/>
              </a:path>
            </a:pathLst>
          </a:custGeom>
          <a:solidFill>
            <a:srgbClr val="6C911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898738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1" y="0"/>
                </a:moveTo>
                <a:lnTo>
                  <a:pt x="1018463" y="0"/>
                </a:lnTo>
                <a:lnTo>
                  <a:pt x="0" y="6858000"/>
                </a:lnTo>
                <a:lnTo>
                  <a:pt x="1290091" y="6858000"/>
                </a:lnTo>
                <a:lnTo>
                  <a:pt x="1290091" y="0"/>
                </a:lnTo>
                <a:close/>
              </a:path>
            </a:pathLst>
          </a:custGeom>
          <a:solidFill>
            <a:srgbClr val="6C911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940369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60" y="0"/>
                </a:moveTo>
                <a:lnTo>
                  <a:pt x="0" y="0"/>
                </a:lnTo>
                <a:lnTo>
                  <a:pt x="1108011" y="6858000"/>
                </a:lnTo>
                <a:lnTo>
                  <a:pt x="1248460" y="6858000"/>
                </a:lnTo>
                <a:lnTo>
                  <a:pt x="1248460" y="0"/>
                </a:lnTo>
                <a:close/>
              </a:path>
            </a:pathLst>
          </a:custGeom>
          <a:solidFill>
            <a:srgbClr val="476013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371661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66" y="0"/>
                </a:moveTo>
                <a:lnTo>
                  <a:pt x="0" y="3268129"/>
                </a:lnTo>
                <a:lnTo>
                  <a:pt x="1817166" y="3268129"/>
                </a:lnTo>
                <a:lnTo>
                  <a:pt x="1817166" y="0"/>
                </a:lnTo>
                <a:close/>
              </a:path>
            </a:pathLst>
          </a:custGeom>
          <a:solidFill>
            <a:srgbClr val="476013">
              <a:alpha val="6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6C911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2280" y="119278"/>
            <a:ext cx="2133699" cy="11379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472" y="27151"/>
            <a:ext cx="11137054" cy="9212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1.png"/><Relationship Id="rId5" Type="http://schemas.openxmlformats.org/officeDocument/2006/relationships/image" Target="../media/image6.jpg"/><Relationship Id="rId10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48974" y="-7937"/>
            <a:ext cx="6748145" cy="6873875"/>
            <a:chOff x="5448974" y="-7937"/>
            <a:chExt cx="6748145" cy="6873875"/>
          </a:xfrm>
        </p:grpSpPr>
        <p:sp>
          <p:nvSpPr>
            <p:cNvPr id="4" name="object 4"/>
            <p:cNvSpPr/>
            <p:nvPr/>
          </p:nvSpPr>
          <p:spPr>
            <a:xfrm>
              <a:off x="6753381" y="0"/>
              <a:ext cx="5438775" cy="6858000"/>
            </a:xfrm>
            <a:custGeom>
              <a:avLst/>
              <a:gdLst/>
              <a:ahLst/>
              <a:cxnLst/>
              <a:rect l="l" t="t" r="r" b="b"/>
              <a:pathLst>
                <a:path w="5438775" h="6858000">
                  <a:moveTo>
                    <a:pt x="5438622" y="0"/>
                  </a:moveTo>
                  <a:lnTo>
                    <a:pt x="0" y="0"/>
                  </a:lnTo>
                  <a:lnTo>
                    <a:pt x="1049896" y="6858000"/>
                  </a:lnTo>
                  <a:lnTo>
                    <a:pt x="5438622" y="6858000"/>
                  </a:lnTo>
                  <a:lnTo>
                    <a:pt x="5438622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8142" y="0"/>
              <a:ext cx="861060" cy="6858000"/>
            </a:xfrm>
            <a:custGeom>
              <a:avLst/>
              <a:gdLst/>
              <a:ahLst/>
              <a:cxnLst/>
              <a:rect l="l" t="t" r="r" b="b"/>
              <a:pathLst>
                <a:path w="861059" h="6858000">
                  <a:moveTo>
                    <a:pt x="0" y="0"/>
                  </a:moveTo>
                  <a:lnTo>
                    <a:pt x="860628" y="6858000"/>
                  </a:lnTo>
                </a:path>
              </a:pathLst>
            </a:custGeom>
            <a:ln w="15875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53736" y="3483428"/>
              <a:ext cx="6738620" cy="3375025"/>
            </a:xfrm>
            <a:custGeom>
              <a:avLst/>
              <a:gdLst/>
              <a:ahLst/>
              <a:cxnLst/>
              <a:rect l="l" t="t" r="r" b="b"/>
              <a:pathLst>
                <a:path w="6738620" h="3375025">
                  <a:moveTo>
                    <a:pt x="6738264" y="0"/>
                  </a:moveTo>
                  <a:lnTo>
                    <a:pt x="0" y="3374567"/>
                  </a:lnTo>
                </a:path>
              </a:pathLst>
            </a:custGeom>
            <a:ln w="9524">
              <a:solidFill>
                <a:srgbClr val="C0E3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13393" y="2951480"/>
            <a:ext cx="325627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20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Markus Persson – krematoriotekniikan neuvonantaja, SKKF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952280" y="0"/>
            <a:ext cx="2240280" cy="5666740"/>
            <a:chOff x="9952280" y="0"/>
            <a:chExt cx="2240280" cy="5666740"/>
          </a:xfrm>
        </p:grpSpPr>
        <p:sp>
          <p:nvSpPr>
            <p:cNvPr id="9" name="object 9"/>
            <p:cNvSpPr/>
            <p:nvPr/>
          </p:nvSpPr>
          <p:spPr>
            <a:xfrm>
              <a:off x="11349407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5" h="5666740">
                  <a:moveTo>
                    <a:pt x="842594" y="0"/>
                  </a:moveTo>
                  <a:lnTo>
                    <a:pt x="0" y="0"/>
                  </a:lnTo>
                  <a:lnTo>
                    <a:pt x="842594" y="5666143"/>
                  </a:lnTo>
                  <a:lnTo>
                    <a:pt x="842594" y="0"/>
                  </a:lnTo>
                  <a:close/>
                </a:path>
              </a:pathLst>
            </a:custGeom>
            <a:solidFill>
              <a:srgbClr val="90C225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2280" y="119278"/>
              <a:ext cx="2133699" cy="1137964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1073066" y="2040129"/>
            <a:ext cx="5477510" cy="1126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 rtl="0">
              <a:lnSpc>
                <a:spcPts val="4330"/>
              </a:lnSpc>
              <a:spcBef>
                <a:spcPts val="105"/>
              </a:spcBef>
            </a:pPr>
            <a:r>
              <a:rPr lang="fi" sz="3800" b="0" i="0" u="none" baseline="0">
                <a:latin typeface="Trebuchet MS"/>
                <a:ea typeface="Trebuchet MS"/>
                <a:cs typeface="Trebuchet MS"/>
              </a:rPr>
              <a:t>Tuhkaustoiminta</a:t>
            </a:r>
            <a:endParaRPr sz="3800">
              <a:latin typeface="Trebuchet MS"/>
              <a:cs typeface="Trebuchet MS"/>
            </a:endParaRPr>
          </a:p>
          <a:p>
            <a:pPr marR="5715" algn="r" rtl="0">
              <a:lnSpc>
                <a:spcPts val="4330"/>
              </a:lnSpc>
            </a:pPr>
            <a:r>
              <a:rPr lang="fi" sz="3800" b="0" i="0" u="none" baseline="0">
                <a:latin typeface="Trebuchet MS"/>
                <a:ea typeface="Trebuchet MS"/>
                <a:cs typeface="Trebuchet MS"/>
              </a:rPr>
              <a:t>Ruotsissa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6062" y="3603949"/>
            <a:ext cx="5434330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 rtl="0">
              <a:lnSpc>
                <a:spcPts val="4330"/>
              </a:lnSpc>
              <a:spcBef>
                <a:spcPts val="100"/>
              </a:spcBef>
            </a:pPr>
            <a:r>
              <a:rPr lang="fi" sz="3800" b="0" i="0" u="none" baseline="0">
                <a:solidFill>
                  <a:srgbClr val="90C225"/>
                </a:solidFill>
                <a:latin typeface="Trebuchet MS"/>
                <a:ea typeface="Trebuchet MS"/>
                <a:cs typeface="Trebuchet MS"/>
              </a:rPr>
              <a:t>– Nykytilanne, kehitys ja</a:t>
            </a:r>
            <a:endParaRPr sz="3800">
              <a:latin typeface="Trebuchet MS"/>
              <a:cs typeface="Trebuchet MS"/>
            </a:endParaRPr>
          </a:p>
          <a:p>
            <a:pPr marR="5080" algn="r" rtl="0">
              <a:lnSpc>
                <a:spcPts val="4330"/>
              </a:lnSpc>
            </a:pPr>
            <a:r>
              <a:rPr lang="fi" sz="3800" b="0" i="0" u="none" baseline="0">
                <a:solidFill>
                  <a:srgbClr val="90C225"/>
                </a:solidFill>
                <a:latin typeface="Trebuchet MS"/>
                <a:ea typeface="Trebuchet MS"/>
                <a:cs typeface="Trebuchet MS"/>
              </a:rPr>
              <a:t>jatkonäkymät</a:t>
            </a:r>
            <a:endParaRPr sz="3800">
              <a:latin typeface="Trebuchet MS"/>
              <a:cs typeface="Trebuchet MS"/>
            </a:endParaRPr>
          </a:p>
        </p:txBody>
      </p:sp>
      <p:pic>
        <p:nvPicPr>
          <p:cNvPr id="13" name="object 13" descr="SKKF:n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19" y="6374296"/>
            <a:ext cx="1274368" cy="364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3695" y="2382253"/>
            <a:ext cx="1767098" cy="4128579"/>
          </a:xfrm>
          <a:prstGeom prst="rect">
            <a:avLst/>
          </a:prstGeom>
        </p:spPr>
      </p:pic>
      <p:pic>
        <p:nvPicPr>
          <p:cNvPr id="3" name="object 3" descr="Ruotsin valtiopäivien poliittiset puolueet | Demokratia..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1241" y="649399"/>
            <a:ext cx="1394595" cy="13945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318" y="2433084"/>
            <a:ext cx="2238044" cy="6456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66807" y="4912042"/>
            <a:ext cx="1160789" cy="11684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3318" y="3191395"/>
            <a:ext cx="853084" cy="8319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37353" y="6135038"/>
            <a:ext cx="2813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28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58 krematoriota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53214" y="3436487"/>
            <a:ext cx="1066064" cy="5771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08446" y="3208464"/>
            <a:ext cx="747609" cy="805192"/>
          </a:xfrm>
          <a:prstGeom prst="rect">
            <a:avLst/>
          </a:prstGeom>
        </p:spPr>
      </p:pic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5545" algn="l" rtl="0">
              <a:lnSpc>
                <a:spcPct val="100000"/>
              </a:lnSpc>
              <a:spcBef>
                <a:spcPts val="100"/>
              </a:spcBef>
            </a:pPr>
            <a:r>
              <a:rPr lang="fi" sz="2400" b="0" i="0" u="none" baseline="0">
                <a:latin typeface="Trebuchet MS"/>
                <a:ea typeface="Trebuchet MS"/>
                <a:cs typeface="Trebuchet MS"/>
              </a:rPr>
              <a:t>Tuhkaustoiminta Ruotsissa – </a:t>
            </a:r>
            <a:r>
              <a:rPr lang="fi" b="0" i="0" u="none" baseline="0">
                <a:latin typeface="Trebuchet MS"/>
                <a:ea typeface="Trebuchet MS"/>
                <a:cs typeface="Trebuchet MS"/>
              </a:rPr>
              <a:t>järjestäminen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1092" y="3011368"/>
            <a:ext cx="2537460" cy="842644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384"/>
              </a:spcBef>
            </a:pPr>
            <a:r>
              <a:rPr lang="fi" sz="20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Hautaustoimi</a:t>
            </a:r>
            <a:endParaRPr sz="2000">
              <a:latin typeface="Trebuchet MS"/>
              <a:cs typeface="Trebuchet MS"/>
            </a:endParaRPr>
          </a:p>
          <a:p>
            <a:pPr marR="17780" algn="ctr" rtl="0">
              <a:lnSpc>
                <a:spcPct val="100000"/>
              </a:lnSpc>
              <a:spcBef>
                <a:spcPts val="385"/>
              </a:spcBef>
            </a:pPr>
            <a:r>
              <a:rPr lang="fi" sz="28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545 kpl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6000" y="2382253"/>
            <a:ext cx="1923275" cy="74733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36685" y="4147372"/>
            <a:ext cx="233934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fi" sz="20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543 seurakuntaa/pastoraattia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7558" y="4066184"/>
            <a:ext cx="12395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fi" sz="20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2 kuntaa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52280" y="119278"/>
            <a:ext cx="2133699" cy="113796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639806" y="1611256"/>
            <a:ext cx="670560" cy="773430"/>
            <a:chOff x="2639806" y="1611256"/>
            <a:chExt cx="670560" cy="773430"/>
          </a:xfrm>
        </p:grpSpPr>
        <p:sp>
          <p:nvSpPr>
            <p:cNvPr id="17" name="object 17"/>
            <p:cNvSpPr/>
            <p:nvPr/>
          </p:nvSpPr>
          <p:spPr>
            <a:xfrm>
              <a:off x="2649332" y="1620781"/>
              <a:ext cx="651510" cy="754380"/>
            </a:xfrm>
            <a:custGeom>
              <a:avLst/>
              <a:gdLst/>
              <a:ahLst/>
              <a:cxnLst/>
              <a:rect l="l" t="t" r="r" b="b"/>
              <a:pathLst>
                <a:path w="651510" h="754380">
                  <a:moveTo>
                    <a:pt x="0" y="519442"/>
                  </a:moveTo>
                  <a:lnTo>
                    <a:pt x="26479" y="754049"/>
                  </a:lnTo>
                  <a:lnTo>
                    <a:pt x="261086" y="727570"/>
                  </a:lnTo>
                  <a:lnTo>
                    <a:pt x="195808" y="675538"/>
                  </a:lnTo>
                  <a:lnTo>
                    <a:pt x="278771" y="571474"/>
                  </a:lnTo>
                  <a:lnTo>
                    <a:pt x="65278" y="571474"/>
                  </a:lnTo>
                  <a:lnTo>
                    <a:pt x="0" y="519442"/>
                  </a:lnTo>
                  <a:close/>
                </a:path>
                <a:path w="651510" h="754380">
                  <a:moveTo>
                    <a:pt x="488353" y="40792"/>
                  </a:moveTo>
                  <a:lnTo>
                    <a:pt x="65278" y="571474"/>
                  </a:lnTo>
                  <a:lnTo>
                    <a:pt x="278771" y="571474"/>
                  </a:lnTo>
                  <a:lnTo>
                    <a:pt x="618883" y="144856"/>
                  </a:lnTo>
                  <a:lnTo>
                    <a:pt x="488353" y="40792"/>
                  </a:lnTo>
                  <a:close/>
                </a:path>
                <a:path w="651510" h="754380">
                  <a:moveTo>
                    <a:pt x="507860" y="16306"/>
                  </a:moveTo>
                  <a:lnTo>
                    <a:pt x="494855" y="32626"/>
                  </a:lnTo>
                  <a:lnTo>
                    <a:pt x="625386" y="136702"/>
                  </a:lnTo>
                  <a:lnTo>
                    <a:pt x="638403" y="120383"/>
                  </a:lnTo>
                  <a:lnTo>
                    <a:pt x="507860" y="16306"/>
                  </a:lnTo>
                  <a:close/>
                </a:path>
                <a:path w="651510" h="754380">
                  <a:moveTo>
                    <a:pt x="520865" y="0"/>
                  </a:moveTo>
                  <a:lnTo>
                    <a:pt x="514362" y="8153"/>
                  </a:lnTo>
                  <a:lnTo>
                    <a:pt x="644906" y="112217"/>
                  </a:lnTo>
                  <a:lnTo>
                    <a:pt x="651408" y="104063"/>
                  </a:lnTo>
                  <a:lnTo>
                    <a:pt x="52086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34662" y="1611256"/>
              <a:ext cx="175602" cy="1557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49331" y="1661573"/>
              <a:ext cx="619125" cy="713740"/>
            </a:xfrm>
            <a:custGeom>
              <a:avLst/>
              <a:gdLst/>
              <a:ahLst/>
              <a:cxnLst/>
              <a:rect l="l" t="t" r="r" b="b"/>
              <a:pathLst>
                <a:path w="619125" h="713739">
                  <a:moveTo>
                    <a:pt x="618883" y="104063"/>
                  </a:moveTo>
                  <a:lnTo>
                    <a:pt x="195808" y="634746"/>
                  </a:lnTo>
                  <a:lnTo>
                    <a:pt x="261086" y="686777"/>
                  </a:lnTo>
                  <a:lnTo>
                    <a:pt x="26479" y="713257"/>
                  </a:lnTo>
                  <a:lnTo>
                    <a:pt x="0" y="478650"/>
                  </a:lnTo>
                  <a:lnTo>
                    <a:pt x="65278" y="530682"/>
                  </a:lnTo>
                  <a:lnTo>
                    <a:pt x="488353" y="0"/>
                  </a:lnTo>
                  <a:lnTo>
                    <a:pt x="618883" y="104063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312751" y="1574285"/>
            <a:ext cx="640080" cy="749300"/>
            <a:chOff x="5312751" y="1574285"/>
            <a:chExt cx="640080" cy="749300"/>
          </a:xfrm>
        </p:grpSpPr>
        <p:sp>
          <p:nvSpPr>
            <p:cNvPr id="21" name="object 21"/>
            <p:cNvSpPr/>
            <p:nvPr/>
          </p:nvSpPr>
          <p:spPr>
            <a:xfrm>
              <a:off x="5322276" y="1583810"/>
              <a:ext cx="621030" cy="730250"/>
            </a:xfrm>
            <a:custGeom>
              <a:avLst/>
              <a:gdLst/>
              <a:ahLst/>
              <a:cxnLst/>
              <a:rect l="l" t="t" r="r" b="b"/>
              <a:pathLst>
                <a:path w="621029" h="730250">
                  <a:moveTo>
                    <a:pt x="174853" y="44107"/>
                  </a:moveTo>
                  <a:lnTo>
                    <a:pt x="33693" y="151955"/>
                  </a:lnTo>
                  <a:lnTo>
                    <a:pt x="408685" y="642747"/>
                  </a:lnTo>
                  <a:lnTo>
                    <a:pt x="338112" y="696671"/>
                  </a:lnTo>
                  <a:lnTo>
                    <a:pt x="587108" y="729970"/>
                  </a:lnTo>
                  <a:lnTo>
                    <a:pt x="613206" y="534898"/>
                  </a:lnTo>
                  <a:lnTo>
                    <a:pt x="549833" y="534898"/>
                  </a:lnTo>
                  <a:lnTo>
                    <a:pt x="174853" y="44107"/>
                  </a:lnTo>
                  <a:close/>
                </a:path>
                <a:path w="621029" h="730250">
                  <a:moveTo>
                    <a:pt x="620420" y="480974"/>
                  </a:moveTo>
                  <a:lnTo>
                    <a:pt x="549833" y="534898"/>
                  </a:lnTo>
                  <a:lnTo>
                    <a:pt x="613206" y="534898"/>
                  </a:lnTo>
                  <a:lnTo>
                    <a:pt x="620420" y="480974"/>
                  </a:lnTo>
                  <a:close/>
                </a:path>
                <a:path w="621029" h="730250">
                  <a:moveTo>
                    <a:pt x="154622" y="17640"/>
                  </a:moveTo>
                  <a:lnTo>
                    <a:pt x="13474" y="125488"/>
                  </a:lnTo>
                  <a:lnTo>
                    <a:pt x="26962" y="143141"/>
                  </a:lnTo>
                  <a:lnTo>
                    <a:pt x="168109" y="35293"/>
                  </a:lnTo>
                  <a:lnTo>
                    <a:pt x="154622" y="17640"/>
                  </a:lnTo>
                  <a:close/>
                </a:path>
                <a:path w="621029" h="730250">
                  <a:moveTo>
                    <a:pt x="141147" y="0"/>
                  </a:moveTo>
                  <a:lnTo>
                    <a:pt x="0" y="107848"/>
                  </a:lnTo>
                  <a:lnTo>
                    <a:pt x="6730" y="116674"/>
                  </a:lnTo>
                  <a:lnTo>
                    <a:pt x="147891" y="8826"/>
                  </a:lnTo>
                  <a:lnTo>
                    <a:pt x="14114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12751" y="1574285"/>
              <a:ext cx="187159" cy="1621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55969" y="1627917"/>
              <a:ext cx="586740" cy="686435"/>
            </a:xfrm>
            <a:custGeom>
              <a:avLst/>
              <a:gdLst/>
              <a:ahLst/>
              <a:cxnLst/>
              <a:rect l="l" t="t" r="r" b="b"/>
              <a:pathLst>
                <a:path w="586739" h="686435">
                  <a:moveTo>
                    <a:pt x="141160" y="0"/>
                  </a:moveTo>
                  <a:lnTo>
                    <a:pt x="516140" y="490791"/>
                  </a:lnTo>
                  <a:lnTo>
                    <a:pt x="586727" y="436867"/>
                  </a:lnTo>
                  <a:lnTo>
                    <a:pt x="553415" y="685863"/>
                  </a:lnTo>
                  <a:lnTo>
                    <a:pt x="304419" y="652564"/>
                  </a:lnTo>
                  <a:lnTo>
                    <a:pt x="374992" y="598639"/>
                  </a:lnTo>
                  <a:lnTo>
                    <a:pt x="0" y="107848"/>
                  </a:lnTo>
                  <a:lnTo>
                    <a:pt x="141160" y="0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705854" y="4826464"/>
            <a:ext cx="640080" cy="749300"/>
            <a:chOff x="2705854" y="4826464"/>
            <a:chExt cx="640080" cy="749300"/>
          </a:xfrm>
        </p:grpSpPr>
        <p:sp>
          <p:nvSpPr>
            <p:cNvPr id="25" name="object 25"/>
            <p:cNvSpPr/>
            <p:nvPr/>
          </p:nvSpPr>
          <p:spPr>
            <a:xfrm>
              <a:off x="2715379" y="4835989"/>
              <a:ext cx="621030" cy="730250"/>
            </a:xfrm>
            <a:custGeom>
              <a:avLst/>
              <a:gdLst/>
              <a:ahLst/>
              <a:cxnLst/>
              <a:rect l="l" t="t" r="r" b="b"/>
              <a:pathLst>
                <a:path w="621029" h="730250">
                  <a:moveTo>
                    <a:pt x="174853" y="44107"/>
                  </a:moveTo>
                  <a:lnTo>
                    <a:pt x="33693" y="151955"/>
                  </a:lnTo>
                  <a:lnTo>
                    <a:pt x="408686" y="642746"/>
                  </a:lnTo>
                  <a:lnTo>
                    <a:pt x="338112" y="696671"/>
                  </a:lnTo>
                  <a:lnTo>
                    <a:pt x="587108" y="729970"/>
                  </a:lnTo>
                  <a:lnTo>
                    <a:pt x="613206" y="534898"/>
                  </a:lnTo>
                  <a:lnTo>
                    <a:pt x="549833" y="534898"/>
                  </a:lnTo>
                  <a:lnTo>
                    <a:pt x="174853" y="44107"/>
                  </a:lnTo>
                  <a:close/>
                </a:path>
                <a:path w="621029" h="730250">
                  <a:moveTo>
                    <a:pt x="620420" y="480974"/>
                  </a:moveTo>
                  <a:lnTo>
                    <a:pt x="549833" y="534898"/>
                  </a:lnTo>
                  <a:lnTo>
                    <a:pt x="613206" y="534898"/>
                  </a:lnTo>
                  <a:lnTo>
                    <a:pt x="620420" y="480974"/>
                  </a:lnTo>
                  <a:close/>
                </a:path>
                <a:path w="621029" h="730250">
                  <a:moveTo>
                    <a:pt x="154635" y="17640"/>
                  </a:moveTo>
                  <a:lnTo>
                    <a:pt x="13474" y="125488"/>
                  </a:lnTo>
                  <a:lnTo>
                    <a:pt x="26962" y="143141"/>
                  </a:lnTo>
                  <a:lnTo>
                    <a:pt x="168109" y="35293"/>
                  </a:lnTo>
                  <a:lnTo>
                    <a:pt x="154635" y="17640"/>
                  </a:lnTo>
                  <a:close/>
                </a:path>
                <a:path w="621029" h="730250">
                  <a:moveTo>
                    <a:pt x="141147" y="0"/>
                  </a:moveTo>
                  <a:lnTo>
                    <a:pt x="0" y="107848"/>
                  </a:lnTo>
                  <a:lnTo>
                    <a:pt x="6731" y="116674"/>
                  </a:lnTo>
                  <a:lnTo>
                    <a:pt x="147891" y="8826"/>
                  </a:lnTo>
                  <a:lnTo>
                    <a:pt x="14114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5854" y="4826464"/>
              <a:ext cx="187159" cy="1621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749072" y="4880096"/>
              <a:ext cx="586740" cy="686435"/>
            </a:xfrm>
            <a:custGeom>
              <a:avLst/>
              <a:gdLst/>
              <a:ahLst/>
              <a:cxnLst/>
              <a:rect l="l" t="t" r="r" b="b"/>
              <a:pathLst>
                <a:path w="586739" h="686435">
                  <a:moveTo>
                    <a:pt x="141160" y="0"/>
                  </a:moveTo>
                  <a:lnTo>
                    <a:pt x="516140" y="490791"/>
                  </a:lnTo>
                  <a:lnTo>
                    <a:pt x="586727" y="436867"/>
                  </a:lnTo>
                  <a:lnTo>
                    <a:pt x="553415" y="685863"/>
                  </a:lnTo>
                  <a:lnTo>
                    <a:pt x="304419" y="652564"/>
                  </a:lnTo>
                  <a:lnTo>
                    <a:pt x="374992" y="598639"/>
                  </a:lnTo>
                  <a:lnTo>
                    <a:pt x="0" y="107848"/>
                  </a:lnTo>
                  <a:lnTo>
                    <a:pt x="141160" y="0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200677" y="4824578"/>
            <a:ext cx="670560" cy="773430"/>
            <a:chOff x="5200677" y="4824578"/>
            <a:chExt cx="670560" cy="773430"/>
          </a:xfrm>
        </p:grpSpPr>
        <p:sp>
          <p:nvSpPr>
            <p:cNvPr id="29" name="object 29"/>
            <p:cNvSpPr/>
            <p:nvPr/>
          </p:nvSpPr>
          <p:spPr>
            <a:xfrm>
              <a:off x="5210202" y="4834103"/>
              <a:ext cx="651510" cy="754380"/>
            </a:xfrm>
            <a:custGeom>
              <a:avLst/>
              <a:gdLst/>
              <a:ahLst/>
              <a:cxnLst/>
              <a:rect l="l" t="t" r="r" b="b"/>
              <a:pathLst>
                <a:path w="651510" h="754379">
                  <a:moveTo>
                    <a:pt x="0" y="519442"/>
                  </a:moveTo>
                  <a:lnTo>
                    <a:pt x="26479" y="754049"/>
                  </a:lnTo>
                  <a:lnTo>
                    <a:pt x="261086" y="727570"/>
                  </a:lnTo>
                  <a:lnTo>
                    <a:pt x="195808" y="675538"/>
                  </a:lnTo>
                  <a:lnTo>
                    <a:pt x="278771" y="571474"/>
                  </a:lnTo>
                  <a:lnTo>
                    <a:pt x="65277" y="571474"/>
                  </a:lnTo>
                  <a:lnTo>
                    <a:pt x="0" y="519442"/>
                  </a:lnTo>
                  <a:close/>
                </a:path>
                <a:path w="651510" h="754379">
                  <a:moveTo>
                    <a:pt x="488353" y="40792"/>
                  </a:moveTo>
                  <a:lnTo>
                    <a:pt x="65277" y="571474"/>
                  </a:lnTo>
                  <a:lnTo>
                    <a:pt x="278771" y="571474"/>
                  </a:lnTo>
                  <a:lnTo>
                    <a:pt x="618883" y="144856"/>
                  </a:lnTo>
                  <a:lnTo>
                    <a:pt x="488353" y="40792"/>
                  </a:lnTo>
                  <a:close/>
                </a:path>
                <a:path w="651510" h="754379">
                  <a:moveTo>
                    <a:pt x="507860" y="16306"/>
                  </a:moveTo>
                  <a:lnTo>
                    <a:pt x="494855" y="32626"/>
                  </a:lnTo>
                  <a:lnTo>
                    <a:pt x="625386" y="136702"/>
                  </a:lnTo>
                  <a:lnTo>
                    <a:pt x="638403" y="120383"/>
                  </a:lnTo>
                  <a:lnTo>
                    <a:pt x="507860" y="16306"/>
                  </a:lnTo>
                  <a:close/>
                </a:path>
                <a:path w="651510" h="754379">
                  <a:moveTo>
                    <a:pt x="520865" y="0"/>
                  </a:moveTo>
                  <a:lnTo>
                    <a:pt x="514362" y="8153"/>
                  </a:lnTo>
                  <a:lnTo>
                    <a:pt x="644905" y="112217"/>
                  </a:lnTo>
                  <a:lnTo>
                    <a:pt x="651408" y="104063"/>
                  </a:lnTo>
                  <a:lnTo>
                    <a:pt x="52086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95533" y="4824578"/>
              <a:ext cx="175602" cy="15575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10202" y="4874896"/>
              <a:ext cx="619125" cy="713740"/>
            </a:xfrm>
            <a:custGeom>
              <a:avLst/>
              <a:gdLst/>
              <a:ahLst/>
              <a:cxnLst/>
              <a:rect l="l" t="t" r="r" b="b"/>
              <a:pathLst>
                <a:path w="619125" h="713739">
                  <a:moveTo>
                    <a:pt x="618883" y="104063"/>
                  </a:moveTo>
                  <a:lnTo>
                    <a:pt x="195808" y="634746"/>
                  </a:lnTo>
                  <a:lnTo>
                    <a:pt x="261086" y="686777"/>
                  </a:lnTo>
                  <a:lnTo>
                    <a:pt x="26479" y="713257"/>
                  </a:lnTo>
                  <a:lnTo>
                    <a:pt x="0" y="478650"/>
                  </a:lnTo>
                  <a:lnTo>
                    <a:pt x="65277" y="530682"/>
                  </a:lnTo>
                  <a:lnTo>
                    <a:pt x="488353" y="0"/>
                  </a:lnTo>
                  <a:lnTo>
                    <a:pt x="618883" y="104063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399761" y="4335307"/>
            <a:ext cx="3484245" cy="2360930"/>
            <a:chOff x="6399761" y="4335307"/>
            <a:chExt cx="3484245" cy="2360930"/>
          </a:xfrm>
        </p:grpSpPr>
        <p:sp>
          <p:nvSpPr>
            <p:cNvPr id="33" name="object 33"/>
            <p:cNvSpPr/>
            <p:nvPr/>
          </p:nvSpPr>
          <p:spPr>
            <a:xfrm>
              <a:off x="8497501" y="4344832"/>
              <a:ext cx="1377315" cy="1691639"/>
            </a:xfrm>
            <a:custGeom>
              <a:avLst/>
              <a:gdLst/>
              <a:ahLst/>
              <a:cxnLst/>
              <a:rect l="l" t="t" r="r" b="b"/>
              <a:pathLst>
                <a:path w="1377315" h="1691639">
                  <a:moveTo>
                    <a:pt x="1161986" y="0"/>
                  </a:moveTo>
                  <a:lnTo>
                    <a:pt x="1058468" y="298627"/>
                  </a:lnTo>
                  <a:lnTo>
                    <a:pt x="1138034" y="245643"/>
                  </a:lnTo>
                  <a:lnTo>
                    <a:pt x="1137590" y="275650"/>
                  </a:lnTo>
                  <a:lnTo>
                    <a:pt x="1131274" y="337911"/>
                  </a:lnTo>
                  <a:lnTo>
                    <a:pt x="1117884" y="402961"/>
                  </a:lnTo>
                  <a:lnTo>
                    <a:pt x="1097619" y="470546"/>
                  </a:lnTo>
                  <a:lnTo>
                    <a:pt x="1070676" y="540415"/>
                  </a:lnTo>
                  <a:lnTo>
                    <a:pt x="1054762" y="576128"/>
                  </a:lnTo>
                  <a:lnTo>
                    <a:pt x="1037253" y="612317"/>
                  </a:lnTo>
                  <a:lnTo>
                    <a:pt x="1018174" y="648951"/>
                  </a:lnTo>
                  <a:lnTo>
                    <a:pt x="997550" y="685999"/>
                  </a:lnTo>
                  <a:lnTo>
                    <a:pt x="975404" y="723429"/>
                  </a:lnTo>
                  <a:lnTo>
                    <a:pt x="951763" y="761210"/>
                  </a:lnTo>
                  <a:lnTo>
                    <a:pt x="926651" y="799310"/>
                  </a:lnTo>
                  <a:lnTo>
                    <a:pt x="900092" y="837698"/>
                  </a:lnTo>
                  <a:lnTo>
                    <a:pt x="872112" y="876343"/>
                  </a:lnTo>
                  <a:lnTo>
                    <a:pt x="842735" y="915212"/>
                  </a:lnTo>
                  <a:lnTo>
                    <a:pt x="811985" y="954275"/>
                  </a:lnTo>
                  <a:lnTo>
                    <a:pt x="779889" y="993499"/>
                  </a:lnTo>
                  <a:lnTo>
                    <a:pt x="746469" y="1032854"/>
                  </a:lnTo>
                  <a:lnTo>
                    <a:pt x="711752" y="1072308"/>
                  </a:lnTo>
                  <a:lnTo>
                    <a:pt x="675763" y="1111830"/>
                  </a:lnTo>
                  <a:lnTo>
                    <a:pt x="638524" y="1151388"/>
                  </a:lnTo>
                  <a:lnTo>
                    <a:pt x="600063" y="1190950"/>
                  </a:lnTo>
                  <a:lnTo>
                    <a:pt x="560402" y="1230485"/>
                  </a:lnTo>
                  <a:lnTo>
                    <a:pt x="519568" y="1269962"/>
                  </a:lnTo>
                  <a:lnTo>
                    <a:pt x="477585" y="1309350"/>
                  </a:lnTo>
                  <a:lnTo>
                    <a:pt x="434477" y="1348616"/>
                  </a:lnTo>
                  <a:lnTo>
                    <a:pt x="390270" y="1387729"/>
                  </a:lnTo>
                  <a:lnTo>
                    <a:pt x="344988" y="1426658"/>
                  </a:lnTo>
                  <a:lnTo>
                    <a:pt x="298656" y="1465371"/>
                  </a:lnTo>
                  <a:lnTo>
                    <a:pt x="251298" y="1503838"/>
                  </a:lnTo>
                  <a:lnTo>
                    <a:pt x="202940" y="1542025"/>
                  </a:lnTo>
                  <a:lnTo>
                    <a:pt x="153607" y="1579903"/>
                  </a:lnTo>
                  <a:lnTo>
                    <a:pt x="103322" y="1617439"/>
                  </a:lnTo>
                  <a:lnTo>
                    <a:pt x="52112" y="1654602"/>
                  </a:lnTo>
                  <a:lnTo>
                    <a:pt x="0" y="1691360"/>
                  </a:lnTo>
                  <a:lnTo>
                    <a:pt x="52789" y="1657238"/>
                  </a:lnTo>
                  <a:lnTo>
                    <a:pt x="104841" y="1622616"/>
                  </a:lnTo>
                  <a:lnTo>
                    <a:pt x="156130" y="1587524"/>
                  </a:lnTo>
                  <a:lnTo>
                    <a:pt x="206631" y="1551993"/>
                  </a:lnTo>
                  <a:lnTo>
                    <a:pt x="256319" y="1516052"/>
                  </a:lnTo>
                  <a:lnTo>
                    <a:pt x="305170" y="1479730"/>
                  </a:lnTo>
                  <a:lnTo>
                    <a:pt x="353160" y="1443057"/>
                  </a:lnTo>
                  <a:lnTo>
                    <a:pt x="400262" y="1406063"/>
                  </a:lnTo>
                  <a:lnTo>
                    <a:pt x="446452" y="1368778"/>
                  </a:lnTo>
                  <a:lnTo>
                    <a:pt x="491706" y="1331230"/>
                  </a:lnTo>
                  <a:lnTo>
                    <a:pt x="535998" y="1293451"/>
                  </a:lnTo>
                  <a:lnTo>
                    <a:pt x="579304" y="1255470"/>
                  </a:lnTo>
                  <a:lnTo>
                    <a:pt x="621599" y="1217315"/>
                  </a:lnTo>
                  <a:lnTo>
                    <a:pt x="662858" y="1179018"/>
                  </a:lnTo>
                  <a:lnTo>
                    <a:pt x="703057" y="1140608"/>
                  </a:lnTo>
                  <a:lnTo>
                    <a:pt x="742170" y="1102114"/>
                  </a:lnTo>
                  <a:lnTo>
                    <a:pt x="780172" y="1063566"/>
                  </a:lnTo>
                  <a:lnTo>
                    <a:pt x="817039" y="1024994"/>
                  </a:lnTo>
                  <a:lnTo>
                    <a:pt x="852747" y="986427"/>
                  </a:lnTo>
                  <a:lnTo>
                    <a:pt x="887269" y="947896"/>
                  </a:lnTo>
                  <a:lnTo>
                    <a:pt x="920582" y="909429"/>
                  </a:lnTo>
                  <a:lnTo>
                    <a:pt x="952660" y="871058"/>
                  </a:lnTo>
                  <a:lnTo>
                    <a:pt x="983479" y="832810"/>
                  </a:lnTo>
                  <a:lnTo>
                    <a:pt x="1013014" y="794716"/>
                  </a:lnTo>
                  <a:lnTo>
                    <a:pt x="1041240" y="756806"/>
                  </a:lnTo>
                  <a:lnTo>
                    <a:pt x="1068132" y="719110"/>
                  </a:lnTo>
                  <a:lnTo>
                    <a:pt x="1093666" y="681656"/>
                  </a:lnTo>
                  <a:lnTo>
                    <a:pt x="1117816" y="644475"/>
                  </a:lnTo>
                  <a:lnTo>
                    <a:pt x="1140558" y="607597"/>
                  </a:lnTo>
                  <a:lnTo>
                    <a:pt x="1161866" y="571051"/>
                  </a:lnTo>
                  <a:lnTo>
                    <a:pt x="1181717" y="534867"/>
                  </a:lnTo>
                  <a:lnTo>
                    <a:pt x="1200085" y="499074"/>
                  </a:lnTo>
                  <a:lnTo>
                    <a:pt x="1216946" y="463702"/>
                  </a:lnTo>
                  <a:lnTo>
                    <a:pt x="1232274" y="428782"/>
                  </a:lnTo>
                  <a:lnTo>
                    <a:pt x="1258235" y="360412"/>
                  </a:lnTo>
                  <a:lnTo>
                    <a:pt x="1277768" y="294202"/>
                  </a:lnTo>
                  <a:lnTo>
                    <a:pt x="1290675" y="230390"/>
                  </a:lnTo>
                  <a:lnTo>
                    <a:pt x="1296757" y="169213"/>
                  </a:lnTo>
                  <a:lnTo>
                    <a:pt x="1297178" y="139687"/>
                  </a:lnTo>
                  <a:lnTo>
                    <a:pt x="1376756" y="86702"/>
                  </a:lnTo>
                  <a:lnTo>
                    <a:pt x="116198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09283" y="5984007"/>
              <a:ext cx="2168525" cy="702310"/>
            </a:xfrm>
            <a:custGeom>
              <a:avLst/>
              <a:gdLst/>
              <a:ahLst/>
              <a:cxnLst/>
              <a:rect l="l" t="t" r="r" b="b"/>
              <a:pathLst>
                <a:path w="2168525" h="702309">
                  <a:moveTo>
                    <a:pt x="2168321" y="0"/>
                  </a:moveTo>
                  <a:lnTo>
                    <a:pt x="2112409" y="36673"/>
                  </a:lnTo>
                  <a:lnTo>
                    <a:pt x="2056472" y="72265"/>
                  </a:lnTo>
                  <a:lnTo>
                    <a:pt x="2000549" y="106766"/>
                  </a:lnTo>
                  <a:lnTo>
                    <a:pt x="1944680" y="140169"/>
                  </a:lnTo>
                  <a:lnTo>
                    <a:pt x="1888906" y="172464"/>
                  </a:lnTo>
                  <a:lnTo>
                    <a:pt x="1833266" y="203644"/>
                  </a:lnTo>
                  <a:lnTo>
                    <a:pt x="1777800" y="233699"/>
                  </a:lnTo>
                  <a:lnTo>
                    <a:pt x="1722547" y="262623"/>
                  </a:lnTo>
                  <a:lnTo>
                    <a:pt x="1667548" y="290406"/>
                  </a:lnTo>
                  <a:lnTo>
                    <a:pt x="1612843" y="317041"/>
                  </a:lnTo>
                  <a:lnTo>
                    <a:pt x="1558471" y="342519"/>
                  </a:lnTo>
                  <a:lnTo>
                    <a:pt x="1504472" y="366831"/>
                  </a:lnTo>
                  <a:lnTo>
                    <a:pt x="1450886" y="389969"/>
                  </a:lnTo>
                  <a:lnTo>
                    <a:pt x="1397753" y="411926"/>
                  </a:lnTo>
                  <a:lnTo>
                    <a:pt x="1345112" y="432692"/>
                  </a:lnTo>
                  <a:lnTo>
                    <a:pt x="1293004" y="452260"/>
                  </a:lnTo>
                  <a:lnTo>
                    <a:pt x="1241468" y="470621"/>
                  </a:lnTo>
                  <a:lnTo>
                    <a:pt x="1190545" y="487766"/>
                  </a:lnTo>
                  <a:lnTo>
                    <a:pt x="1140273" y="503689"/>
                  </a:lnTo>
                  <a:lnTo>
                    <a:pt x="1090693" y="518379"/>
                  </a:lnTo>
                  <a:lnTo>
                    <a:pt x="1041845" y="531829"/>
                  </a:lnTo>
                  <a:lnTo>
                    <a:pt x="993769" y="544031"/>
                  </a:lnTo>
                  <a:lnTo>
                    <a:pt x="946504" y="554976"/>
                  </a:lnTo>
                  <a:lnTo>
                    <a:pt x="900090" y="564656"/>
                  </a:lnTo>
                  <a:lnTo>
                    <a:pt x="854567" y="573062"/>
                  </a:lnTo>
                  <a:lnTo>
                    <a:pt x="809975" y="580187"/>
                  </a:lnTo>
                  <a:lnTo>
                    <a:pt x="766354" y="586022"/>
                  </a:lnTo>
                  <a:lnTo>
                    <a:pt x="723743" y="590558"/>
                  </a:lnTo>
                  <a:lnTo>
                    <a:pt x="682183" y="593788"/>
                  </a:lnTo>
                  <a:lnTo>
                    <a:pt x="641713" y="595703"/>
                  </a:lnTo>
                  <a:lnTo>
                    <a:pt x="602374" y="596295"/>
                  </a:lnTo>
                  <a:lnTo>
                    <a:pt x="564204" y="595555"/>
                  </a:lnTo>
                  <a:lnTo>
                    <a:pt x="491533" y="590048"/>
                  </a:lnTo>
                  <a:lnTo>
                    <a:pt x="424021" y="579115"/>
                  </a:lnTo>
                  <a:lnTo>
                    <a:pt x="361985" y="562689"/>
                  </a:lnTo>
                  <a:lnTo>
                    <a:pt x="305745" y="540704"/>
                  </a:lnTo>
                  <a:lnTo>
                    <a:pt x="255618" y="513095"/>
                  </a:lnTo>
                  <a:lnTo>
                    <a:pt x="211925" y="479793"/>
                  </a:lnTo>
                  <a:lnTo>
                    <a:pt x="174983" y="440733"/>
                  </a:lnTo>
                  <a:lnTo>
                    <a:pt x="159143" y="419023"/>
                  </a:lnTo>
                  <a:lnTo>
                    <a:pt x="0" y="524992"/>
                  </a:lnTo>
                  <a:lnTo>
                    <a:pt x="33446" y="566954"/>
                  </a:lnTo>
                  <a:lnTo>
                    <a:pt x="73804" y="603125"/>
                  </a:lnTo>
                  <a:lnTo>
                    <a:pt x="120754" y="633571"/>
                  </a:lnTo>
                  <a:lnTo>
                    <a:pt x="173977" y="658359"/>
                  </a:lnTo>
                  <a:lnTo>
                    <a:pt x="233155" y="677555"/>
                  </a:lnTo>
                  <a:lnTo>
                    <a:pt x="297969" y="691225"/>
                  </a:lnTo>
                  <a:lnTo>
                    <a:pt x="368100" y="699436"/>
                  </a:lnTo>
                  <a:lnTo>
                    <a:pt x="443230" y="702255"/>
                  </a:lnTo>
                  <a:lnTo>
                    <a:pt x="482570" y="701663"/>
                  </a:lnTo>
                  <a:lnTo>
                    <a:pt x="523040" y="699748"/>
                  </a:lnTo>
                  <a:lnTo>
                    <a:pt x="564600" y="696518"/>
                  </a:lnTo>
                  <a:lnTo>
                    <a:pt x="607210" y="691981"/>
                  </a:lnTo>
                  <a:lnTo>
                    <a:pt x="650831" y="686146"/>
                  </a:lnTo>
                  <a:lnTo>
                    <a:pt x="695423" y="679021"/>
                  </a:lnTo>
                  <a:lnTo>
                    <a:pt x="740946" y="670615"/>
                  </a:lnTo>
                  <a:lnTo>
                    <a:pt x="787360" y="660935"/>
                  </a:lnTo>
                  <a:lnTo>
                    <a:pt x="834625" y="649990"/>
                  </a:lnTo>
                  <a:lnTo>
                    <a:pt x="882702" y="637788"/>
                  </a:lnTo>
                  <a:lnTo>
                    <a:pt x="931550" y="624338"/>
                  </a:lnTo>
                  <a:lnTo>
                    <a:pt x="981129" y="609648"/>
                  </a:lnTo>
                  <a:lnTo>
                    <a:pt x="1031401" y="593726"/>
                  </a:lnTo>
                  <a:lnTo>
                    <a:pt x="1082324" y="576581"/>
                  </a:lnTo>
                  <a:lnTo>
                    <a:pt x="1133860" y="558220"/>
                  </a:lnTo>
                  <a:lnTo>
                    <a:pt x="1185968" y="538653"/>
                  </a:lnTo>
                  <a:lnTo>
                    <a:pt x="1238609" y="517887"/>
                  </a:lnTo>
                  <a:lnTo>
                    <a:pt x="1291742" y="495931"/>
                  </a:lnTo>
                  <a:lnTo>
                    <a:pt x="1345328" y="472792"/>
                  </a:lnTo>
                  <a:lnTo>
                    <a:pt x="1399327" y="448481"/>
                  </a:lnTo>
                  <a:lnTo>
                    <a:pt x="1453699" y="423003"/>
                  </a:lnTo>
                  <a:lnTo>
                    <a:pt x="1508405" y="396369"/>
                  </a:lnTo>
                  <a:lnTo>
                    <a:pt x="1563404" y="368587"/>
                  </a:lnTo>
                  <a:lnTo>
                    <a:pt x="1618656" y="339663"/>
                  </a:lnTo>
                  <a:lnTo>
                    <a:pt x="1674122" y="309608"/>
                  </a:lnTo>
                  <a:lnTo>
                    <a:pt x="1729762" y="278429"/>
                  </a:lnTo>
                  <a:lnTo>
                    <a:pt x="1785537" y="246135"/>
                  </a:lnTo>
                  <a:lnTo>
                    <a:pt x="1841405" y="212733"/>
                  </a:lnTo>
                  <a:lnTo>
                    <a:pt x="1897328" y="178232"/>
                  </a:lnTo>
                  <a:lnTo>
                    <a:pt x="1953265" y="142642"/>
                  </a:lnTo>
                  <a:lnTo>
                    <a:pt x="2009178" y="105968"/>
                  </a:lnTo>
                  <a:lnTo>
                    <a:pt x="2168321" y="0"/>
                  </a:lnTo>
                  <a:close/>
                </a:path>
              </a:pathLst>
            </a:custGeom>
            <a:solidFill>
              <a:srgbClr val="749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09286" y="4344832"/>
              <a:ext cx="3465195" cy="2341880"/>
            </a:xfrm>
            <a:custGeom>
              <a:avLst/>
              <a:gdLst/>
              <a:ahLst/>
              <a:cxnLst/>
              <a:rect l="l" t="t" r="r" b="b"/>
              <a:pathLst>
                <a:path w="3465195" h="2341879">
                  <a:moveTo>
                    <a:pt x="2088210" y="1691360"/>
                  </a:moveTo>
                  <a:lnTo>
                    <a:pt x="2140322" y="1654602"/>
                  </a:lnTo>
                  <a:lnTo>
                    <a:pt x="2191533" y="1617439"/>
                  </a:lnTo>
                  <a:lnTo>
                    <a:pt x="2241817" y="1579903"/>
                  </a:lnTo>
                  <a:lnTo>
                    <a:pt x="2291151" y="1542025"/>
                  </a:lnTo>
                  <a:lnTo>
                    <a:pt x="2339509" y="1503838"/>
                  </a:lnTo>
                  <a:lnTo>
                    <a:pt x="2386866" y="1465371"/>
                  </a:lnTo>
                  <a:lnTo>
                    <a:pt x="2433198" y="1426658"/>
                  </a:lnTo>
                  <a:lnTo>
                    <a:pt x="2478480" y="1387729"/>
                  </a:lnTo>
                  <a:lnTo>
                    <a:pt x="2522688" y="1348616"/>
                  </a:lnTo>
                  <a:lnTo>
                    <a:pt x="2565795" y="1309350"/>
                  </a:lnTo>
                  <a:lnTo>
                    <a:pt x="2607779" y="1269962"/>
                  </a:lnTo>
                  <a:lnTo>
                    <a:pt x="2648613" y="1230485"/>
                  </a:lnTo>
                  <a:lnTo>
                    <a:pt x="2688273" y="1190950"/>
                  </a:lnTo>
                  <a:lnTo>
                    <a:pt x="2726735" y="1151388"/>
                  </a:lnTo>
                  <a:lnTo>
                    <a:pt x="2763973" y="1111830"/>
                  </a:lnTo>
                  <a:lnTo>
                    <a:pt x="2799964" y="1072308"/>
                  </a:lnTo>
                  <a:lnTo>
                    <a:pt x="2834681" y="1032854"/>
                  </a:lnTo>
                  <a:lnTo>
                    <a:pt x="2868100" y="993499"/>
                  </a:lnTo>
                  <a:lnTo>
                    <a:pt x="2900197" y="954275"/>
                  </a:lnTo>
                  <a:lnTo>
                    <a:pt x="2930947" y="915212"/>
                  </a:lnTo>
                  <a:lnTo>
                    <a:pt x="2960324" y="876343"/>
                  </a:lnTo>
                  <a:lnTo>
                    <a:pt x="2988305" y="837698"/>
                  </a:lnTo>
                  <a:lnTo>
                    <a:pt x="3014864" y="799310"/>
                  </a:lnTo>
                  <a:lnTo>
                    <a:pt x="3039976" y="761210"/>
                  </a:lnTo>
                  <a:lnTo>
                    <a:pt x="3063618" y="723429"/>
                  </a:lnTo>
                  <a:lnTo>
                    <a:pt x="3085764" y="685999"/>
                  </a:lnTo>
                  <a:lnTo>
                    <a:pt x="3106389" y="648951"/>
                  </a:lnTo>
                  <a:lnTo>
                    <a:pt x="3125468" y="612317"/>
                  </a:lnTo>
                  <a:lnTo>
                    <a:pt x="3142977" y="576128"/>
                  </a:lnTo>
                  <a:lnTo>
                    <a:pt x="3158891" y="540415"/>
                  </a:lnTo>
                  <a:lnTo>
                    <a:pt x="3185836" y="470546"/>
                  </a:lnTo>
                  <a:lnTo>
                    <a:pt x="3206103" y="402961"/>
                  </a:lnTo>
                  <a:lnTo>
                    <a:pt x="3219494" y="337911"/>
                  </a:lnTo>
                  <a:lnTo>
                    <a:pt x="3225812" y="275650"/>
                  </a:lnTo>
                  <a:lnTo>
                    <a:pt x="3226257" y="245643"/>
                  </a:lnTo>
                  <a:lnTo>
                    <a:pt x="3146679" y="298627"/>
                  </a:lnTo>
                  <a:lnTo>
                    <a:pt x="3250196" y="0"/>
                  </a:lnTo>
                  <a:lnTo>
                    <a:pt x="3464966" y="86702"/>
                  </a:lnTo>
                  <a:lnTo>
                    <a:pt x="3385400" y="139687"/>
                  </a:lnTo>
                  <a:lnTo>
                    <a:pt x="3384969" y="169436"/>
                  </a:lnTo>
                  <a:lnTo>
                    <a:pt x="3378776" y="231117"/>
                  </a:lnTo>
                  <a:lnTo>
                    <a:pt x="3365642" y="295508"/>
                  </a:lnTo>
                  <a:lnTo>
                    <a:pt x="3345765" y="362362"/>
                  </a:lnTo>
                  <a:lnTo>
                    <a:pt x="3319344" y="431437"/>
                  </a:lnTo>
                  <a:lnTo>
                    <a:pt x="3303741" y="466730"/>
                  </a:lnTo>
                  <a:lnTo>
                    <a:pt x="3286576" y="502487"/>
                  </a:lnTo>
                  <a:lnTo>
                    <a:pt x="3267874" y="538676"/>
                  </a:lnTo>
                  <a:lnTo>
                    <a:pt x="3247660" y="575268"/>
                  </a:lnTo>
                  <a:lnTo>
                    <a:pt x="3225958" y="612231"/>
                  </a:lnTo>
                  <a:lnTo>
                    <a:pt x="3202794" y="649536"/>
                  </a:lnTo>
                  <a:lnTo>
                    <a:pt x="3178191" y="687152"/>
                  </a:lnTo>
                  <a:lnTo>
                    <a:pt x="3152176" y="725047"/>
                  </a:lnTo>
                  <a:lnTo>
                    <a:pt x="3124772" y="763192"/>
                  </a:lnTo>
                  <a:lnTo>
                    <a:pt x="3096005" y="801556"/>
                  </a:lnTo>
                  <a:lnTo>
                    <a:pt x="3065899" y="840109"/>
                  </a:lnTo>
                  <a:lnTo>
                    <a:pt x="3034480" y="878820"/>
                  </a:lnTo>
                  <a:lnTo>
                    <a:pt x="3001771" y="917658"/>
                  </a:lnTo>
                  <a:lnTo>
                    <a:pt x="2967797" y="956593"/>
                  </a:lnTo>
                  <a:lnTo>
                    <a:pt x="2932584" y="995594"/>
                  </a:lnTo>
                  <a:lnTo>
                    <a:pt x="2896156" y="1034631"/>
                  </a:lnTo>
                  <a:lnTo>
                    <a:pt x="2858538" y="1073674"/>
                  </a:lnTo>
                  <a:lnTo>
                    <a:pt x="2819755" y="1112691"/>
                  </a:lnTo>
                  <a:lnTo>
                    <a:pt x="2779832" y="1151652"/>
                  </a:lnTo>
                  <a:lnTo>
                    <a:pt x="2738793" y="1190527"/>
                  </a:lnTo>
                  <a:lnTo>
                    <a:pt x="2696662" y="1229285"/>
                  </a:lnTo>
                  <a:lnTo>
                    <a:pt x="2653466" y="1267896"/>
                  </a:lnTo>
                  <a:lnTo>
                    <a:pt x="2609229" y="1306329"/>
                  </a:lnTo>
                  <a:lnTo>
                    <a:pt x="2563975" y="1344553"/>
                  </a:lnTo>
                  <a:lnTo>
                    <a:pt x="2517729" y="1382538"/>
                  </a:lnTo>
                  <a:lnTo>
                    <a:pt x="2470516" y="1420254"/>
                  </a:lnTo>
                  <a:lnTo>
                    <a:pt x="2422361" y="1457669"/>
                  </a:lnTo>
                  <a:lnTo>
                    <a:pt x="2373289" y="1494754"/>
                  </a:lnTo>
                  <a:lnTo>
                    <a:pt x="2323324" y="1531478"/>
                  </a:lnTo>
                  <a:lnTo>
                    <a:pt x="2272491" y="1567809"/>
                  </a:lnTo>
                  <a:lnTo>
                    <a:pt x="2220815" y="1603719"/>
                  </a:lnTo>
                  <a:lnTo>
                    <a:pt x="2168321" y="1639176"/>
                  </a:lnTo>
                  <a:lnTo>
                    <a:pt x="2009178" y="1745145"/>
                  </a:lnTo>
                  <a:lnTo>
                    <a:pt x="1953265" y="1781818"/>
                  </a:lnTo>
                  <a:lnTo>
                    <a:pt x="1897328" y="1817409"/>
                  </a:lnTo>
                  <a:lnTo>
                    <a:pt x="1841405" y="1851909"/>
                  </a:lnTo>
                  <a:lnTo>
                    <a:pt x="1785536" y="1885311"/>
                  </a:lnTo>
                  <a:lnTo>
                    <a:pt x="1729762" y="1917605"/>
                  </a:lnTo>
                  <a:lnTo>
                    <a:pt x="1674122" y="1948784"/>
                  </a:lnTo>
                  <a:lnTo>
                    <a:pt x="1618655" y="1978840"/>
                  </a:lnTo>
                  <a:lnTo>
                    <a:pt x="1563403" y="2007763"/>
                  </a:lnTo>
                  <a:lnTo>
                    <a:pt x="1508404" y="2035546"/>
                  </a:lnTo>
                  <a:lnTo>
                    <a:pt x="1453698" y="2062180"/>
                  </a:lnTo>
                  <a:lnTo>
                    <a:pt x="1399326" y="2087657"/>
                  </a:lnTo>
                  <a:lnTo>
                    <a:pt x="1345326" y="2111969"/>
                  </a:lnTo>
                  <a:lnTo>
                    <a:pt x="1291740" y="2135107"/>
                  </a:lnTo>
                  <a:lnTo>
                    <a:pt x="1238607" y="2157063"/>
                  </a:lnTo>
                  <a:lnTo>
                    <a:pt x="1185966" y="2177829"/>
                  </a:lnTo>
                  <a:lnTo>
                    <a:pt x="1133857" y="2197397"/>
                  </a:lnTo>
                  <a:lnTo>
                    <a:pt x="1082321" y="2215757"/>
                  </a:lnTo>
                  <a:lnTo>
                    <a:pt x="1031397" y="2232903"/>
                  </a:lnTo>
                  <a:lnTo>
                    <a:pt x="981126" y="2248824"/>
                  </a:lnTo>
                  <a:lnTo>
                    <a:pt x="931546" y="2263515"/>
                  </a:lnTo>
                  <a:lnTo>
                    <a:pt x="882697" y="2276965"/>
                  </a:lnTo>
                  <a:lnTo>
                    <a:pt x="834621" y="2289166"/>
                  </a:lnTo>
                  <a:lnTo>
                    <a:pt x="787355" y="2300111"/>
                  </a:lnTo>
                  <a:lnTo>
                    <a:pt x="740941" y="2309791"/>
                  </a:lnTo>
                  <a:lnTo>
                    <a:pt x="695418" y="2318198"/>
                  </a:lnTo>
                  <a:lnTo>
                    <a:pt x="650826" y="2325323"/>
                  </a:lnTo>
                  <a:lnTo>
                    <a:pt x="607205" y="2331158"/>
                  </a:lnTo>
                  <a:lnTo>
                    <a:pt x="564594" y="2335694"/>
                  </a:lnTo>
                  <a:lnTo>
                    <a:pt x="523034" y="2338924"/>
                  </a:lnTo>
                  <a:lnTo>
                    <a:pt x="482564" y="2340840"/>
                  </a:lnTo>
                  <a:lnTo>
                    <a:pt x="443224" y="2341432"/>
                  </a:lnTo>
                  <a:lnTo>
                    <a:pt x="405055" y="2340692"/>
                  </a:lnTo>
                  <a:lnTo>
                    <a:pt x="332384" y="2335185"/>
                  </a:lnTo>
                  <a:lnTo>
                    <a:pt x="264872" y="2324253"/>
                  </a:lnTo>
                  <a:lnTo>
                    <a:pt x="202837" y="2307828"/>
                  </a:lnTo>
                  <a:lnTo>
                    <a:pt x="146597" y="2285845"/>
                  </a:lnTo>
                  <a:lnTo>
                    <a:pt x="96471" y="2258236"/>
                  </a:lnTo>
                  <a:lnTo>
                    <a:pt x="52779" y="2224936"/>
                  </a:lnTo>
                  <a:lnTo>
                    <a:pt x="15838" y="2185878"/>
                  </a:lnTo>
                  <a:lnTo>
                    <a:pt x="0" y="2164168"/>
                  </a:lnTo>
                  <a:lnTo>
                    <a:pt x="159143" y="2058200"/>
                  </a:lnTo>
                  <a:lnTo>
                    <a:pt x="174982" y="2079909"/>
                  </a:lnTo>
                  <a:lnTo>
                    <a:pt x="192588" y="2100162"/>
                  </a:lnTo>
                  <a:lnTo>
                    <a:pt x="232945" y="2136333"/>
                  </a:lnTo>
                  <a:lnTo>
                    <a:pt x="279894" y="2166780"/>
                  </a:lnTo>
                  <a:lnTo>
                    <a:pt x="333116" y="2191568"/>
                  </a:lnTo>
                  <a:lnTo>
                    <a:pt x="392294" y="2210764"/>
                  </a:lnTo>
                  <a:lnTo>
                    <a:pt x="457107" y="2224435"/>
                  </a:lnTo>
                  <a:lnTo>
                    <a:pt x="527238" y="2232646"/>
                  </a:lnTo>
                  <a:lnTo>
                    <a:pt x="602368" y="2235466"/>
                  </a:lnTo>
                  <a:lnTo>
                    <a:pt x="641708" y="2234874"/>
                  </a:lnTo>
                  <a:lnTo>
                    <a:pt x="682178" y="2232959"/>
                  </a:lnTo>
                  <a:lnTo>
                    <a:pt x="723738" y="2229729"/>
                  </a:lnTo>
                  <a:lnTo>
                    <a:pt x="766349" y="2225193"/>
                  </a:lnTo>
                  <a:lnTo>
                    <a:pt x="809970" y="2219358"/>
                  </a:lnTo>
                  <a:lnTo>
                    <a:pt x="854562" y="2212233"/>
                  </a:lnTo>
                  <a:lnTo>
                    <a:pt x="900085" y="2203827"/>
                  </a:lnTo>
                  <a:lnTo>
                    <a:pt x="946499" y="2194147"/>
                  </a:lnTo>
                  <a:lnTo>
                    <a:pt x="993764" y="2183203"/>
                  </a:lnTo>
                  <a:lnTo>
                    <a:pt x="1041841" y="2171001"/>
                  </a:lnTo>
                  <a:lnTo>
                    <a:pt x="1090689" y="2157551"/>
                  </a:lnTo>
                  <a:lnTo>
                    <a:pt x="1140269" y="2142861"/>
                  </a:lnTo>
                  <a:lnTo>
                    <a:pt x="1190541" y="2126939"/>
                  </a:lnTo>
                  <a:lnTo>
                    <a:pt x="1241465" y="2109794"/>
                  </a:lnTo>
                  <a:lnTo>
                    <a:pt x="1293001" y="2091433"/>
                  </a:lnTo>
                  <a:lnTo>
                    <a:pt x="1345109" y="2071866"/>
                  </a:lnTo>
                  <a:lnTo>
                    <a:pt x="1397750" y="2051100"/>
                  </a:lnTo>
                  <a:lnTo>
                    <a:pt x="1450884" y="2029144"/>
                  </a:lnTo>
                  <a:lnTo>
                    <a:pt x="1504470" y="2006005"/>
                  </a:lnTo>
                  <a:lnTo>
                    <a:pt x="1558469" y="1981693"/>
                  </a:lnTo>
                  <a:lnTo>
                    <a:pt x="1612842" y="1956216"/>
                  </a:lnTo>
                  <a:lnTo>
                    <a:pt x="1667547" y="1929582"/>
                  </a:lnTo>
                  <a:lnTo>
                    <a:pt x="1722546" y="1901799"/>
                  </a:lnTo>
                  <a:lnTo>
                    <a:pt x="1777799" y="1872875"/>
                  </a:lnTo>
                  <a:lnTo>
                    <a:pt x="1833265" y="1842819"/>
                  </a:lnTo>
                  <a:lnTo>
                    <a:pt x="1888906" y="1811640"/>
                  </a:lnTo>
                  <a:lnTo>
                    <a:pt x="1944680" y="1779345"/>
                  </a:lnTo>
                  <a:lnTo>
                    <a:pt x="2000549" y="1745943"/>
                  </a:lnTo>
                  <a:lnTo>
                    <a:pt x="2056472" y="1711441"/>
                  </a:lnTo>
                  <a:lnTo>
                    <a:pt x="2112409" y="1675850"/>
                  </a:lnTo>
                  <a:lnTo>
                    <a:pt x="2168321" y="1639176"/>
                  </a:lnTo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 descr="SKKF:n logo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019" y="6374296"/>
            <a:ext cx="1274368" cy="36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32327" y="0"/>
            <a:ext cx="3260090" cy="6858000"/>
            <a:chOff x="8932327" y="0"/>
            <a:chExt cx="3260090" cy="6858000"/>
          </a:xfrm>
        </p:grpSpPr>
        <p:sp>
          <p:nvSpPr>
            <p:cNvPr id="3" name="object 3"/>
            <p:cNvSpPr/>
            <p:nvPr/>
          </p:nvSpPr>
          <p:spPr>
            <a:xfrm>
              <a:off x="918148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47" y="0"/>
                  </a:moveTo>
                  <a:lnTo>
                    <a:pt x="2042998" y="0"/>
                  </a:lnTo>
                  <a:lnTo>
                    <a:pt x="0" y="6858000"/>
                  </a:lnTo>
                  <a:lnTo>
                    <a:pt x="3007347" y="6858000"/>
                  </a:lnTo>
                  <a:lnTo>
                    <a:pt x="3007347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04932" y="0"/>
              <a:ext cx="2587625" cy="6858000"/>
            </a:xfrm>
            <a:custGeom>
              <a:avLst/>
              <a:gdLst/>
              <a:ahLst/>
              <a:cxnLst/>
              <a:rect l="l" t="t" r="r" b="b"/>
              <a:pathLst>
                <a:path w="2587625" h="6858000">
                  <a:moveTo>
                    <a:pt x="2587066" y="0"/>
                  </a:moveTo>
                  <a:lnTo>
                    <a:pt x="0" y="0"/>
                  </a:lnTo>
                  <a:lnTo>
                    <a:pt x="1207973" y="6858000"/>
                  </a:lnTo>
                  <a:lnTo>
                    <a:pt x="2587066" y="6858000"/>
                  </a:lnTo>
                  <a:lnTo>
                    <a:pt x="2587066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32327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670" y="0"/>
                  </a:moveTo>
                  <a:lnTo>
                    <a:pt x="0" y="3810000"/>
                  </a:lnTo>
                  <a:lnTo>
                    <a:pt x="3259670" y="3810000"/>
                  </a:lnTo>
                  <a:lnTo>
                    <a:pt x="3259670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3755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277" y="0"/>
                  </a:moveTo>
                  <a:lnTo>
                    <a:pt x="0" y="0"/>
                  </a:lnTo>
                  <a:lnTo>
                    <a:pt x="2467698" y="6858000"/>
                  </a:lnTo>
                  <a:lnTo>
                    <a:pt x="2851277" y="6858000"/>
                  </a:lnTo>
                  <a:lnTo>
                    <a:pt x="285127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98738" y="0"/>
              <a:ext cx="1290320" cy="6858000"/>
            </a:xfrm>
            <a:custGeom>
              <a:avLst/>
              <a:gdLst/>
              <a:ahLst/>
              <a:cxnLst/>
              <a:rect l="l" t="t" r="r" b="b"/>
              <a:pathLst>
                <a:path w="1290320" h="6858000">
                  <a:moveTo>
                    <a:pt x="1290091" y="0"/>
                  </a:moveTo>
                  <a:lnTo>
                    <a:pt x="1018463" y="0"/>
                  </a:lnTo>
                  <a:lnTo>
                    <a:pt x="0" y="6858000"/>
                  </a:lnTo>
                  <a:lnTo>
                    <a:pt x="1290091" y="6858000"/>
                  </a:lnTo>
                  <a:lnTo>
                    <a:pt x="1290091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40369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60" y="0"/>
                  </a:moveTo>
                  <a:lnTo>
                    <a:pt x="0" y="0"/>
                  </a:lnTo>
                  <a:lnTo>
                    <a:pt x="1108011" y="6858000"/>
                  </a:lnTo>
                  <a:lnTo>
                    <a:pt x="1248460" y="6858000"/>
                  </a:lnTo>
                  <a:lnTo>
                    <a:pt x="1248460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71661" y="3589870"/>
              <a:ext cx="1817370" cy="3268345"/>
            </a:xfrm>
            <a:custGeom>
              <a:avLst/>
              <a:gdLst/>
              <a:ahLst/>
              <a:cxnLst/>
              <a:rect l="l" t="t" r="r" b="b"/>
              <a:pathLst>
                <a:path w="1817370" h="3268345">
                  <a:moveTo>
                    <a:pt x="1817166" y="0"/>
                  </a:moveTo>
                  <a:lnTo>
                    <a:pt x="0" y="3268129"/>
                  </a:lnTo>
                  <a:lnTo>
                    <a:pt x="1817166" y="3268129"/>
                  </a:lnTo>
                  <a:lnTo>
                    <a:pt x="1817166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0"/>
            <a:ext cx="5394960" cy="6858000"/>
            <a:chOff x="0" y="0"/>
            <a:chExt cx="5394960" cy="6858000"/>
          </a:xfrm>
        </p:grpSpPr>
        <p:sp>
          <p:nvSpPr>
            <p:cNvPr id="11" name="object 11"/>
            <p:cNvSpPr/>
            <p:nvPr/>
          </p:nvSpPr>
          <p:spPr>
            <a:xfrm>
              <a:off x="0" y="4013200"/>
              <a:ext cx="448945" cy="2844800"/>
            </a:xfrm>
            <a:custGeom>
              <a:avLst/>
              <a:gdLst/>
              <a:ahLst/>
              <a:cxnLst/>
              <a:rect l="l" t="t" r="r" b="b"/>
              <a:pathLst>
                <a:path w="448945" h="2844800">
                  <a:moveTo>
                    <a:pt x="0" y="0"/>
                  </a:moveTo>
                  <a:lnTo>
                    <a:pt x="0" y="2844800"/>
                  </a:lnTo>
                  <a:lnTo>
                    <a:pt x="448729" y="284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 descr="Nya krematoriet eli uusi krematorio – Tukholman kaupunki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" y="0"/>
              <a:ext cx="5394934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4" y="0"/>
                  </a:moveTo>
                  <a:lnTo>
                    <a:pt x="0" y="0"/>
                  </a:lnTo>
                  <a:lnTo>
                    <a:pt x="0" y="5666143"/>
                  </a:lnTo>
                  <a:lnTo>
                    <a:pt x="84259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 descr="SKKF:n logo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19" y="6374296"/>
              <a:ext cx="1274368" cy="364425"/>
            </a:xfrm>
            <a:prstGeom prst="rect">
              <a:avLst/>
            </a:prstGeom>
          </p:spPr>
        </p:pic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871" rIns="0" bIns="0" rtlCol="0">
            <a:spAutoFit/>
          </a:bodyPr>
          <a:lstStyle/>
          <a:p>
            <a:pPr marL="5100320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none" baseline="0">
                <a:solidFill>
                  <a:srgbClr val="3E7818"/>
                </a:solidFill>
              </a:rPr>
              <a:t>Rahoitus</a:t>
            </a: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2280" y="119278"/>
            <a:ext cx="2133699" cy="113796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615473" y="1400694"/>
            <a:ext cx="4136390" cy="471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2000" b="0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Hautausmaksu</a:t>
            </a:r>
            <a:endParaRPr sz="2000">
              <a:latin typeface="Trebuchet MS"/>
              <a:cs typeface="Trebuchet MS"/>
            </a:endParaRPr>
          </a:p>
          <a:p>
            <a:pPr marL="12700" marR="678815" rtl="0">
              <a:lnSpc>
                <a:spcPct val="80000"/>
              </a:lnSpc>
              <a:spcBef>
                <a:spcPts val="1914"/>
              </a:spcBef>
            </a:pPr>
            <a:r>
              <a:rPr lang="fi" sz="2000" b="0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– Pakollinen maksu, joka peritään kaikilta väestörekisteriin kirjatuilta henkilöiltä uskontokunnasta riippumatta</a:t>
            </a:r>
            <a:endParaRPr sz="20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295"/>
              </a:spcBef>
            </a:pPr>
            <a:endParaRPr sz="20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2000" b="0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Mitä maksulla katetaan?</a:t>
            </a:r>
            <a:endParaRPr sz="2000">
              <a:latin typeface="Trebuchet MS"/>
              <a:cs typeface="Trebuchet MS"/>
            </a:endParaRPr>
          </a:p>
          <a:p>
            <a:pPr marL="299085" indent="-286385" rtl="0">
              <a:lnSpc>
                <a:spcPct val="100000"/>
              </a:lnSpc>
              <a:spcBef>
                <a:spcPts val="2170"/>
              </a:spcBef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Hautapaikka yleiseltä hautausmaalta</a:t>
            </a:r>
            <a:endParaRPr sz="1800">
              <a:latin typeface="Trebuchet MS"/>
              <a:cs typeface="Trebuchet MS"/>
            </a:endParaRPr>
          </a:p>
          <a:p>
            <a:pPr marL="299085" indent="-286385" rtl="0">
              <a:lnSpc>
                <a:spcPts val="2140"/>
              </a:lnSpc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Arkun tai tuhkan hautaus</a:t>
            </a:r>
            <a:endParaRPr sz="1800">
              <a:latin typeface="Trebuchet MS"/>
              <a:cs typeface="Trebuchet MS"/>
            </a:endParaRPr>
          </a:p>
          <a:p>
            <a:pPr marL="469265" indent="-456565" rtl="0">
              <a:lnSpc>
                <a:spcPts val="3340"/>
              </a:lnSpc>
              <a:buFont typeface="Arial"/>
              <a:buChar char="•"/>
              <a:tabLst>
                <a:tab pos="469265" algn="l"/>
              </a:tabLst>
            </a:pPr>
            <a:r>
              <a:rPr lang="fi" sz="2800" b="1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Tuhkaus </a:t>
            </a:r>
            <a:r>
              <a:rPr lang="fi" sz="1800" b="0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(jos sitä toivotaan)</a:t>
            </a:r>
            <a:endParaRPr sz="1800">
              <a:latin typeface="Trebuchet MS"/>
              <a:cs typeface="Trebuchet MS"/>
            </a:endParaRPr>
          </a:p>
          <a:p>
            <a:pPr marL="299085" indent="-286385" rtl="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Vainajan kuljetus</a:t>
            </a:r>
            <a:endParaRPr sz="1800">
              <a:latin typeface="Trebuchet MS"/>
              <a:cs typeface="Trebuchet MS"/>
            </a:endParaRPr>
          </a:p>
          <a:p>
            <a:pPr marL="299085" indent="-286385" rtl="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lang="fi" sz="1800" b="0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Pääsy seremoniatiloihin/kappeliin</a:t>
            </a:r>
            <a:endParaRPr sz="1800">
              <a:latin typeface="Trebuchet MS"/>
              <a:cs typeface="Trebuchet MS"/>
            </a:endParaRPr>
          </a:p>
          <a:p>
            <a:pPr marL="285115" marR="514984" indent="-273050" rtl="0">
              <a:lnSpc>
                <a:spcPct val="100000"/>
              </a:lnSpc>
              <a:buChar char="•"/>
              <a:tabLst>
                <a:tab pos="285115" algn="l"/>
                <a:tab pos="299085" algn="l"/>
              </a:tabLst>
            </a:pPr>
            <a:r>
              <a:rPr lang="fi" sz="1800" b="0" i="0" u="none" baseline="0">
                <a:solidFill>
                  <a:srgbClr val="3E7818"/>
                </a:solidFill>
                <a:latin typeface="Arial"/>
                <a:ea typeface="Arial"/>
                <a:cs typeface="Arial"/>
              </a:rPr>
              <a:t>	</a:t>
            </a:r>
            <a:r>
              <a:rPr lang="fi" sz="1800" b="0" i="0" u="none" baseline="0">
                <a:solidFill>
                  <a:srgbClr val="3E7818"/>
                </a:solidFill>
                <a:latin typeface="Trebuchet MS"/>
                <a:ea typeface="Trebuchet MS"/>
                <a:cs typeface="Trebuchet MS"/>
              </a:rPr>
              <a:t>Hallinto, toiminta ja hoitaminen (julkiset tilat jne.)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032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none" baseline="0"/>
              <a:t>Nykytilanne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466" y="818057"/>
            <a:ext cx="12059920" cy="5222240"/>
            <a:chOff x="26466" y="818057"/>
            <a:chExt cx="12059920" cy="5222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66" y="818057"/>
              <a:ext cx="6305899" cy="44598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3241" y="1799109"/>
              <a:ext cx="6012738" cy="4240832"/>
            </a:xfrm>
            <a:prstGeom prst="rect">
              <a:avLst/>
            </a:prstGeom>
          </p:spPr>
        </p:pic>
      </p:grpSp>
      <p:pic>
        <p:nvPicPr>
          <p:cNvPr id="6" name="object 6" descr="SKKF:n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019" y="6374296"/>
            <a:ext cx="1274368" cy="364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SKKF:n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19" y="6374296"/>
            <a:ext cx="1274368" cy="36442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306586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none" baseline="0" dirty="0"/>
              <a:t>Ajankohtaista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1900" y="2179892"/>
            <a:ext cx="3705860" cy="327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2850" b="0" i="0" u="none" baseline="0">
                <a:solidFill>
                  <a:srgbClr val="90C225"/>
                </a:solidFill>
                <a:latin typeface="Wingdings 3"/>
                <a:ea typeface="Wingdings 3"/>
                <a:cs typeface="Wingdings 3"/>
              </a:rPr>
              <a:t>▶</a:t>
            </a:r>
            <a:r>
              <a:rPr lang="fi" sz="36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Tukipolttoaineet</a:t>
            </a:r>
            <a:endParaRPr sz="36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2140"/>
              </a:spcBef>
            </a:pPr>
            <a:endParaRPr sz="36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2850" b="0" i="0" u="none" baseline="0">
                <a:solidFill>
                  <a:srgbClr val="90C225"/>
                </a:solidFill>
                <a:latin typeface="Wingdings 3"/>
                <a:ea typeface="Wingdings 3"/>
                <a:cs typeface="Wingdings 3"/>
              </a:rPr>
              <a:t>▶</a:t>
            </a:r>
            <a:r>
              <a:rPr lang="fi" sz="36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Uudet krematoriot</a:t>
            </a:r>
            <a:endParaRPr sz="36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2135"/>
              </a:spcBef>
            </a:pPr>
            <a:endParaRPr sz="36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2850" b="0" i="0" u="none" baseline="0">
                <a:solidFill>
                  <a:srgbClr val="90C225"/>
                </a:solidFill>
                <a:latin typeface="Wingdings 3"/>
                <a:ea typeface="Wingdings 3"/>
                <a:cs typeface="Wingdings 3"/>
              </a:rPr>
              <a:t>▶</a:t>
            </a:r>
            <a:r>
              <a:rPr lang="fi" sz="36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Käytöstä poistaminen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334" y="2159342"/>
            <a:ext cx="3144603" cy="3882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2280" y="119278"/>
            <a:ext cx="2133699" cy="11379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6220" y="-4762"/>
            <a:ext cx="8905875" cy="6867525"/>
            <a:chOff x="3286220" y="-4762"/>
            <a:chExt cx="8905875" cy="6867525"/>
          </a:xfrm>
        </p:grpSpPr>
        <p:sp>
          <p:nvSpPr>
            <p:cNvPr id="3" name="object 3"/>
            <p:cNvSpPr/>
            <p:nvPr/>
          </p:nvSpPr>
          <p:spPr>
            <a:xfrm>
              <a:off x="5111313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6C9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90982" y="3681412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54" y="0"/>
                  </a:moveTo>
                  <a:lnTo>
                    <a:pt x="0" y="317658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82574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47" y="0"/>
                  </a:moveTo>
                  <a:lnTo>
                    <a:pt x="2042998" y="0"/>
                  </a:lnTo>
                  <a:lnTo>
                    <a:pt x="0" y="6858000"/>
                  </a:lnTo>
                  <a:lnTo>
                    <a:pt x="3007347" y="6858000"/>
                  </a:lnTo>
                  <a:lnTo>
                    <a:pt x="3007347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06024" y="0"/>
              <a:ext cx="2587625" cy="6858000"/>
            </a:xfrm>
            <a:custGeom>
              <a:avLst/>
              <a:gdLst/>
              <a:ahLst/>
              <a:cxnLst/>
              <a:rect l="l" t="t" r="r" b="b"/>
              <a:pathLst>
                <a:path w="2587625" h="6858000">
                  <a:moveTo>
                    <a:pt x="2587066" y="0"/>
                  </a:moveTo>
                  <a:lnTo>
                    <a:pt x="0" y="0"/>
                  </a:lnTo>
                  <a:lnTo>
                    <a:pt x="1207973" y="6858000"/>
                  </a:lnTo>
                  <a:lnTo>
                    <a:pt x="2587066" y="6858000"/>
                  </a:lnTo>
                  <a:lnTo>
                    <a:pt x="2587066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3420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670" y="0"/>
                  </a:moveTo>
                  <a:lnTo>
                    <a:pt x="0" y="3810000"/>
                  </a:lnTo>
                  <a:lnTo>
                    <a:pt x="3259670" y="3810000"/>
                  </a:lnTo>
                  <a:lnTo>
                    <a:pt x="3259670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8644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277" y="0"/>
                  </a:moveTo>
                  <a:lnTo>
                    <a:pt x="0" y="0"/>
                  </a:lnTo>
                  <a:lnTo>
                    <a:pt x="2467698" y="6858000"/>
                  </a:lnTo>
                  <a:lnTo>
                    <a:pt x="2851277" y="6858000"/>
                  </a:lnTo>
                  <a:lnTo>
                    <a:pt x="2851277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2754" y="3589870"/>
              <a:ext cx="1817370" cy="3268345"/>
            </a:xfrm>
            <a:custGeom>
              <a:avLst/>
              <a:gdLst/>
              <a:ahLst/>
              <a:cxnLst/>
              <a:rect l="l" t="t" r="r" b="b"/>
              <a:pathLst>
                <a:path w="1817370" h="3268345">
                  <a:moveTo>
                    <a:pt x="1817166" y="0"/>
                  </a:moveTo>
                  <a:lnTo>
                    <a:pt x="0" y="3268129"/>
                  </a:lnTo>
                  <a:lnTo>
                    <a:pt x="1817166" y="3268129"/>
                  </a:lnTo>
                  <a:lnTo>
                    <a:pt x="1817166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8999" y="0"/>
              <a:ext cx="5993130" cy="6858000"/>
            </a:xfrm>
            <a:custGeom>
              <a:avLst/>
              <a:gdLst/>
              <a:ahLst/>
              <a:cxnLst/>
              <a:rect l="l" t="t" r="r" b="b"/>
              <a:pathLst>
                <a:path w="5993130" h="6858000">
                  <a:moveTo>
                    <a:pt x="5993003" y="0"/>
                  </a:moveTo>
                  <a:lnTo>
                    <a:pt x="0" y="0"/>
                  </a:lnTo>
                  <a:lnTo>
                    <a:pt x="1108011" y="6858000"/>
                  </a:lnTo>
                  <a:lnTo>
                    <a:pt x="5993003" y="6858000"/>
                  </a:lnTo>
                  <a:lnTo>
                    <a:pt x="599300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7288801" y="1240162"/>
            <a:ext cx="467459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sng" baseline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Katse tulevaisuuteen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06019" y="119278"/>
            <a:ext cx="11980545" cy="6619875"/>
            <a:chOff x="106019" y="119278"/>
            <a:chExt cx="11980545" cy="6619875"/>
          </a:xfrm>
        </p:grpSpPr>
        <p:pic>
          <p:nvPicPr>
            <p:cNvPr id="13" name="object 13" descr="Nya krematoriet eli uusi krematorio – Tukholman kaupunki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375" y="1168398"/>
              <a:ext cx="3626535" cy="46101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2280" y="119278"/>
              <a:ext cx="2133699" cy="1137964"/>
            </a:xfrm>
            <a:prstGeom prst="rect">
              <a:avLst/>
            </a:prstGeom>
          </p:spPr>
        </p:pic>
        <p:pic>
          <p:nvPicPr>
            <p:cNvPr id="15" name="object 15" descr="SKKF:n logo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19" y="6374296"/>
              <a:ext cx="1274368" cy="36442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200634" y="1854201"/>
            <a:ext cx="3604260" cy="45529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770"/>
              </a:spcBef>
            </a:pPr>
            <a:r>
              <a:rPr lang="fi" sz="28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– ympäristöjalanjälki</a:t>
            </a:r>
            <a:endParaRPr sz="28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675"/>
              </a:spcBef>
            </a:pPr>
            <a:r>
              <a:rPr lang="fi" sz="28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– uusi tekniikka</a:t>
            </a:r>
            <a:endParaRPr sz="28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660"/>
              </a:spcBef>
            </a:pPr>
            <a:r>
              <a:rPr lang="fi" sz="28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– kriisitilanteet ja valmiudet</a:t>
            </a:r>
            <a:endParaRPr sz="28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5"/>
              </a:spcBef>
            </a:pPr>
            <a:endParaRPr sz="2800">
              <a:latin typeface="Trebuchet MS"/>
              <a:cs typeface="Trebuchet MS"/>
            </a:endParaRPr>
          </a:p>
          <a:p>
            <a:pPr marL="100330" rtl="0">
              <a:lnSpc>
                <a:spcPct val="100000"/>
              </a:lnSpc>
              <a:spcBef>
                <a:spcPts val="5"/>
              </a:spcBef>
            </a:pPr>
            <a:r>
              <a:rPr lang="fi" sz="3600" b="1" i="0" u="sng" baseline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</a:rPr>
              <a:t>Haasteet</a:t>
            </a:r>
            <a:endParaRPr sz="3600">
              <a:latin typeface="Trebuchet MS"/>
              <a:cs typeface="Trebuchet MS"/>
            </a:endParaRPr>
          </a:p>
          <a:p>
            <a:pPr marL="100330" rtl="0">
              <a:lnSpc>
                <a:spcPct val="100000"/>
              </a:lnSpc>
              <a:spcBef>
                <a:spcPts val="1315"/>
              </a:spcBef>
            </a:pPr>
            <a:r>
              <a:rPr lang="fi" sz="28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– toiminnan eettisyys</a:t>
            </a:r>
            <a:endParaRPr sz="2800">
              <a:latin typeface="Trebuchet MS"/>
              <a:cs typeface="Trebuchet MS"/>
            </a:endParaRPr>
          </a:p>
          <a:p>
            <a:pPr marL="100330" rtl="0">
              <a:lnSpc>
                <a:spcPct val="100000"/>
              </a:lnSpc>
              <a:spcBef>
                <a:spcPts val="675"/>
              </a:spcBef>
            </a:pPr>
            <a:r>
              <a:rPr lang="fi" sz="28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– kustannusten kehitys</a:t>
            </a:r>
            <a:endParaRPr sz="2800">
              <a:latin typeface="Trebuchet MS"/>
              <a:cs typeface="Trebuchet MS"/>
            </a:endParaRPr>
          </a:p>
          <a:p>
            <a:pPr marL="100330" rtl="0">
              <a:lnSpc>
                <a:spcPct val="100000"/>
              </a:lnSpc>
              <a:spcBef>
                <a:spcPts val="660"/>
              </a:spcBef>
            </a:pPr>
            <a:r>
              <a:rPr lang="fi" sz="2800" b="0" i="0" u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</a:rPr>
              <a:t>– osaamisen kehittäminen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109</Words>
  <Application>Microsoft Office PowerPoint</Application>
  <PresentationFormat>Laajakuva</PresentationFormat>
  <Paragraphs>40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Office Theme</vt:lpstr>
      <vt:lpstr>Tuhkaustoiminta Ruotsissa</vt:lpstr>
      <vt:lpstr>Tuhkaustoiminta Ruotsissa – järjestäminen</vt:lpstr>
      <vt:lpstr>Rahoitus</vt:lpstr>
      <vt:lpstr>Nykytilanne</vt:lpstr>
      <vt:lpstr>Ajankohtaista</vt:lpstr>
      <vt:lpstr>Katse tulevaisuuteen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Energieffektivisering i krematorieverksamhet</dc:title>
  <dc:creator>Aron Thomsson</dc:creator>
  <cp:lastModifiedBy>Wilén Mikael</cp:lastModifiedBy>
  <cp:revision>2</cp:revision>
  <dcterms:created xsi:type="dcterms:W3CDTF">2026-01-16T14:10:43Z</dcterms:created>
  <dcterms:modified xsi:type="dcterms:W3CDTF">2026-03-25T06:17:56Z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0x010100CEA3D42CCD41AB469715E749596DC9A0</vt:lpwstr>
  </property>
  <property fmtid="{D5CDD505-2E9C-101B-9397-08002B2CF9AE}" pid="3" name="Created">
    <vt:filetime>2025-09-29T00:00:00Z</vt:filetime>
  </property>
  <property fmtid="{D5CDD505-2E9C-101B-9397-08002B2CF9AE}" pid="4" name="Creator">
    <vt:lpwstr>Acrobat PDFMaker 25 för PowerPoint</vt:lpwstr>
  </property>
  <property fmtid="{D5CDD505-2E9C-101B-9397-08002B2CF9AE}" pid="5" name="LastSaved">
    <vt:filetime>2026-01-16T00:00:00Z</vt:filetime>
  </property>
  <property fmtid="{D5CDD505-2E9C-101B-9397-08002B2CF9AE}" pid="6" name="Producer">
    <vt:lpwstr>Adobe PDF Library 25.1.213</vt:lpwstr>
  </property>
</Properties>
</file>