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8" r:id="rId5"/>
    <p:sldMasterId id="2147483716" r:id="rId6"/>
  </p:sldMasterIdLst>
  <p:notesMasterIdLst>
    <p:notesMasterId r:id="rId17"/>
  </p:notesMasterIdLst>
  <p:sldIdLst>
    <p:sldId id="256" r:id="rId7"/>
    <p:sldId id="265" r:id="rId8"/>
    <p:sldId id="6811" r:id="rId9"/>
    <p:sldId id="6616" r:id="rId10"/>
    <p:sldId id="6808" r:id="rId11"/>
    <p:sldId id="6772" r:id="rId12"/>
    <p:sldId id="6810" r:id="rId13"/>
    <p:sldId id="6746" r:id="rId14"/>
    <p:sldId id="6747" r:id="rId15"/>
    <p:sldId id="258" r:id="rId16"/>
  </p:sldIdLst>
  <p:sldSz cx="12192000" cy="6858000"/>
  <p:notesSz cx="6858000" cy="9144000"/>
  <p:defaultTextStyle>
    <a:defPPr>
      <a:defRPr lang="fi-FI"/>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546" autoAdjust="0"/>
    <p:restoredTop sz="90223" autoAdjust="0"/>
  </p:normalViewPr>
  <p:slideViewPr>
    <p:cSldViewPr>
      <p:cViewPr varScale="1">
        <p:scale>
          <a:sx n="77" d="100"/>
          <a:sy n="77" d="100"/>
        </p:scale>
        <p:origin x="10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82865951675968"/>
          <c:y val="6.5844799142254842E-2"/>
          <c:w val="0.82908673829545954"/>
          <c:h val="0.79944780235637969"/>
        </c:manualLayout>
      </c:layout>
      <c:areaChart>
        <c:grouping val="standard"/>
        <c:varyColors val="0"/>
        <c:ser>
          <c:idx val="0"/>
          <c:order val="0"/>
          <c:spPr>
            <a:solidFill>
              <a:schemeClr val="accent5"/>
            </a:solidFill>
            <a:ln>
              <a:noFill/>
            </a:ln>
            <a:effectLst/>
          </c:spPr>
          <c:cat>
            <c:numRef>
              <c:f>Taul1!$A$5:$A$24</c:f>
              <c:numCache>
                <c:formatCode>General</c:formatCode>
                <c:ptCount val="2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numCache>
            </c:numRef>
          </c:cat>
          <c:val>
            <c:numRef>
              <c:f>Taul1!$B$5:$B$24</c:f>
              <c:numCache>
                <c:formatCode>#,##0</c:formatCode>
                <c:ptCount val="20"/>
                <c:pt idx="0">
                  <c:v>55987</c:v>
                </c:pt>
                <c:pt idx="1">
                  <c:v>56158</c:v>
                </c:pt>
                <c:pt idx="2">
                  <c:v>56362</c:v>
                </c:pt>
                <c:pt idx="3">
                  <c:v>56605</c:v>
                </c:pt>
                <c:pt idx="4">
                  <c:v>56883</c:v>
                </c:pt>
                <c:pt idx="5">
                  <c:v>57244</c:v>
                </c:pt>
                <c:pt idx="6">
                  <c:v>57625</c:v>
                </c:pt>
                <c:pt idx="7">
                  <c:v>58089</c:v>
                </c:pt>
                <c:pt idx="8">
                  <c:v>58576</c:v>
                </c:pt>
                <c:pt idx="9">
                  <c:v>59139</c:v>
                </c:pt>
                <c:pt idx="10">
                  <c:v>59750</c:v>
                </c:pt>
                <c:pt idx="11">
                  <c:v>60414</c:v>
                </c:pt>
                <c:pt idx="12">
                  <c:v>61132</c:v>
                </c:pt>
                <c:pt idx="13">
                  <c:v>61856</c:v>
                </c:pt>
                <c:pt idx="14">
                  <c:v>62613</c:v>
                </c:pt>
                <c:pt idx="15">
                  <c:v>63322</c:v>
                </c:pt>
                <c:pt idx="16">
                  <c:v>64010</c:v>
                </c:pt>
                <c:pt idx="17">
                  <c:v>64620</c:v>
                </c:pt>
                <c:pt idx="18">
                  <c:v>65186</c:v>
                </c:pt>
                <c:pt idx="19">
                  <c:v>65690</c:v>
                </c:pt>
              </c:numCache>
            </c:numRef>
          </c:val>
          <c:extLst>
            <c:ext xmlns:c16="http://schemas.microsoft.com/office/drawing/2014/chart" uri="{C3380CC4-5D6E-409C-BE32-E72D297353CC}">
              <c16:uniqueId val="{00000000-8894-4378-8CA7-518F847874A2}"/>
            </c:ext>
          </c:extLst>
        </c:ser>
        <c:dLbls>
          <c:showLegendKey val="0"/>
          <c:showVal val="0"/>
          <c:showCatName val="0"/>
          <c:showSerName val="0"/>
          <c:showPercent val="0"/>
          <c:showBubbleSize val="0"/>
        </c:dLbls>
        <c:axId val="1089643424"/>
        <c:axId val="1089641784"/>
      </c:areaChart>
      <c:catAx>
        <c:axId val="10896434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50" b="1" i="0" u="none" strike="noStrike" kern="1200" baseline="0">
                <a:solidFill>
                  <a:schemeClr val="tx1">
                    <a:lumMod val="65000"/>
                    <a:lumOff val="35000"/>
                  </a:schemeClr>
                </a:solidFill>
                <a:latin typeface="+mn-lt"/>
                <a:ea typeface="+mn-ea"/>
                <a:cs typeface="+mn-cs"/>
              </a:defRPr>
            </a:pPr>
            <a:endParaRPr lang="fi-FI"/>
          </a:p>
        </c:txPr>
        <c:crossAx val="1089641784"/>
        <c:crosses val="autoZero"/>
        <c:auto val="1"/>
        <c:lblAlgn val="ctr"/>
        <c:lblOffset val="100"/>
        <c:noMultiLvlLbl val="0"/>
      </c:catAx>
      <c:valAx>
        <c:axId val="10896417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50" b="1" i="0" u="none" strike="noStrike" kern="1200" baseline="0">
                <a:solidFill>
                  <a:schemeClr val="tx1">
                    <a:lumMod val="65000"/>
                    <a:lumOff val="35000"/>
                  </a:schemeClr>
                </a:solidFill>
                <a:latin typeface="+mn-lt"/>
                <a:ea typeface="+mn-ea"/>
                <a:cs typeface="+mn-cs"/>
              </a:defRPr>
            </a:pPr>
            <a:endParaRPr lang="fi-FI"/>
          </a:p>
        </c:txPr>
        <c:crossAx val="1089643424"/>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CA40D3-1218-485F-B107-B41911A99EF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i-FI"/>
        </a:p>
      </dgm:t>
    </dgm:pt>
    <dgm:pt modelId="{E9271BF2-F0EE-4F2D-B291-C45D4BA1D932}">
      <dgm:prSet custT="1"/>
      <dgm:spPr/>
      <dgm:t>
        <a:bodyPr/>
        <a:lstStyle/>
        <a:p>
          <a:r>
            <a:rPr lang="fi-FI" sz="2000" b="1" dirty="0"/>
            <a:t>Digitaalisessa </a:t>
          </a:r>
          <a:br>
            <a:rPr lang="fi-FI" sz="2000" b="1" dirty="0"/>
          </a:br>
          <a:r>
            <a:rPr lang="fi-FI" sz="2000" b="1" dirty="0"/>
            <a:t>muodossa oleva tieto pysyy digitaalisena</a:t>
          </a:r>
          <a:endParaRPr lang="fi-FI" sz="2000" dirty="0"/>
        </a:p>
      </dgm:t>
    </dgm:pt>
    <dgm:pt modelId="{F0442499-655B-4643-B34D-E240DD697AE4}" type="parTrans" cxnId="{6F5CFCA3-58DD-408B-BD43-B8BEFAA94836}">
      <dgm:prSet/>
      <dgm:spPr/>
      <dgm:t>
        <a:bodyPr/>
        <a:lstStyle/>
        <a:p>
          <a:endParaRPr lang="fi-FI"/>
        </a:p>
      </dgm:t>
    </dgm:pt>
    <dgm:pt modelId="{0E2BFFA6-6709-4F5A-BDA3-6227FB6DA66A}" type="sibTrans" cxnId="{6F5CFCA3-58DD-408B-BD43-B8BEFAA94836}">
      <dgm:prSet/>
      <dgm:spPr/>
      <dgm:t>
        <a:bodyPr/>
        <a:lstStyle/>
        <a:p>
          <a:endParaRPr lang="fi-FI"/>
        </a:p>
      </dgm:t>
    </dgm:pt>
    <dgm:pt modelId="{78AE2DAC-DF92-4C43-9CDE-5E613757CFDB}">
      <dgm:prSet custT="1"/>
      <dgm:spPr/>
      <dgm:t>
        <a:bodyPr/>
        <a:lstStyle/>
        <a:p>
          <a:pPr>
            <a:buClr>
              <a:schemeClr val="accent1"/>
            </a:buClr>
          </a:pPr>
          <a:r>
            <a:rPr lang="fi-FI" sz="1800"/>
            <a:t>Ei tarvita paperimuotoista sukuselvitystä tai saldotodistuksia</a:t>
          </a:r>
        </a:p>
      </dgm:t>
    </dgm:pt>
    <dgm:pt modelId="{7B2E6B02-D582-4BE2-B2DD-E13AE58350B4}" type="parTrans" cxnId="{E7A60BAA-C2E8-487E-AA44-1998CF3E865A}">
      <dgm:prSet/>
      <dgm:spPr/>
      <dgm:t>
        <a:bodyPr/>
        <a:lstStyle/>
        <a:p>
          <a:endParaRPr lang="fi-FI"/>
        </a:p>
      </dgm:t>
    </dgm:pt>
    <dgm:pt modelId="{434E3CE4-B51A-4A2A-857A-772893B4CC35}" type="sibTrans" cxnId="{E7A60BAA-C2E8-487E-AA44-1998CF3E865A}">
      <dgm:prSet/>
      <dgm:spPr/>
      <dgm:t>
        <a:bodyPr/>
        <a:lstStyle/>
        <a:p>
          <a:endParaRPr lang="fi-FI"/>
        </a:p>
      </dgm:t>
    </dgm:pt>
    <dgm:pt modelId="{CC6D9BD0-C395-478D-B3D0-3116DAFE72F8}">
      <dgm:prSet custT="1"/>
      <dgm:spPr/>
      <dgm:t>
        <a:bodyPr/>
        <a:lstStyle/>
        <a:p>
          <a:pPr>
            <a:buClr>
              <a:schemeClr val="accent1"/>
            </a:buClr>
          </a:pPr>
          <a:r>
            <a:rPr lang="fi-FI" sz="1800"/>
            <a:t>Automaatio auttaa</a:t>
          </a:r>
        </a:p>
      </dgm:t>
    </dgm:pt>
    <dgm:pt modelId="{EA3C59E2-310C-4D16-82A7-BA6887E3E1A2}" type="parTrans" cxnId="{C38F0BAF-396B-4948-B429-A7F97A4C63BE}">
      <dgm:prSet/>
      <dgm:spPr/>
      <dgm:t>
        <a:bodyPr/>
        <a:lstStyle/>
        <a:p>
          <a:endParaRPr lang="fi-FI"/>
        </a:p>
      </dgm:t>
    </dgm:pt>
    <dgm:pt modelId="{6260A832-1076-417E-B38A-B16312E8F803}" type="sibTrans" cxnId="{C38F0BAF-396B-4948-B429-A7F97A4C63BE}">
      <dgm:prSet/>
      <dgm:spPr/>
      <dgm:t>
        <a:bodyPr/>
        <a:lstStyle/>
        <a:p>
          <a:endParaRPr lang="fi-FI"/>
        </a:p>
      </dgm:t>
    </dgm:pt>
    <dgm:pt modelId="{874B45A9-B607-4075-89A3-6FBAC02E180A}">
      <dgm:prSet custT="1"/>
      <dgm:spPr/>
      <dgm:t>
        <a:bodyPr/>
        <a:lstStyle/>
        <a:p>
          <a:r>
            <a:rPr lang="fi-FI" sz="2000" b="1" dirty="0"/>
            <a:t>Perukirja on </a:t>
          </a:r>
          <a:br>
            <a:rPr lang="fi-FI" sz="2000" b="1" dirty="0"/>
          </a:br>
          <a:r>
            <a:rPr lang="fi-FI" sz="2000" b="1" dirty="0"/>
            <a:t>sähköinen</a:t>
          </a:r>
          <a:endParaRPr lang="fi-FI" sz="2000" dirty="0"/>
        </a:p>
      </dgm:t>
    </dgm:pt>
    <dgm:pt modelId="{0EA64EF9-DE04-4B56-82AD-AECF33970080}" type="parTrans" cxnId="{65DEE8F0-8291-47D5-80E5-ED73CED0D5BA}">
      <dgm:prSet/>
      <dgm:spPr/>
      <dgm:t>
        <a:bodyPr/>
        <a:lstStyle/>
        <a:p>
          <a:endParaRPr lang="fi-FI"/>
        </a:p>
      </dgm:t>
    </dgm:pt>
    <dgm:pt modelId="{F33C8B6F-D990-4367-87F0-3F1D0DA022A8}" type="sibTrans" cxnId="{65DEE8F0-8291-47D5-80E5-ED73CED0D5BA}">
      <dgm:prSet/>
      <dgm:spPr/>
      <dgm:t>
        <a:bodyPr/>
        <a:lstStyle/>
        <a:p>
          <a:endParaRPr lang="fi-FI"/>
        </a:p>
      </dgm:t>
    </dgm:pt>
    <dgm:pt modelId="{9BE3D12D-B7E1-4147-BCF8-69802303717E}">
      <dgm:prSet custT="1"/>
      <dgm:spPr/>
      <dgm:t>
        <a:bodyPr/>
        <a:lstStyle/>
        <a:p>
          <a:pPr>
            <a:buClr>
              <a:schemeClr val="accent1"/>
            </a:buClr>
          </a:pPr>
          <a:r>
            <a:rPr lang="fi-FI" sz="1800" dirty="0"/>
            <a:t>Toimitetaan sähköisenä Verohallintoon, pankeille, maanmittauslaitokselle jne.</a:t>
          </a:r>
        </a:p>
      </dgm:t>
    </dgm:pt>
    <dgm:pt modelId="{026F3BF5-0466-4ADB-8DC7-ABBB0E5DF537}" type="parTrans" cxnId="{97387B2E-3C18-45FB-8D31-65DB231D5746}">
      <dgm:prSet/>
      <dgm:spPr/>
      <dgm:t>
        <a:bodyPr/>
        <a:lstStyle/>
        <a:p>
          <a:endParaRPr lang="fi-FI"/>
        </a:p>
      </dgm:t>
    </dgm:pt>
    <dgm:pt modelId="{C868A46D-672B-4C7C-B479-9D6690375B9A}" type="sibTrans" cxnId="{97387B2E-3C18-45FB-8D31-65DB231D5746}">
      <dgm:prSet/>
      <dgm:spPr/>
      <dgm:t>
        <a:bodyPr/>
        <a:lstStyle/>
        <a:p>
          <a:endParaRPr lang="fi-FI"/>
        </a:p>
      </dgm:t>
    </dgm:pt>
    <dgm:pt modelId="{9BAE93A1-410D-49BD-B88D-41C1AD4EE3BC}">
      <dgm:prSet custT="1"/>
      <dgm:spPr/>
      <dgm:t>
        <a:bodyPr/>
        <a:lstStyle/>
        <a:p>
          <a:pPr>
            <a:buClr>
              <a:schemeClr val="accent1"/>
            </a:buClr>
          </a:pPr>
          <a:r>
            <a:rPr lang="fi-FI" sz="1800" dirty="0"/>
            <a:t>On aina tallessa ja ajantasainen </a:t>
          </a:r>
        </a:p>
      </dgm:t>
    </dgm:pt>
    <dgm:pt modelId="{0B801A47-837D-48A7-ADF4-2E4096E16367}" type="parTrans" cxnId="{D982FC01-937D-4FA2-8048-F0386F1A2BC5}">
      <dgm:prSet/>
      <dgm:spPr/>
      <dgm:t>
        <a:bodyPr/>
        <a:lstStyle/>
        <a:p>
          <a:endParaRPr lang="fi-FI"/>
        </a:p>
      </dgm:t>
    </dgm:pt>
    <dgm:pt modelId="{90C601D2-E995-491B-A64B-C931EDB87CC1}" type="sibTrans" cxnId="{D982FC01-937D-4FA2-8048-F0386F1A2BC5}">
      <dgm:prSet/>
      <dgm:spPr/>
      <dgm:t>
        <a:bodyPr/>
        <a:lstStyle/>
        <a:p>
          <a:endParaRPr lang="fi-FI"/>
        </a:p>
      </dgm:t>
    </dgm:pt>
    <dgm:pt modelId="{03DCD545-35CB-41DA-BE08-C23C2B82F74F}">
      <dgm:prSet custT="1"/>
      <dgm:spPr/>
      <dgm:t>
        <a:bodyPr/>
        <a:lstStyle/>
        <a:p>
          <a:r>
            <a:rPr lang="fi-FI" sz="2000" b="1" dirty="0"/>
            <a:t>Sähköinen asiointipalvelu</a:t>
          </a:r>
          <a:endParaRPr lang="fi-FI" sz="2000" dirty="0"/>
        </a:p>
      </dgm:t>
    </dgm:pt>
    <dgm:pt modelId="{4BE2B6D8-F969-490B-9045-DA199AABDE8C}" type="parTrans" cxnId="{9A432B49-75CF-415C-BA58-9473DE70E345}">
      <dgm:prSet/>
      <dgm:spPr/>
      <dgm:t>
        <a:bodyPr/>
        <a:lstStyle/>
        <a:p>
          <a:endParaRPr lang="fi-FI"/>
        </a:p>
      </dgm:t>
    </dgm:pt>
    <dgm:pt modelId="{3A24B326-2074-4764-8CA5-6E1785A5ABDB}" type="sibTrans" cxnId="{9A432B49-75CF-415C-BA58-9473DE70E345}">
      <dgm:prSet/>
      <dgm:spPr/>
      <dgm:t>
        <a:bodyPr/>
        <a:lstStyle/>
        <a:p>
          <a:endParaRPr lang="fi-FI"/>
        </a:p>
      </dgm:t>
    </dgm:pt>
    <dgm:pt modelId="{95533821-E1F2-4B1A-A769-F377F622A221}">
      <dgm:prSet custT="1"/>
      <dgm:spPr/>
      <dgm:t>
        <a:bodyPr/>
        <a:lstStyle/>
        <a:p>
          <a:pPr>
            <a:buClr>
              <a:schemeClr val="accent1"/>
            </a:buClr>
          </a:pPr>
          <a:r>
            <a:rPr lang="fi-FI" sz="1800" dirty="0"/>
            <a:t>Ohjaus asiointiin</a:t>
          </a:r>
        </a:p>
      </dgm:t>
    </dgm:pt>
    <dgm:pt modelId="{A797BD87-A75C-49D4-A3EB-D073B66DA579}" type="parTrans" cxnId="{7DB4EF05-1361-40DF-A700-BCA31A3619CC}">
      <dgm:prSet/>
      <dgm:spPr/>
      <dgm:t>
        <a:bodyPr/>
        <a:lstStyle/>
        <a:p>
          <a:endParaRPr lang="fi-FI"/>
        </a:p>
      </dgm:t>
    </dgm:pt>
    <dgm:pt modelId="{1831A7B8-7B50-4810-9156-E2BF5024E0F1}" type="sibTrans" cxnId="{7DB4EF05-1361-40DF-A700-BCA31A3619CC}">
      <dgm:prSet/>
      <dgm:spPr/>
      <dgm:t>
        <a:bodyPr/>
        <a:lstStyle/>
        <a:p>
          <a:endParaRPr lang="fi-FI"/>
        </a:p>
      </dgm:t>
    </dgm:pt>
    <dgm:pt modelId="{A1D629CE-1784-40EB-A226-6F648281C2B3}">
      <dgm:prSet custT="1"/>
      <dgm:spPr/>
      <dgm:t>
        <a:bodyPr/>
        <a:lstStyle/>
        <a:p>
          <a:pPr>
            <a:buClr>
              <a:schemeClr val="accent1"/>
            </a:buClr>
          </a:pPr>
          <a:r>
            <a:rPr lang="fi-FI" sz="1800" dirty="0"/>
            <a:t>Kaikilla osakkailla on sama näkymä kuolinpesän tietoihin</a:t>
          </a:r>
        </a:p>
      </dgm:t>
    </dgm:pt>
    <dgm:pt modelId="{B25AB570-0CF5-427B-A246-F65356F615E5}" type="parTrans" cxnId="{94F3A083-EDFD-4CE1-921A-9BDDACDFF5DA}">
      <dgm:prSet/>
      <dgm:spPr/>
      <dgm:t>
        <a:bodyPr/>
        <a:lstStyle/>
        <a:p>
          <a:endParaRPr lang="fi-FI"/>
        </a:p>
      </dgm:t>
    </dgm:pt>
    <dgm:pt modelId="{2F0D04B3-F6C7-47CE-BE26-CD7DBCE5C371}" type="sibTrans" cxnId="{94F3A083-EDFD-4CE1-921A-9BDDACDFF5DA}">
      <dgm:prSet/>
      <dgm:spPr/>
      <dgm:t>
        <a:bodyPr/>
        <a:lstStyle/>
        <a:p>
          <a:endParaRPr lang="fi-FI"/>
        </a:p>
      </dgm:t>
    </dgm:pt>
    <dgm:pt modelId="{F1549ABC-6DF4-451C-8C8D-3EDF03FC1850}">
      <dgm:prSet custT="1"/>
      <dgm:spPr/>
      <dgm:t>
        <a:bodyPr/>
        <a:lstStyle/>
        <a:p>
          <a:pPr>
            <a:buClr>
              <a:schemeClr val="accent1"/>
            </a:buClr>
          </a:pPr>
          <a:r>
            <a:rPr lang="fi-FI" sz="1800" dirty="0"/>
            <a:t>Kuolinpesällä on kaikilla tiedossa oleva yhteystieto</a:t>
          </a:r>
        </a:p>
      </dgm:t>
    </dgm:pt>
    <dgm:pt modelId="{111B48F0-9929-4EF5-90A3-D0A51F31D644}" type="parTrans" cxnId="{4313FD14-56D8-4A52-901C-DFA2B7C18E7A}">
      <dgm:prSet/>
      <dgm:spPr/>
      <dgm:t>
        <a:bodyPr/>
        <a:lstStyle/>
        <a:p>
          <a:endParaRPr lang="fi-FI"/>
        </a:p>
      </dgm:t>
    </dgm:pt>
    <dgm:pt modelId="{FBE837A6-FDC6-4FBE-8F28-D3C43C626891}" type="sibTrans" cxnId="{4313FD14-56D8-4A52-901C-DFA2B7C18E7A}">
      <dgm:prSet/>
      <dgm:spPr/>
      <dgm:t>
        <a:bodyPr/>
        <a:lstStyle/>
        <a:p>
          <a:endParaRPr lang="fi-FI"/>
        </a:p>
      </dgm:t>
    </dgm:pt>
    <dgm:pt modelId="{A1642523-8998-46C9-9C5F-920597582028}">
      <dgm:prSet custT="1"/>
      <dgm:spPr/>
      <dgm:t>
        <a:bodyPr/>
        <a:lstStyle/>
        <a:p>
          <a:pPr>
            <a:buClr>
              <a:schemeClr val="accent1"/>
            </a:buClr>
          </a:pPr>
          <a:r>
            <a:rPr lang="fi-FI" sz="1800" dirty="0"/>
            <a:t>Asiakirjojen postittamistarve loppuu</a:t>
          </a:r>
        </a:p>
      </dgm:t>
    </dgm:pt>
    <dgm:pt modelId="{644BE0B5-30D9-4EA7-BA8A-FF770373E74F}" type="parTrans" cxnId="{D6007B90-41D9-47B3-98EC-9BCA502D1C5F}">
      <dgm:prSet/>
      <dgm:spPr/>
      <dgm:t>
        <a:bodyPr/>
        <a:lstStyle/>
        <a:p>
          <a:endParaRPr lang="fi-FI"/>
        </a:p>
      </dgm:t>
    </dgm:pt>
    <dgm:pt modelId="{FAFE2248-D8ED-4CCD-968A-FD3F35108A94}" type="sibTrans" cxnId="{D6007B90-41D9-47B3-98EC-9BCA502D1C5F}">
      <dgm:prSet/>
      <dgm:spPr/>
      <dgm:t>
        <a:bodyPr/>
        <a:lstStyle/>
        <a:p>
          <a:endParaRPr lang="fi-FI"/>
        </a:p>
      </dgm:t>
    </dgm:pt>
    <dgm:pt modelId="{9A069299-6131-465D-BA17-8AFDB9024444}">
      <dgm:prSet custT="1"/>
      <dgm:spPr/>
      <dgm:t>
        <a:bodyPr/>
        <a:lstStyle/>
        <a:p>
          <a:pPr>
            <a:buClr>
              <a:schemeClr val="accent1"/>
            </a:buClr>
          </a:pPr>
          <a:r>
            <a:rPr lang="fi-FI" sz="1800" dirty="0"/>
            <a:t>Asiakirjasalkku – ei enää hukkaan menneitä asiakirjoja tai posteja</a:t>
          </a:r>
        </a:p>
      </dgm:t>
    </dgm:pt>
    <dgm:pt modelId="{F057FFDF-1541-4CA1-8EBB-7986151B39DD}" type="parTrans" cxnId="{7F15C835-DD11-413B-B40D-82B8D29524D9}">
      <dgm:prSet/>
      <dgm:spPr/>
      <dgm:t>
        <a:bodyPr/>
        <a:lstStyle/>
        <a:p>
          <a:endParaRPr lang="fi-FI"/>
        </a:p>
      </dgm:t>
    </dgm:pt>
    <dgm:pt modelId="{3DB31FCE-DE0C-4B34-80A9-BCD8C57C94E5}" type="sibTrans" cxnId="{7F15C835-DD11-413B-B40D-82B8D29524D9}">
      <dgm:prSet/>
      <dgm:spPr/>
      <dgm:t>
        <a:bodyPr/>
        <a:lstStyle/>
        <a:p>
          <a:endParaRPr lang="fi-FI"/>
        </a:p>
      </dgm:t>
    </dgm:pt>
    <dgm:pt modelId="{2937C798-D3D6-4828-A7EC-7F8E925C6310}" type="pres">
      <dgm:prSet presAssocID="{92CA40D3-1218-485F-B107-B41911A99EFA}" presName="Name0" presStyleCnt="0">
        <dgm:presLayoutVars>
          <dgm:dir/>
          <dgm:animLvl val="lvl"/>
          <dgm:resizeHandles val="exact"/>
        </dgm:presLayoutVars>
      </dgm:prSet>
      <dgm:spPr/>
    </dgm:pt>
    <dgm:pt modelId="{6007D9FE-3CD8-4786-8C02-83114713AB89}" type="pres">
      <dgm:prSet presAssocID="{E9271BF2-F0EE-4F2D-B291-C45D4BA1D932}" presName="linNode" presStyleCnt="0"/>
      <dgm:spPr/>
    </dgm:pt>
    <dgm:pt modelId="{CE24B8FA-2D8B-4656-A76E-13E8CB9A804F}" type="pres">
      <dgm:prSet presAssocID="{E9271BF2-F0EE-4F2D-B291-C45D4BA1D932}" presName="parentText" presStyleLbl="node1" presStyleIdx="0" presStyleCnt="3" custScaleX="97429">
        <dgm:presLayoutVars>
          <dgm:chMax val="1"/>
          <dgm:bulletEnabled val="1"/>
        </dgm:presLayoutVars>
      </dgm:prSet>
      <dgm:spPr/>
    </dgm:pt>
    <dgm:pt modelId="{64921EEE-8C89-4720-88A5-D9C94B88E91C}" type="pres">
      <dgm:prSet presAssocID="{E9271BF2-F0EE-4F2D-B291-C45D4BA1D932}" presName="descendantText" presStyleLbl="alignAccFollowNode1" presStyleIdx="0" presStyleCnt="3" custScaleX="116450">
        <dgm:presLayoutVars>
          <dgm:bulletEnabled val="1"/>
        </dgm:presLayoutVars>
      </dgm:prSet>
      <dgm:spPr/>
    </dgm:pt>
    <dgm:pt modelId="{A2E856C5-9D40-4042-9256-21A110070BE5}" type="pres">
      <dgm:prSet presAssocID="{0E2BFFA6-6709-4F5A-BDA3-6227FB6DA66A}" presName="sp" presStyleCnt="0"/>
      <dgm:spPr/>
    </dgm:pt>
    <dgm:pt modelId="{95C59C30-59D1-4FEC-BAC5-EC35D58F8BFA}" type="pres">
      <dgm:prSet presAssocID="{874B45A9-B607-4075-89A3-6FBAC02E180A}" presName="linNode" presStyleCnt="0"/>
      <dgm:spPr/>
    </dgm:pt>
    <dgm:pt modelId="{FB050314-8B3D-408D-B322-281190C189CB}" type="pres">
      <dgm:prSet presAssocID="{874B45A9-B607-4075-89A3-6FBAC02E180A}" presName="parentText" presStyleLbl="node1" presStyleIdx="1" presStyleCnt="3" custScaleX="97429">
        <dgm:presLayoutVars>
          <dgm:chMax val="1"/>
          <dgm:bulletEnabled val="1"/>
        </dgm:presLayoutVars>
      </dgm:prSet>
      <dgm:spPr/>
    </dgm:pt>
    <dgm:pt modelId="{D88DC406-BBA0-4B2A-B89E-2F47B28F0AA3}" type="pres">
      <dgm:prSet presAssocID="{874B45A9-B607-4075-89A3-6FBAC02E180A}" presName="descendantText" presStyleLbl="alignAccFollowNode1" presStyleIdx="1" presStyleCnt="3" custScaleX="116450">
        <dgm:presLayoutVars>
          <dgm:bulletEnabled val="1"/>
        </dgm:presLayoutVars>
      </dgm:prSet>
      <dgm:spPr/>
    </dgm:pt>
    <dgm:pt modelId="{414E0F3D-2F15-4F2D-9495-30DC2424ACAA}" type="pres">
      <dgm:prSet presAssocID="{F33C8B6F-D990-4367-87F0-3F1D0DA022A8}" presName="sp" presStyleCnt="0"/>
      <dgm:spPr/>
    </dgm:pt>
    <dgm:pt modelId="{6B49515C-9366-4A28-A67D-49EA9041E5FB}" type="pres">
      <dgm:prSet presAssocID="{03DCD545-35CB-41DA-BE08-C23C2B82F74F}" presName="linNode" presStyleCnt="0"/>
      <dgm:spPr/>
    </dgm:pt>
    <dgm:pt modelId="{1CB64F54-4C7E-4846-A947-01120EC3E8AD}" type="pres">
      <dgm:prSet presAssocID="{03DCD545-35CB-41DA-BE08-C23C2B82F74F}" presName="parentText" presStyleLbl="node1" presStyleIdx="2" presStyleCnt="3" custScaleX="97421" custScaleY="132238">
        <dgm:presLayoutVars>
          <dgm:chMax val="1"/>
          <dgm:bulletEnabled val="1"/>
        </dgm:presLayoutVars>
      </dgm:prSet>
      <dgm:spPr/>
    </dgm:pt>
    <dgm:pt modelId="{5C8B537C-BBB7-4E2D-93AC-29A426374197}" type="pres">
      <dgm:prSet presAssocID="{03DCD545-35CB-41DA-BE08-C23C2B82F74F}" presName="descendantText" presStyleLbl="alignAccFollowNode1" presStyleIdx="2" presStyleCnt="3" custScaleX="116098" custScaleY="154372">
        <dgm:presLayoutVars>
          <dgm:bulletEnabled val="1"/>
        </dgm:presLayoutVars>
      </dgm:prSet>
      <dgm:spPr/>
    </dgm:pt>
  </dgm:ptLst>
  <dgm:cxnLst>
    <dgm:cxn modelId="{D982FC01-937D-4FA2-8048-F0386F1A2BC5}" srcId="{874B45A9-B607-4075-89A3-6FBAC02E180A}" destId="{9BAE93A1-410D-49BD-B88D-41C1AD4EE3BC}" srcOrd="1" destOrd="0" parTransId="{0B801A47-837D-48A7-ADF4-2E4096E16367}" sibTransId="{90C601D2-E995-491B-A64B-C931EDB87CC1}"/>
    <dgm:cxn modelId="{7DB4EF05-1361-40DF-A700-BCA31A3619CC}" srcId="{03DCD545-35CB-41DA-BE08-C23C2B82F74F}" destId="{95533821-E1F2-4B1A-A769-F377F622A221}" srcOrd="0" destOrd="0" parTransId="{A797BD87-A75C-49D4-A3EB-D073B66DA579}" sibTransId="{1831A7B8-7B50-4810-9156-E2BF5024E0F1}"/>
    <dgm:cxn modelId="{1BC86410-0C69-4D96-AE38-9AA37E348479}" type="presOf" srcId="{78AE2DAC-DF92-4C43-9CDE-5E613757CFDB}" destId="{64921EEE-8C89-4720-88A5-D9C94B88E91C}" srcOrd="0" destOrd="0" presId="urn:microsoft.com/office/officeart/2005/8/layout/vList5"/>
    <dgm:cxn modelId="{4313FD14-56D8-4A52-901C-DFA2B7C18E7A}" srcId="{03DCD545-35CB-41DA-BE08-C23C2B82F74F}" destId="{F1549ABC-6DF4-451C-8C8D-3EDF03FC1850}" srcOrd="2" destOrd="0" parTransId="{111B48F0-9929-4EF5-90A3-D0A51F31D644}" sibTransId="{FBE837A6-FDC6-4FBE-8F28-D3C43C626891}"/>
    <dgm:cxn modelId="{2E6FE02C-AD3D-45F2-B69F-A1DEE21C3C71}" type="presOf" srcId="{9A069299-6131-465D-BA17-8AFDB9024444}" destId="{5C8B537C-BBB7-4E2D-93AC-29A426374197}" srcOrd="0" destOrd="4" presId="urn:microsoft.com/office/officeart/2005/8/layout/vList5"/>
    <dgm:cxn modelId="{97387B2E-3C18-45FB-8D31-65DB231D5746}" srcId="{874B45A9-B607-4075-89A3-6FBAC02E180A}" destId="{9BE3D12D-B7E1-4147-BCF8-69802303717E}" srcOrd="0" destOrd="0" parTransId="{026F3BF5-0466-4ADB-8DC7-ABBB0E5DF537}" sibTransId="{C868A46D-672B-4C7C-B479-9D6690375B9A}"/>
    <dgm:cxn modelId="{F42EE733-56DA-471B-B27E-E0B731CF9A24}" type="presOf" srcId="{CC6D9BD0-C395-478D-B3D0-3116DAFE72F8}" destId="{64921EEE-8C89-4720-88A5-D9C94B88E91C}" srcOrd="0" destOrd="1" presId="urn:microsoft.com/office/officeart/2005/8/layout/vList5"/>
    <dgm:cxn modelId="{7F15C835-DD11-413B-B40D-82B8D29524D9}" srcId="{03DCD545-35CB-41DA-BE08-C23C2B82F74F}" destId="{9A069299-6131-465D-BA17-8AFDB9024444}" srcOrd="4" destOrd="0" parTransId="{F057FFDF-1541-4CA1-8EBB-7986151B39DD}" sibTransId="{3DB31FCE-DE0C-4B34-80A9-BCD8C57C94E5}"/>
    <dgm:cxn modelId="{B7CE803D-06E1-4B1C-A161-F18D3F8F5749}" type="presOf" srcId="{E9271BF2-F0EE-4F2D-B291-C45D4BA1D932}" destId="{CE24B8FA-2D8B-4656-A76E-13E8CB9A804F}" srcOrd="0" destOrd="0" presId="urn:microsoft.com/office/officeart/2005/8/layout/vList5"/>
    <dgm:cxn modelId="{9A432B49-75CF-415C-BA58-9473DE70E345}" srcId="{92CA40D3-1218-485F-B107-B41911A99EFA}" destId="{03DCD545-35CB-41DA-BE08-C23C2B82F74F}" srcOrd="2" destOrd="0" parTransId="{4BE2B6D8-F969-490B-9045-DA199AABDE8C}" sibTransId="{3A24B326-2074-4764-8CA5-6E1785A5ABDB}"/>
    <dgm:cxn modelId="{80E46F54-9784-4641-AABC-22CB440118F1}" type="presOf" srcId="{03DCD545-35CB-41DA-BE08-C23C2B82F74F}" destId="{1CB64F54-4C7E-4846-A947-01120EC3E8AD}" srcOrd="0" destOrd="0" presId="urn:microsoft.com/office/officeart/2005/8/layout/vList5"/>
    <dgm:cxn modelId="{94F3A083-EDFD-4CE1-921A-9BDDACDFF5DA}" srcId="{03DCD545-35CB-41DA-BE08-C23C2B82F74F}" destId="{A1D629CE-1784-40EB-A226-6F648281C2B3}" srcOrd="1" destOrd="0" parTransId="{B25AB570-0CF5-427B-A246-F65356F615E5}" sibTransId="{2F0D04B3-F6C7-47CE-BE26-CD7DBCE5C371}"/>
    <dgm:cxn modelId="{8FBE0485-A432-4D97-9024-94A2FE6B77AF}" type="presOf" srcId="{A1642523-8998-46C9-9C5F-920597582028}" destId="{5C8B537C-BBB7-4E2D-93AC-29A426374197}" srcOrd="0" destOrd="3" presId="urn:microsoft.com/office/officeart/2005/8/layout/vList5"/>
    <dgm:cxn modelId="{D6007B90-41D9-47B3-98EC-9BCA502D1C5F}" srcId="{03DCD545-35CB-41DA-BE08-C23C2B82F74F}" destId="{A1642523-8998-46C9-9C5F-920597582028}" srcOrd="3" destOrd="0" parTransId="{644BE0B5-30D9-4EA7-BA8A-FF770373E74F}" sibTransId="{FAFE2248-D8ED-4CCD-968A-FD3F35108A94}"/>
    <dgm:cxn modelId="{BD1C1F91-32F6-4B5D-940F-9265CC3CAC8F}" type="presOf" srcId="{95533821-E1F2-4B1A-A769-F377F622A221}" destId="{5C8B537C-BBB7-4E2D-93AC-29A426374197}" srcOrd="0" destOrd="0" presId="urn:microsoft.com/office/officeart/2005/8/layout/vList5"/>
    <dgm:cxn modelId="{CCB13D93-5155-4D18-8B68-69A9DA259CE0}" type="presOf" srcId="{9BAE93A1-410D-49BD-B88D-41C1AD4EE3BC}" destId="{D88DC406-BBA0-4B2A-B89E-2F47B28F0AA3}" srcOrd="0" destOrd="1" presId="urn:microsoft.com/office/officeart/2005/8/layout/vList5"/>
    <dgm:cxn modelId="{6F5CFCA3-58DD-408B-BD43-B8BEFAA94836}" srcId="{92CA40D3-1218-485F-B107-B41911A99EFA}" destId="{E9271BF2-F0EE-4F2D-B291-C45D4BA1D932}" srcOrd="0" destOrd="0" parTransId="{F0442499-655B-4643-B34D-E240DD697AE4}" sibTransId="{0E2BFFA6-6709-4F5A-BDA3-6227FB6DA66A}"/>
    <dgm:cxn modelId="{E7A60BAA-C2E8-487E-AA44-1998CF3E865A}" srcId="{E9271BF2-F0EE-4F2D-B291-C45D4BA1D932}" destId="{78AE2DAC-DF92-4C43-9CDE-5E613757CFDB}" srcOrd="0" destOrd="0" parTransId="{7B2E6B02-D582-4BE2-B2DD-E13AE58350B4}" sibTransId="{434E3CE4-B51A-4A2A-857A-772893B4CC35}"/>
    <dgm:cxn modelId="{C38F0BAF-396B-4948-B429-A7F97A4C63BE}" srcId="{E9271BF2-F0EE-4F2D-B291-C45D4BA1D932}" destId="{CC6D9BD0-C395-478D-B3D0-3116DAFE72F8}" srcOrd="1" destOrd="0" parTransId="{EA3C59E2-310C-4D16-82A7-BA6887E3E1A2}" sibTransId="{6260A832-1076-417E-B38A-B16312E8F803}"/>
    <dgm:cxn modelId="{3612D3CF-20E7-414F-ABDA-7B974ED5BE0C}" type="presOf" srcId="{9BE3D12D-B7E1-4147-BCF8-69802303717E}" destId="{D88DC406-BBA0-4B2A-B89E-2F47B28F0AA3}" srcOrd="0" destOrd="0" presId="urn:microsoft.com/office/officeart/2005/8/layout/vList5"/>
    <dgm:cxn modelId="{89411EDB-90DA-4874-AECD-1C6D108403E4}" type="presOf" srcId="{A1D629CE-1784-40EB-A226-6F648281C2B3}" destId="{5C8B537C-BBB7-4E2D-93AC-29A426374197}" srcOrd="0" destOrd="1" presId="urn:microsoft.com/office/officeart/2005/8/layout/vList5"/>
    <dgm:cxn modelId="{F13C33F0-7C64-429B-9E29-020507367C49}" type="presOf" srcId="{F1549ABC-6DF4-451C-8C8D-3EDF03FC1850}" destId="{5C8B537C-BBB7-4E2D-93AC-29A426374197}" srcOrd="0" destOrd="2" presId="urn:microsoft.com/office/officeart/2005/8/layout/vList5"/>
    <dgm:cxn modelId="{65DEE8F0-8291-47D5-80E5-ED73CED0D5BA}" srcId="{92CA40D3-1218-485F-B107-B41911A99EFA}" destId="{874B45A9-B607-4075-89A3-6FBAC02E180A}" srcOrd="1" destOrd="0" parTransId="{0EA64EF9-DE04-4B56-82AD-AECF33970080}" sibTransId="{F33C8B6F-D990-4367-87F0-3F1D0DA022A8}"/>
    <dgm:cxn modelId="{870282F8-AEB3-4BBC-9956-C47FF533F20A}" type="presOf" srcId="{874B45A9-B607-4075-89A3-6FBAC02E180A}" destId="{FB050314-8B3D-408D-B322-281190C189CB}" srcOrd="0" destOrd="0" presId="urn:microsoft.com/office/officeart/2005/8/layout/vList5"/>
    <dgm:cxn modelId="{DEB7B5FC-8D7F-424C-8F1F-86FF3FA39E89}" type="presOf" srcId="{92CA40D3-1218-485F-B107-B41911A99EFA}" destId="{2937C798-D3D6-4828-A7EC-7F8E925C6310}" srcOrd="0" destOrd="0" presId="urn:microsoft.com/office/officeart/2005/8/layout/vList5"/>
    <dgm:cxn modelId="{A58FEF32-C63F-46A0-B2D7-D3AB0483A039}" type="presParOf" srcId="{2937C798-D3D6-4828-A7EC-7F8E925C6310}" destId="{6007D9FE-3CD8-4786-8C02-83114713AB89}" srcOrd="0" destOrd="0" presId="urn:microsoft.com/office/officeart/2005/8/layout/vList5"/>
    <dgm:cxn modelId="{CC4384B0-380B-4D3F-9792-5AEA3366F2E6}" type="presParOf" srcId="{6007D9FE-3CD8-4786-8C02-83114713AB89}" destId="{CE24B8FA-2D8B-4656-A76E-13E8CB9A804F}" srcOrd="0" destOrd="0" presId="urn:microsoft.com/office/officeart/2005/8/layout/vList5"/>
    <dgm:cxn modelId="{76F44325-365E-47F7-B7C6-554BF26DF077}" type="presParOf" srcId="{6007D9FE-3CD8-4786-8C02-83114713AB89}" destId="{64921EEE-8C89-4720-88A5-D9C94B88E91C}" srcOrd="1" destOrd="0" presId="urn:microsoft.com/office/officeart/2005/8/layout/vList5"/>
    <dgm:cxn modelId="{948A61D1-34A0-44B0-9C32-1E49B52651FB}" type="presParOf" srcId="{2937C798-D3D6-4828-A7EC-7F8E925C6310}" destId="{A2E856C5-9D40-4042-9256-21A110070BE5}" srcOrd="1" destOrd="0" presId="urn:microsoft.com/office/officeart/2005/8/layout/vList5"/>
    <dgm:cxn modelId="{411BA672-5E57-44F4-8968-88F09F95E45A}" type="presParOf" srcId="{2937C798-D3D6-4828-A7EC-7F8E925C6310}" destId="{95C59C30-59D1-4FEC-BAC5-EC35D58F8BFA}" srcOrd="2" destOrd="0" presId="urn:microsoft.com/office/officeart/2005/8/layout/vList5"/>
    <dgm:cxn modelId="{B121D79F-60AB-412F-AA2E-4A5DE7258B07}" type="presParOf" srcId="{95C59C30-59D1-4FEC-BAC5-EC35D58F8BFA}" destId="{FB050314-8B3D-408D-B322-281190C189CB}" srcOrd="0" destOrd="0" presId="urn:microsoft.com/office/officeart/2005/8/layout/vList5"/>
    <dgm:cxn modelId="{769A66F1-62EF-4E04-AAC1-ED8CB6C132E8}" type="presParOf" srcId="{95C59C30-59D1-4FEC-BAC5-EC35D58F8BFA}" destId="{D88DC406-BBA0-4B2A-B89E-2F47B28F0AA3}" srcOrd="1" destOrd="0" presId="urn:microsoft.com/office/officeart/2005/8/layout/vList5"/>
    <dgm:cxn modelId="{951721D2-A72B-4311-B091-756C9E01CFA4}" type="presParOf" srcId="{2937C798-D3D6-4828-A7EC-7F8E925C6310}" destId="{414E0F3D-2F15-4F2D-9495-30DC2424ACAA}" srcOrd="3" destOrd="0" presId="urn:microsoft.com/office/officeart/2005/8/layout/vList5"/>
    <dgm:cxn modelId="{7EADF702-9084-48E0-9527-D16050A3A8C0}" type="presParOf" srcId="{2937C798-D3D6-4828-A7EC-7F8E925C6310}" destId="{6B49515C-9366-4A28-A67D-49EA9041E5FB}" srcOrd="4" destOrd="0" presId="urn:microsoft.com/office/officeart/2005/8/layout/vList5"/>
    <dgm:cxn modelId="{A28412CD-B083-4D7F-A586-14013B2ED8F4}" type="presParOf" srcId="{6B49515C-9366-4A28-A67D-49EA9041E5FB}" destId="{1CB64F54-4C7E-4846-A947-01120EC3E8AD}" srcOrd="0" destOrd="0" presId="urn:microsoft.com/office/officeart/2005/8/layout/vList5"/>
    <dgm:cxn modelId="{FF1C098F-827B-4878-884B-E80A2D3B1665}" type="presParOf" srcId="{6B49515C-9366-4A28-A67D-49EA9041E5FB}" destId="{5C8B537C-BBB7-4E2D-93AC-29A42637419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21EEE-8C89-4720-88A5-D9C94B88E91C}">
      <dsp:nvSpPr>
        <dsp:cNvPr id="0" name=""/>
        <dsp:cNvSpPr/>
      </dsp:nvSpPr>
      <dsp:spPr>
        <a:xfrm rot="5400000">
          <a:off x="6232640" y="-2812840"/>
          <a:ext cx="1076519" cy="697451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lr>
              <a:schemeClr val="accent1"/>
            </a:buClr>
            <a:buChar char="•"/>
          </a:pPr>
          <a:r>
            <a:rPr lang="fi-FI" sz="1800" kern="1200"/>
            <a:t>Ei tarvita paperimuotoista sukuselvitystä tai saldotodistuksia</a:t>
          </a:r>
        </a:p>
        <a:p>
          <a:pPr marL="171450" lvl="1" indent="-171450" algn="l" defTabSz="800100">
            <a:lnSpc>
              <a:spcPct val="90000"/>
            </a:lnSpc>
            <a:spcBef>
              <a:spcPct val="0"/>
            </a:spcBef>
            <a:spcAft>
              <a:spcPct val="15000"/>
            </a:spcAft>
            <a:buClr>
              <a:schemeClr val="accent1"/>
            </a:buClr>
            <a:buChar char="•"/>
          </a:pPr>
          <a:r>
            <a:rPr lang="fi-FI" sz="1800" kern="1200"/>
            <a:t>Automaatio auttaa</a:t>
          </a:r>
        </a:p>
      </dsp:txBody>
      <dsp:txXfrm rot="-5400000">
        <a:off x="3283641" y="188710"/>
        <a:ext cx="6921967" cy="971417"/>
      </dsp:txXfrm>
    </dsp:sp>
    <dsp:sp modelId="{CE24B8FA-2D8B-4656-A76E-13E8CB9A804F}">
      <dsp:nvSpPr>
        <dsp:cNvPr id="0" name=""/>
        <dsp:cNvSpPr/>
      </dsp:nvSpPr>
      <dsp:spPr>
        <a:xfrm>
          <a:off x="1286" y="1594"/>
          <a:ext cx="3282354" cy="13456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fi-FI" sz="2000" b="1" kern="1200" dirty="0"/>
            <a:t>Digitaalisessa </a:t>
          </a:r>
          <a:br>
            <a:rPr lang="fi-FI" sz="2000" b="1" kern="1200" dirty="0"/>
          </a:br>
          <a:r>
            <a:rPr lang="fi-FI" sz="2000" b="1" kern="1200" dirty="0"/>
            <a:t>muodossa oleva tieto pysyy digitaalisena</a:t>
          </a:r>
          <a:endParaRPr lang="fi-FI" sz="2000" kern="1200" dirty="0"/>
        </a:p>
      </dsp:txBody>
      <dsp:txXfrm>
        <a:off x="66975" y="67283"/>
        <a:ext cx="3150976" cy="1214271"/>
      </dsp:txXfrm>
    </dsp:sp>
    <dsp:sp modelId="{D88DC406-BBA0-4B2A-B89E-2F47B28F0AA3}">
      <dsp:nvSpPr>
        <dsp:cNvPr id="0" name=""/>
        <dsp:cNvSpPr/>
      </dsp:nvSpPr>
      <dsp:spPr>
        <a:xfrm rot="5400000">
          <a:off x="6232640" y="-1399908"/>
          <a:ext cx="1076519" cy="697451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lr>
              <a:schemeClr val="accent1"/>
            </a:buClr>
            <a:buChar char="•"/>
          </a:pPr>
          <a:r>
            <a:rPr lang="fi-FI" sz="1800" kern="1200" dirty="0"/>
            <a:t>Toimitetaan sähköisenä Verohallintoon, pankeille, maanmittauslaitokselle jne.</a:t>
          </a:r>
        </a:p>
        <a:p>
          <a:pPr marL="171450" lvl="1" indent="-171450" algn="l" defTabSz="800100">
            <a:lnSpc>
              <a:spcPct val="90000"/>
            </a:lnSpc>
            <a:spcBef>
              <a:spcPct val="0"/>
            </a:spcBef>
            <a:spcAft>
              <a:spcPct val="15000"/>
            </a:spcAft>
            <a:buClr>
              <a:schemeClr val="accent1"/>
            </a:buClr>
            <a:buChar char="•"/>
          </a:pPr>
          <a:r>
            <a:rPr lang="fi-FI" sz="1800" kern="1200" dirty="0"/>
            <a:t>On aina tallessa ja ajantasainen </a:t>
          </a:r>
        </a:p>
      </dsp:txBody>
      <dsp:txXfrm rot="-5400000">
        <a:off x="3283641" y="1601642"/>
        <a:ext cx="6921967" cy="971417"/>
      </dsp:txXfrm>
    </dsp:sp>
    <dsp:sp modelId="{FB050314-8B3D-408D-B322-281190C189CB}">
      <dsp:nvSpPr>
        <dsp:cNvPr id="0" name=""/>
        <dsp:cNvSpPr/>
      </dsp:nvSpPr>
      <dsp:spPr>
        <a:xfrm>
          <a:off x="1286" y="1414526"/>
          <a:ext cx="3282354" cy="13456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fi-FI" sz="2000" b="1" kern="1200" dirty="0"/>
            <a:t>Perukirja on </a:t>
          </a:r>
          <a:br>
            <a:rPr lang="fi-FI" sz="2000" b="1" kern="1200" dirty="0"/>
          </a:br>
          <a:r>
            <a:rPr lang="fi-FI" sz="2000" b="1" kern="1200" dirty="0"/>
            <a:t>sähköinen</a:t>
          </a:r>
          <a:endParaRPr lang="fi-FI" sz="2000" kern="1200" dirty="0"/>
        </a:p>
      </dsp:txBody>
      <dsp:txXfrm>
        <a:off x="66975" y="1480215"/>
        <a:ext cx="3150976" cy="1214271"/>
      </dsp:txXfrm>
    </dsp:sp>
    <dsp:sp modelId="{5C8B537C-BBB7-4E2D-93AC-29A426374197}">
      <dsp:nvSpPr>
        <dsp:cNvPr id="0" name=""/>
        <dsp:cNvSpPr/>
      </dsp:nvSpPr>
      <dsp:spPr>
        <a:xfrm rot="5400000">
          <a:off x="5943640" y="233025"/>
          <a:ext cx="1661845" cy="696832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lr>
              <a:schemeClr val="accent1"/>
            </a:buClr>
            <a:buChar char="•"/>
          </a:pPr>
          <a:r>
            <a:rPr lang="fi-FI" sz="1800" kern="1200" dirty="0"/>
            <a:t>Ohjaus asiointiin</a:t>
          </a:r>
        </a:p>
        <a:p>
          <a:pPr marL="171450" lvl="1" indent="-171450" algn="l" defTabSz="800100">
            <a:lnSpc>
              <a:spcPct val="90000"/>
            </a:lnSpc>
            <a:spcBef>
              <a:spcPct val="0"/>
            </a:spcBef>
            <a:spcAft>
              <a:spcPct val="15000"/>
            </a:spcAft>
            <a:buClr>
              <a:schemeClr val="accent1"/>
            </a:buClr>
            <a:buChar char="•"/>
          </a:pPr>
          <a:r>
            <a:rPr lang="fi-FI" sz="1800" kern="1200" dirty="0"/>
            <a:t>Kaikilla osakkailla on sama näkymä kuolinpesän tietoihin</a:t>
          </a:r>
        </a:p>
        <a:p>
          <a:pPr marL="171450" lvl="1" indent="-171450" algn="l" defTabSz="800100">
            <a:lnSpc>
              <a:spcPct val="90000"/>
            </a:lnSpc>
            <a:spcBef>
              <a:spcPct val="0"/>
            </a:spcBef>
            <a:spcAft>
              <a:spcPct val="15000"/>
            </a:spcAft>
            <a:buClr>
              <a:schemeClr val="accent1"/>
            </a:buClr>
            <a:buChar char="•"/>
          </a:pPr>
          <a:r>
            <a:rPr lang="fi-FI" sz="1800" kern="1200" dirty="0"/>
            <a:t>Kuolinpesällä on kaikilla tiedossa oleva yhteystieto</a:t>
          </a:r>
        </a:p>
        <a:p>
          <a:pPr marL="171450" lvl="1" indent="-171450" algn="l" defTabSz="800100">
            <a:lnSpc>
              <a:spcPct val="90000"/>
            </a:lnSpc>
            <a:spcBef>
              <a:spcPct val="0"/>
            </a:spcBef>
            <a:spcAft>
              <a:spcPct val="15000"/>
            </a:spcAft>
            <a:buClr>
              <a:schemeClr val="accent1"/>
            </a:buClr>
            <a:buChar char="•"/>
          </a:pPr>
          <a:r>
            <a:rPr lang="fi-FI" sz="1800" kern="1200" dirty="0"/>
            <a:t>Asiakirjojen postittamistarve loppuu</a:t>
          </a:r>
        </a:p>
        <a:p>
          <a:pPr marL="171450" lvl="1" indent="-171450" algn="l" defTabSz="800100">
            <a:lnSpc>
              <a:spcPct val="90000"/>
            </a:lnSpc>
            <a:spcBef>
              <a:spcPct val="0"/>
            </a:spcBef>
            <a:spcAft>
              <a:spcPct val="15000"/>
            </a:spcAft>
            <a:buClr>
              <a:schemeClr val="accent1"/>
            </a:buClr>
            <a:buChar char="•"/>
          </a:pPr>
          <a:r>
            <a:rPr lang="fi-FI" sz="1800" kern="1200" dirty="0"/>
            <a:t>Asiakirjasalkku – ei enää hukkaan menneitä asiakirjoja tai posteja</a:t>
          </a:r>
        </a:p>
      </dsp:txBody>
      <dsp:txXfrm rot="-5400000">
        <a:off x="3290400" y="2967391"/>
        <a:ext cx="6887201" cy="1499595"/>
      </dsp:txXfrm>
    </dsp:sp>
    <dsp:sp modelId="{1CB64F54-4C7E-4846-A947-01120EC3E8AD}">
      <dsp:nvSpPr>
        <dsp:cNvPr id="0" name=""/>
        <dsp:cNvSpPr/>
      </dsp:nvSpPr>
      <dsp:spPr>
        <a:xfrm>
          <a:off x="1286" y="2827458"/>
          <a:ext cx="3289113" cy="17794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fi-FI" sz="2000" b="1" kern="1200" dirty="0"/>
            <a:t>Sähköinen asiointipalvelu</a:t>
          </a:r>
          <a:endParaRPr lang="fi-FI" sz="2000" kern="1200" dirty="0"/>
        </a:p>
      </dsp:txBody>
      <dsp:txXfrm>
        <a:off x="88152" y="2914324"/>
        <a:ext cx="3115381" cy="160572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B0A7C7-AA3F-476B-B0EB-C70BC5CA0BCD}" type="datetimeFigureOut">
              <a:rPr lang="fi-FI" smtClean="0"/>
              <a:t>26.4.2023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2003DD-B956-4332-B588-A05840B6A93C}" type="slidenum">
              <a:rPr lang="fi-FI" smtClean="0"/>
              <a:t>‹#›</a:t>
            </a:fld>
            <a:endParaRPr lang="fi-FI"/>
          </a:p>
        </p:txBody>
      </p:sp>
    </p:spTree>
    <p:extLst>
      <p:ext uri="{BB962C8B-B14F-4D97-AF65-F5344CB8AC3E}">
        <p14:creationId xmlns:p14="http://schemas.microsoft.com/office/powerpoint/2010/main" val="1217502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71" name="Google Shape;27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247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CC2003DD-B956-4332-B588-A05840B6A93C}" type="slidenum">
              <a:rPr lang="fi-FI" smtClean="0"/>
              <a:t>4</a:t>
            </a:fld>
            <a:endParaRPr lang="fi-FI"/>
          </a:p>
        </p:txBody>
      </p:sp>
    </p:spTree>
    <p:extLst>
      <p:ext uri="{BB962C8B-B14F-4D97-AF65-F5344CB8AC3E}">
        <p14:creationId xmlns:p14="http://schemas.microsoft.com/office/powerpoint/2010/main" val="4022430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indent="0">
              <a:buFontTx/>
              <a:buNone/>
            </a:pPr>
            <a:endParaRPr lang="fi-FI" dirty="0"/>
          </a:p>
        </p:txBody>
      </p:sp>
      <p:sp>
        <p:nvSpPr>
          <p:cNvPr id="4" name="Dian numeron paikkamerkki 3"/>
          <p:cNvSpPr>
            <a:spLocks noGrp="1"/>
          </p:cNvSpPr>
          <p:nvPr>
            <p:ph type="sldNum" sz="quarter" idx="5"/>
          </p:nvPr>
        </p:nvSpPr>
        <p:spPr/>
        <p:txBody>
          <a:bodyPr/>
          <a:lstStyle/>
          <a:p>
            <a:fld id="{5D6BAC15-C8D7-44EF-975F-26E4DECCC3FE}" type="slidenum">
              <a:rPr lang="fi-FI" smtClean="0"/>
              <a:t>6</a:t>
            </a:fld>
            <a:endParaRPr lang="fi-FI"/>
          </a:p>
        </p:txBody>
      </p:sp>
    </p:spTree>
    <p:extLst>
      <p:ext uri="{BB962C8B-B14F-4D97-AF65-F5344CB8AC3E}">
        <p14:creationId xmlns:p14="http://schemas.microsoft.com/office/powerpoint/2010/main" val="3833230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CC2003DD-B956-4332-B588-A05840B6A93C}" type="slidenum">
              <a:rPr lang="fi-FI" smtClean="0"/>
              <a:t>9</a:t>
            </a:fld>
            <a:endParaRPr lang="fi-FI"/>
          </a:p>
        </p:txBody>
      </p:sp>
    </p:spTree>
    <p:extLst>
      <p:ext uri="{BB962C8B-B14F-4D97-AF65-F5344CB8AC3E}">
        <p14:creationId xmlns:p14="http://schemas.microsoft.com/office/powerpoint/2010/main" val="896417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F3382D4F-7C84-480A-AC18-E63A4A650C5D}"/>
              </a:ext>
            </a:extLst>
          </p:cNvPr>
          <p:cNvSpPr/>
          <p:nvPr/>
        </p:nvSpPr>
        <p:spPr bwMode="hidden">
          <a:xfrm>
            <a:off x="0" y="0"/>
            <a:ext cx="12192000" cy="498486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Otsikko 1"/>
          <p:cNvSpPr>
            <a:spLocks noGrp="1"/>
          </p:cNvSpPr>
          <p:nvPr>
            <p:ph type="ctrTitle"/>
          </p:nvPr>
        </p:nvSpPr>
        <p:spPr>
          <a:xfrm>
            <a:off x="1506000" y="467600"/>
            <a:ext cx="9180000" cy="2844000"/>
          </a:xfrm>
          <a:prstGeom prst="rect">
            <a:avLst/>
          </a:prstGeom>
        </p:spPr>
        <p:txBody>
          <a:bodyPr anchor="ctr">
            <a:normAutofit/>
          </a:bodyPr>
          <a:lstStyle>
            <a:lvl1pPr algn="ct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528000"/>
            <a:ext cx="9180000" cy="1440000"/>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5" name="Suorakulmio 4">
            <a:extLst>
              <a:ext uri="{FF2B5EF4-FFF2-40B4-BE49-F238E27FC236}">
                <a16:creationId xmlns:a16="http://schemas.microsoft.com/office/drawing/2014/main" id="{32CCB011-E2E3-4F2E-83BF-B901E38D14D9}"/>
              </a:ext>
            </a:extLst>
          </p:cNvPr>
          <p:cNvSpPr/>
          <p:nvPr/>
        </p:nvSpPr>
        <p:spPr bwMode="hidden">
          <a:xfrm>
            <a:off x="9140651" y="4984860"/>
            <a:ext cx="3048000" cy="1873140"/>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6" name="Kuva 5" descr="Digi- ja väestötietoviraston tunnus">
            <a:extLst>
              <a:ext uri="{FF2B5EF4-FFF2-40B4-BE49-F238E27FC236}">
                <a16:creationId xmlns:a16="http://schemas.microsoft.com/office/drawing/2014/main" id="{BACF3387-9082-4943-9AF5-7388D9A3DE5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969" y="5224614"/>
            <a:ext cx="2787211" cy="1278482"/>
          </a:xfrm>
          <a:prstGeom prst="rect">
            <a:avLst/>
          </a:prstGeom>
        </p:spPr>
      </p:pic>
      <p:grpSp>
        <p:nvGrpSpPr>
          <p:cNvPr id="9" name="Ryhmä 8">
            <a:extLst>
              <a:ext uri="{FF2B5EF4-FFF2-40B4-BE49-F238E27FC236}">
                <a16:creationId xmlns:a16="http://schemas.microsoft.com/office/drawing/2014/main" id="{BD8827BF-3D6D-4DF5-A30D-9A04A94C6FC0}"/>
              </a:ext>
            </a:extLst>
          </p:cNvPr>
          <p:cNvGrpSpPr/>
          <p:nvPr/>
        </p:nvGrpSpPr>
        <p:grpSpPr bwMode="hidden">
          <a:xfrm>
            <a:off x="6092651" y="4984860"/>
            <a:ext cx="3051349" cy="1873140"/>
            <a:chOff x="6092651" y="4984860"/>
            <a:chExt cx="3051349" cy="1873140"/>
          </a:xfrm>
        </p:grpSpPr>
        <p:sp>
          <p:nvSpPr>
            <p:cNvPr id="4" name="Suorakulmio 3">
              <a:extLst>
                <a:ext uri="{FF2B5EF4-FFF2-40B4-BE49-F238E27FC236}">
                  <a16:creationId xmlns:a16="http://schemas.microsoft.com/office/drawing/2014/main" id="{C3AABAE7-AA34-46B1-9B89-F0544A5D02B3}"/>
                </a:ext>
              </a:extLst>
            </p:cNvPr>
            <p:cNvSpPr/>
            <p:nvPr/>
          </p:nvSpPr>
          <p:spPr bwMode="hidden">
            <a:xfrm>
              <a:off x="6092651" y="4984860"/>
              <a:ext cx="3048000" cy="18731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7" name="Suorakulmio 6">
              <a:extLst>
                <a:ext uri="{FF2B5EF4-FFF2-40B4-BE49-F238E27FC236}">
                  <a16:creationId xmlns:a16="http://schemas.microsoft.com/office/drawing/2014/main" id="{92FDD505-F205-4559-B3F6-FCCB77DF07F2}"/>
                </a:ext>
              </a:extLst>
            </p:cNvPr>
            <p:cNvSpPr/>
            <p:nvPr/>
          </p:nvSpPr>
          <p:spPr bwMode="hidden">
            <a:xfrm>
              <a:off x="6096000" y="4984860"/>
              <a:ext cx="3048000" cy="1873140"/>
            </a:xfrm>
            <a:prstGeom prst="rect">
              <a:avLst/>
            </a:prstGeom>
            <a:blipFill dpi="0" rotWithShape="1">
              <a:blip r:embed="rId4">
                <a:extLst>
                  <a:ext uri="{96DAC541-7B7A-43D3-8B79-37D633B846F1}">
                    <asvg:svgBlip xmlns:asvg="http://schemas.microsoft.com/office/drawing/2016/SVG/main" r:embed="rId5"/>
                  </a:ext>
                </a:extLst>
              </a:blip>
              <a:srcRect/>
              <a:tile tx="374650" ty="26035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
        <p:nvSpPr>
          <p:cNvPr id="10" name="Päivämäärän paikkamerkki 9">
            <a:extLst>
              <a:ext uri="{FF2B5EF4-FFF2-40B4-BE49-F238E27FC236}">
                <a16:creationId xmlns:a16="http://schemas.microsoft.com/office/drawing/2014/main" id="{1FF6B260-4647-4494-BB9C-F1625C0D3038}"/>
              </a:ext>
            </a:extLst>
          </p:cNvPr>
          <p:cNvSpPr>
            <a:spLocks noGrp="1"/>
          </p:cNvSpPr>
          <p:nvPr>
            <p:ph type="dt" sz="half" idx="10"/>
          </p:nvPr>
        </p:nvSpPr>
        <p:spPr/>
        <p:txBody>
          <a:bodyPr/>
          <a:lstStyle>
            <a:lvl1pPr>
              <a:defRPr>
                <a:noFill/>
              </a:defRPr>
            </a:lvl1pPr>
          </a:lstStyle>
          <a:p>
            <a:fld id="{5A0DB9BF-0C07-4685-9A04-EC2F04C19FEE}" type="datetime1">
              <a:rPr lang="fi-FI" smtClean="0"/>
              <a:t>26.4.2023</a:t>
            </a:fld>
            <a:endParaRPr lang="fi-FI"/>
          </a:p>
        </p:txBody>
      </p:sp>
      <p:sp>
        <p:nvSpPr>
          <p:cNvPr id="11" name="Alatunnisteen paikkamerkki 10">
            <a:extLst>
              <a:ext uri="{FF2B5EF4-FFF2-40B4-BE49-F238E27FC236}">
                <a16:creationId xmlns:a16="http://schemas.microsoft.com/office/drawing/2014/main" id="{53A5B9F6-3F80-4CC4-BFF9-CF3E5F307175}"/>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179A90EC-8B4D-4700-93E1-94F210C1E71A}"/>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spTree>
    <p:extLst>
      <p:ext uri="{BB962C8B-B14F-4D97-AF65-F5344CB8AC3E}">
        <p14:creationId xmlns:p14="http://schemas.microsoft.com/office/powerpoint/2010/main" val="1625827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Kaksi sisältökohdetta">
    <p:spTree>
      <p:nvGrpSpPr>
        <p:cNvPr id="1" name=""/>
        <p:cNvGrpSpPr/>
        <p:nvPr/>
      </p:nvGrpSpPr>
      <p:grpSpPr>
        <a:xfrm>
          <a:off x="0" y="0"/>
          <a:ext cx="0" cy="0"/>
          <a:chOff x="0" y="0"/>
          <a:chExt cx="0" cy="0"/>
        </a:xfrm>
      </p:grpSpPr>
      <p:sp>
        <p:nvSpPr>
          <p:cNvPr id="6" name="Sisällön paikkamerkki 5"/>
          <p:cNvSpPr>
            <a:spLocks noGrp="1"/>
          </p:cNvSpPr>
          <p:nvPr>
            <p:ph sz="quarter" idx="10"/>
          </p:nvPr>
        </p:nvSpPr>
        <p:spPr>
          <a:xfrm>
            <a:off x="684000"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Sisällön paikkamerkki 5"/>
          <p:cNvSpPr>
            <a:spLocks noGrp="1"/>
          </p:cNvSpPr>
          <p:nvPr>
            <p:ph sz="quarter" idx="11"/>
          </p:nvPr>
        </p:nvSpPr>
        <p:spPr>
          <a:xfrm>
            <a:off x="5908965"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3B38F236-9147-4969-9A1E-40F0954DF5E7}"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8680CC61-DB77-4485-B460-D8E4038D4204}" type="slidenum">
              <a:rPr lang="fi-FI" smtClean="0"/>
              <a:t>‹#›</a:t>
            </a:fld>
            <a:endParaRPr lang="fi-FI"/>
          </a:p>
        </p:txBody>
      </p:sp>
      <p:sp>
        <p:nvSpPr>
          <p:cNvPr id="7" name="Otsikko 6">
            <a:extLst>
              <a:ext uri="{FF2B5EF4-FFF2-40B4-BE49-F238E27FC236}">
                <a16:creationId xmlns:a16="http://schemas.microsoft.com/office/drawing/2014/main" id="{A926AF69-340F-4339-875D-0E52781B70E4}"/>
              </a:ext>
            </a:extLst>
          </p:cNvPr>
          <p:cNvSpPr>
            <a:spLocks noGrp="1"/>
          </p:cNvSpPr>
          <p:nvPr>
            <p:ph type="title"/>
          </p:nvPr>
        </p:nvSpPr>
        <p:spPr/>
        <p:txBody>
          <a:bodyPr/>
          <a:lstStyle/>
          <a:p>
            <a:r>
              <a:rPr lang="fi-FI"/>
              <a:t>Muokkaa ots. perustyyl. napsautt.</a:t>
            </a:r>
          </a:p>
        </p:txBody>
      </p:sp>
      <p:sp>
        <p:nvSpPr>
          <p:cNvPr id="9" name="Suorakulmio 8">
            <a:extLst>
              <a:ext uri="{FF2B5EF4-FFF2-40B4-BE49-F238E27FC236}">
                <a16:creationId xmlns:a16="http://schemas.microsoft.com/office/drawing/2014/main" id="{D159EC23-32AC-4A57-B362-E986AE830BEB}"/>
              </a:ext>
            </a:extLst>
          </p:cNvPr>
          <p:cNvSpPr/>
          <p:nvPr/>
        </p:nvSpPr>
        <p:spPr bwMode="hidden">
          <a:xfrm>
            <a:off x="11264201" y="0"/>
            <a:ext cx="927800"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1" name="Suorakulmio 10">
            <a:extLst>
              <a:ext uri="{FF2B5EF4-FFF2-40B4-BE49-F238E27FC236}">
                <a16:creationId xmlns:a16="http://schemas.microsoft.com/office/drawing/2014/main" id="{5D478EBF-7260-4333-A3DA-1A3FAB789462}"/>
              </a:ext>
            </a:extLst>
          </p:cNvPr>
          <p:cNvSpPr/>
          <p:nvPr/>
        </p:nvSpPr>
        <p:spPr bwMode="hidden">
          <a:xfrm>
            <a:off x="11264202" y="0"/>
            <a:ext cx="927797" cy="1686459"/>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2" name="Kuva 11" descr="Digi- ja väestötietoviraston tunnus">
            <a:extLst>
              <a:ext uri="{FF2B5EF4-FFF2-40B4-BE49-F238E27FC236}">
                <a16:creationId xmlns:a16="http://schemas.microsoft.com/office/drawing/2014/main" id="{8AA85937-5B2E-4F41-81B0-ED5CC46DCF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3" name="Ryhmä 12">
            <a:extLst>
              <a:ext uri="{FF2B5EF4-FFF2-40B4-BE49-F238E27FC236}">
                <a16:creationId xmlns:a16="http://schemas.microsoft.com/office/drawing/2014/main" id="{57145983-7A52-449A-B262-21F547B26B93}"/>
              </a:ext>
            </a:extLst>
          </p:cNvPr>
          <p:cNvGrpSpPr/>
          <p:nvPr/>
        </p:nvGrpSpPr>
        <p:grpSpPr bwMode="hidden">
          <a:xfrm>
            <a:off x="11264198" y="1686458"/>
            <a:ext cx="927802" cy="1742542"/>
            <a:chOff x="11264198" y="1686458"/>
            <a:chExt cx="927802" cy="1742542"/>
          </a:xfrm>
        </p:grpSpPr>
        <p:sp>
          <p:nvSpPr>
            <p:cNvPr id="14" name="Suorakulmio 13">
              <a:extLst>
                <a:ext uri="{FF2B5EF4-FFF2-40B4-BE49-F238E27FC236}">
                  <a16:creationId xmlns:a16="http://schemas.microsoft.com/office/drawing/2014/main" id="{74E45BEC-ABB1-4C14-8C86-4238C511AA46}"/>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5" name="Suorakulmio 14">
              <a:extLst>
                <a:ext uri="{FF2B5EF4-FFF2-40B4-BE49-F238E27FC236}">
                  <a16:creationId xmlns:a16="http://schemas.microsoft.com/office/drawing/2014/main" id="{54E4311F-16F3-4D91-A9F1-55ACC07B1FC9}"/>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Tree>
    <p:extLst>
      <p:ext uri="{BB962C8B-B14F-4D97-AF65-F5344CB8AC3E}">
        <p14:creationId xmlns:p14="http://schemas.microsoft.com/office/powerpoint/2010/main" val="1662327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Kaksi sisältökohdetta 2">
    <p:spTree>
      <p:nvGrpSpPr>
        <p:cNvPr id="1" name=""/>
        <p:cNvGrpSpPr/>
        <p:nvPr/>
      </p:nvGrpSpPr>
      <p:grpSpPr>
        <a:xfrm>
          <a:off x="0" y="0"/>
          <a:ext cx="0" cy="0"/>
          <a:chOff x="0" y="0"/>
          <a:chExt cx="0" cy="0"/>
        </a:xfrm>
      </p:grpSpPr>
      <p:sp>
        <p:nvSpPr>
          <p:cNvPr id="6" name="Sisällön paikkamerkki 5"/>
          <p:cNvSpPr>
            <a:spLocks noGrp="1"/>
          </p:cNvSpPr>
          <p:nvPr>
            <p:ph sz="quarter" idx="10"/>
          </p:nvPr>
        </p:nvSpPr>
        <p:spPr>
          <a:xfrm>
            <a:off x="684000"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Sisällön paikkamerkki 5"/>
          <p:cNvSpPr>
            <a:spLocks noGrp="1"/>
          </p:cNvSpPr>
          <p:nvPr>
            <p:ph sz="quarter" idx="11"/>
          </p:nvPr>
        </p:nvSpPr>
        <p:spPr>
          <a:xfrm>
            <a:off x="5908965"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63964399-028A-41BA-B466-9F8C4F71216F}"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8680CC61-DB77-4485-B460-D8E4038D4204}" type="slidenum">
              <a:rPr lang="fi-FI" smtClean="0"/>
              <a:t>‹#›</a:t>
            </a:fld>
            <a:endParaRPr lang="fi-FI"/>
          </a:p>
        </p:txBody>
      </p:sp>
      <p:sp>
        <p:nvSpPr>
          <p:cNvPr id="7" name="Otsikko 6">
            <a:extLst>
              <a:ext uri="{FF2B5EF4-FFF2-40B4-BE49-F238E27FC236}">
                <a16:creationId xmlns:a16="http://schemas.microsoft.com/office/drawing/2014/main" id="{A926AF69-340F-4339-875D-0E52781B70E4}"/>
              </a:ext>
            </a:extLst>
          </p:cNvPr>
          <p:cNvSpPr>
            <a:spLocks noGrp="1"/>
          </p:cNvSpPr>
          <p:nvPr>
            <p:ph type="title"/>
          </p:nvPr>
        </p:nvSpPr>
        <p:spPr/>
        <p:txBody>
          <a:bodyPr/>
          <a:lstStyle/>
          <a:p>
            <a:r>
              <a:rPr lang="fi-FI"/>
              <a:t>Muokkaa ots. perustyyl. napsautt.</a:t>
            </a:r>
            <a:endParaRPr lang="fi-FI" dirty="0"/>
          </a:p>
        </p:txBody>
      </p:sp>
      <p:grpSp>
        <p:nvGrpSpPr>
          <p:cNvPr id="20" name="Ryhmä 19">
            <a:extLst>
              <a:ext uri="{FF2B5EF4-FFF2-40B4-BE49-F238E27FC236}">
                <a16:creationId xmlns:a16="http://schemas.microsoft.com/office/drawing/2014/main" id="{B2D0249D-8315-41B1-9780-9DAB2DB354D0}"/>
              </a:ext>
            </a:extLst>
          </p:cNvPr>
          <p:cNvGrpSpPr/>
          <p:nvPr/>
        </p:nvGrpSpPr>
        <p:grpSpPr>
          <a:xfrm>
            <a:off x="-3349" y="-1"/>
            <a:ext cx="12196317" cy="184444"/>
            <a:chOff x="-3349" y="-1"/>
            <a:chExt cx="12196317" cy="184444"/>
          </a:xfrm>
        </p:grpSpPr>
        <p:sp>
          <p:nvSpPr>
            <p:cNvPr id="21" name="Suorakulmio 20">
              <a:extLst>
                <a:ext uri="{FF2B5EF4-FFF2-40B4-BE49-F238E27FC236}">
                  <a16:creationId xmlns:a16="http://schemas.microsoft.com/office/drawing/2014/main" id="{AED9E84E-5216-47DA-ADD8-5D15C1AC3B41}"/>
                </a:ext>
              </a:extLst>
            </p:cNvPr>
            <p:cNvSpPr/>
            <p:nvPr/>
          </p:nvSpPr>
          <p:spPr>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Suorakulmio 21">
              <a:extLst>
                <a:ext uri="{FF2B5EF4-FFF2-40B4-BE49-F238E27FC236}">
                  <a16:creationId xmlns:a16="http://schemas.microsoft.com/office/drawing/2014/main" id="{67F5547C-7954-4F4D-AC74-4A6EA2875AAC}"/>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3" name="Suorakulmio 22">
              <a:extLst>
                <a:ext uri="{FF2B5EF4-FFF2-40B4-BE49-F238E27FC236}">
                  <a16:creationId xmlns:a16="http://schemas.microsoft.com/office/drawing/2014/main" id="{87BBA05F-9F93-4AA6-84F8-33F19AED12C9}"/>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1246507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uva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97E8B0C-E577-4695-957B-1C995442E487}"/>
              </a:ext>
            </a:extLst>
          </p:cNvPr>
          <p:cNvSpPr>
            <a:spLocks noGrp="1"/>
          </p:cNvSpPr>
          <p:nvPr>
            <p:ph type="title" hasCustomPrompt="1"/>
          </p:nvPr>
        </p:nvSpPr>
        <p:spPr>
          <a:xfrm>
            <a:off x="6552000" y="144000"/>
            <a:ext cx="5040000" cy="1224000"/>
          </a:xfrm>
        </p:spPr>
        <p:txBody>
          <a:bodyPr/>
          <a:lstStyle>
            <a:lvl1pPr>
              <a:defRPr/>
            </a:lvl1pPr>
          </a:lstStyle>
          <a:p>
            <a:r>
              <a:rPr lang="fi-FI" dirty="0"/>
              <a:t>Lisää otsikko</a:t>
            </a:r>
          </a:p>
        </p:txBody>
      </p:sp>
      <p:sp>
        <p:nvSpPr>
          <p:cNvPr id="6" name="Sisällön paikkamerkki 5"/>
          <p:cNvSpPr>
            <a:spLocks noGrp="1"/>
          </p:cNvSpPr>
          <p:nvPr>
            <p:ph sz="quarter" idx="10"/>
          </p:nvPr>
        </p:nvSpPr>
        <p:spPr>
          <a:xfrm>
            <a:off x="6552000" y="1692000"/>
            <a:ext cx="5040000" cy="4176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0"/>
            <a:ext cx="6098400" cy="6858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2BCE5D3A-705B-4A98-A1D7-037311D2D683}"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8680CC61-DB77-4485-B460-D8E4038D4204}" type="slidenum">
              <a:rPr lang="fi-FI" smtClean="0"/>
              <a:t>‹#›</a:t>
            </a:fld>
            <a:endParaRPr lang="fi-FI"/>
          </a:p>
        </p:txBody>
      </p:sp>
    </p:spTree>
    <p:extLst>
      <p:ext uri="{BB962C8B-B14F-4D97-AF65-F5344CB8AC3E}">
        <p14:creationId xmlns:p14="http://schemas.microsoft.com/office/powerpoint/2010/main" val="554851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uva ja sisältö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53AF88-2FB5-4066-A63D-AF08E623331F}"/>
              </a:ext>
            </a:extLst>
          </p:cNvPr>
          <p:cNvSpPr>
            <a:spLocks noGrp="1"/>
          </p:cNvSpPr>
          <p:nvPr>
            <p:ph type="title" hasCustomPrompt="1"/>
          </p:nvPr>
        </p:nvSpPr>
        <p:spPr>
          <a:xfrm>
            <a:off x="6552000" y="144000"/>
            <a:ext cx="5040000" cy="1224000"/>
          </a:xfrm>
        </p:spPr>
        <p:txBody>
          <a:bodyPr/>
          <a:lstStyle>
            <a:lvl1pPr>
              <a:defRPr/>
            </a:lvl1pPr>
          </a:lstStyle>
          <a:p>
            <a:r>
              <a:rPr lang="fi-FI" dirty="0"/>
              <a:t>Lisää otsikko</a:t>
            </a:r>
          </a:p>
        </p:txBody>
      </p:sp>
      <p:sp>
        <p:nvSpPr>
          <p:cNvPr id="6" name="Sisällön paikkamerkki 5"/>
          <p:cNvSpPr>
            <a:spLocks noGrp="1"/>
          </p:cNvSpPr>
          <p:nvPr>
            <p:ph sz="quarter" idx="10"/>
          </p:nvPr>
        </p:nvSpPr>
        <p:spPr>
          <a:xfrm>
            <a:off x="6552000" y="1980000"/>
            <a:ext cx="5040000" cy="4176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177800"/>
            <a:ext cx="6098400" cy="6696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D3C4963C-5D8C-4E5A-8575-F614BE7FCE5D}"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8680CC61-DB77-4485-B460-D8E4038D4204}" type="slidenum">
              <a:rPr lang="fi-FI" smtClean="0"/>
              <a:t>‹#›</a:t>
            </a:fld>
            <a:endParaRPr lang="fi-FI"/>
          </a:p>
        </p:txBody>
      </p:sp>
      <p:grpSp>
        <p:nvGrpSpPr>
          <p:cNvPr id="8" name="Ryhmä 7">
            <a:extLst>
              <a:ext uri="{FF2B5EF4-FFF2-40B4-BE49-F238E27FC236}">
                <a16:creationId xmlns:a16="http://schemas.microsoft.com/office/drawing/2014/main" id="{0B889DA2-6ABB-4EFE-B6AF-612F35A91766}"/>
              </a:ext>
            </a:extLst>
          </p:cNvPr>
          <p:cNvGrpSpPr/>
          <p:nvPr/>
        </p:nvGrpSpPr>
        <p:grpSpPr>
          <a:xfrm>
            <a:off x="-3349" y="-1"/>
            <a:ext cx="12196317" cy="184444"/>
            <a:chOff x="-3349" y="-1"/>
            <a:chExt cx="12196317" cy="184444"/>
          </a:xfrm>
        </p:grpSpPr>
        <p:sp>
          <p:nvSpPr>
            <p:cNvPr id="10" name="Suorakulmio 9">
              <a:extLst>
                <a:ext uri="{FF2B5EF4-FFF2-40B4-BE49-F238E27FC236}">
                  <a16:creationId xmlns:a16="http://schemas.microsoft.com/office/drawing/2014/main" id="{81249EA6-2B9B-476A-8613-FA520AA1D78E}"/>
                </a:ext>
              </a:extLst>
            </p:cNvPr>
            <p:cNvSpPr/>
            <p:nvPr/>
          </p:nvSpPr>
          <p:spPr>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8F358FB2-A4DC-4AC9-8D4C-4F349A6FDCA6}"/>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6FFC29D-9168-46DC-98B8-6113FC96D5D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1229765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Osan ylätunniste">
    <p:bg>
      <p:bgPr>
        <a:solidFill>
          <a:schemeClr val="tx2"/>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583018"/>
            <a:ext cx="7831000" cy="3780000"/>
          </a:xfrm>
          <a:prstGeom prst="rect">
            <a:avLst/>
          </a:prstGeom>
        </p:spPr>
        <p:txBody>
          <a:bodyPr anchor="ctr">
            <a:normAutofit/>
          </a:bodyPr>
          <a:lstStyle>
            <a:lvl1pP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4" name="Suorakulmio 3">
            <a:extLst>
              <a:ext uri="{FF2B5EF4-FFF2-40B4-BE49-F238E27FC236}">
                <a16:creationId xmlns:a16="http://schemas.microsoft.com/office/drawing/2014/main" id="{0131D400-A51F-4E9A-8776-CC32B0896B0D}"/>
              </a:ext>
            </a:extLst>
          </p:cNvPr>
          <p:cNvSpPr/>
          <p:nvPr/>
        </p:nvSpPr>
        <p:spPr bwMode="hidden">
          <a:xfrm>
            <a:off x="9537540" y="0"/>
            <a:ext cx="26544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 name="Suorakulmio 4">
            <a:extLst>
              <a:ext uri="{FF2B5EF4-FFF2-40B4-BE49-F238E27FC236}">
                <a16:creationId xmlns:a16="http://schemas.microsoft.com/office/drawing/2014/main" id="{C1194658-33A7-428A-94A4-3B04F135436C}"/>
              </a:ext>
            </a:extLst>
          </p:cNvPr>
          <p:cNvSpPr/>
          <p:nvPr/>
        </p:nvSpPr>
        <p:spPr bwMode="hidden">
          <a:xfrm>
            <a:off x="9537538" y="0"/>
            <a:ext cx="2654462" cy="1686459"/>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0" name="Ryhmä 9">
            <a:extLst>
              <a:ext uri="{FF2B5EF4-FFF2-40B4-BE49-F238E27FC236}">
                <a16:creationId xmlns:a16="http://schemas.microsoft.com/office/drawing/2014/main" id="{DD8B682A-67E4-46A6-BF9B-BB9CFF0FF7D4}"/>
              </a:ext>
            </a:extLst>
          </p:cNvPr>
          <p:cNvGrpSpPr/>
          <p:nvPr/>
        </p:nvGrpSpPr>
        <p:grpSpPr bwMode="hidden">
          <a:xfrm>
            <a:off x="9537538" y="1686458"/>
            <a:ext cx="2654462" cy="3485083"/>
            <a:chOff x="9537538" y="1686458"/>
            <a:chExt cx="2654462" cy="3485083"/>
          </a:xfrm>
        </p:grpSpPr>
        <p:sp>
          <p:nvSpPr>
            <p:cNvPr id="8" name="Suorakulmio 7">
              <a:extLst>
                <a:ext uri="{FF2B5EF4-FFF2-40B4-BE49-F238E27FC236}">
                  <a16:creationId xmlns:a16="http://schemas.microsoft.com/office/drawing/2014/main" id="{E0F50E4C-D7C1-4D38-8956-62CA7B75DA2C}"/>
                </a:ext>
              </a:extLst>
            </p:cNvPr>
            <p:cNvSpPr/>
            <p:nvPr/>
          </p:nvSpPr>
          <p:spPr bwMode="hidden">
            <a:xfrm>
              <a:off x="9537539" y="1686459"/>
              <a:ext cx="2654461" cy="3485082"/>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752EF954-A7E9-4DC0-8EB8-7520B2D8E250}"/>
                </a:ext>
              </a:extLst>
            </p:cNvPr>
            <p:cNvSpPr/>
            <p:nvPr/>
          </p:nvSpPr>
          <p:spPr bwMode="hidden">
            <a:xfrm>
              <a:off x="9537538" y="1686458"/>
              <a:ext cx="2654462" cy="3485081"/>
            </a:xfrm>
            <a:prstGeom prst="rect">
              <a:avLst/>
            </a:prstGeom>
            <a:blipFill dpi="0" rotWithShape="1">
              <a:blip r:embed="rId4">
                <a:extLst>
                  <a:ext uri="{96DAC541-7B7A-43D3-8B79-37D633B846F1}">
                    <asvg:svgBlip xmlns:asvg="http://schemas.microsoft.com/office/drawing/2016/SVG/main" r:embed="rId5"/>
                  </a:ext>
                </a:extLst>
              </a:blip>
              <a:srcRect/>
              <a:tile tx="0" ty="25400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
        <p:nvSpPr>
          <p:cNvPr id="7" name="Päivämäärän paikkamerkki 6">
            <a:extLst>
              <a:ext uri="{FF2B5EF4-FFF2-40B4-BE49-F238E27FC236}">
                <a16:creationId xmlns:a16="http://schemas.microsoft.com/office/drawing/2014/main" id="{197C2E35-5949-46BD-873D-3B12F62EEF1E}"/>
              </a:ext>
            </a:extLst>
          </p:cNvPr>
          <p:cNvSpPr>
            <a:spLocks noGrp="1"/>
          </p:cNvSpPr>
          <p:nvPr>
            <p:ph type="dt" sz="half" idx="10"/>
          </p:nvPr>
        </p:nvSpPr>
        <p:spPr/>
        <p:txBody>
          <a:bodyPr/>
          <a:lstStyle>
            <a:lvl1pPr>
              <a:defRPr>
                <a:noFill/>
              </a:defRPr>
            </a:lvl1pPr>
          </a:lstStyle>
          <a:p>
            <a:fld id="{3D84EAE8-E80D-4D54-B622-92B8A34C5875}" type="datetime1">
              <a:rPr lang="fi-FI" smtClean="0"/>
              <a:t>26.4.2023</a:t>
            </a:fld>
            <a:endParaRPr lang="fi-FI"/>
          </a:p>
        </p:txBody>
      </p:sp>
      <p:sp>
        <p:nvSpPr>
          <p:cNvPr id="11" name="Alatunnisteen paikkamerkki 10">
            <a:extLst>
              <a:ext uri="{FF2B5EF4-FFF2-40B4-BE49-F238E27FC236}">
                <a16:creationId xmlns:a16="http://schemas.microsoft.com/office/drawing/2014/main" id="{E5C2EC7C-6591-4F5A-8AD2-29EB4012BF26}"/>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0BA36DD4-C3E7-4A22-A4E1-5BAF3ECE8122}"/>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spTree>
    <p:extLst>
      <p:ext uri="{BB962C8B-B14F-4D97-AF65-F5344CB8AC3E}">
        <p14:creationId xmlns:p14="http://schemas.microsoft.com/office/powerpoint/2010/main" val="1237451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Osan ylätunniste 2">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583018"/>
            <a:ext cx="7831000" cy="3780000"/>
          </a:xfrm>
          <a:prstGeom prst="rect">
            <a:avLst/>
          </a:prstGeom>
        </p:spPr>
        <p:txBody>
          <a:bodyPr anchor="ctr">
            <a:normAutofit/>
          </a:bodyPr>
          <a:lstStyle>
            <a:lvl1pPr>
              <a:defRPr sz="4800">
                <a:solidFill>
                  <a:schemeClr val="tx2"/>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rgbClr val="1E1E1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4" name="Suorakulmio 3">
            <a:extLst>
              <a:ext uri="{FF2B5EF4-FFF2-40B4-BE49-F238E27FC236}">
                <a16:creationId xmlns:a16="http://schemas.microsoft.com/office/drawing/2014/main" id="{0131D400-A51F-4E9A-8776-CC32B0896B0D}"/>
              </a:ext>
            </a:extLst>
          </p:cNvPr>
          <p:cNvSpPr/>
          <p:nvPr/>
        </p:nvSpPr>
        <p:spPr bwMode="hidden">
          <a:xfrm>
            <a:off x="9537540" y="0"/>
            <a:ext cx="2654462"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 name="Suorakulmio 4">
            <a:extLst>
              <a:ext uri="{FF2B5EF4-FFF2-40B4-BE49-F238E27FC236}">
                <a16:creationId xmlns:a16="http://schemas.microsoft.com/office/drawing/2014/main" id="{C1194658-33A7-428A-94A4-3B04F135436C}"/>
              </a:ext>
            </a:extLst>
          </p:cNvPr>
          <p:cNvSpPr/>
          <p:nvPr/>
        </p:nvSpPr>
        <p:spPr bwMode="hidden">
          <a:xfrm>
            <a:off x="9537538" y="0"/>
            <a:ext cx="2654462" cy="1686459"/>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0" name="Ryhmä 9">
            <a:extLst>
              <a:ext uri="{FF2B5EF4-FFF2-40B4-BE49-F238E27FC236}">
                <a16:creationId xmlns:a16="http://schemas.microsoft.com/office/drawing/2014/main" id="{DD8B682A-67E4-46A6-BF9B-BB9CFF0FF7D4}"/>
              </a:ext>
            </a:extLst>
          </p:cNvPr>
          <p:cNvGrpSpPr/>
          <p:nvPr/>
        </p:nvGrpSpPr>
        <p:grpSpPr bwMode="hidden">
          <a:xfrm>
            <a:off x="9537538" y="1686458"/>
            <a:ext cx="2654462" cy="3485083"/>
            <a:chOff x="9537538" y="1686458"/>
            <a:chExt cx="2654462" cy="3485083"/>
          </a:xfrm>
        </p:grpSpPr>
        <p:sp>
          <p:nvSpPr>
            <p:cNvPr id="8" name="Suorakulmio 7">
              <a:extLst>
                <a:ext uri="{FF2B5EF4-FFF2-40B4-BE49-F238E27FC236}">
                  <a16:creationId xmlns:a16="http://schemas.microsoft.com/office/drawing/2014/main" id="{E0F50E4C-D7C1-4D38-8956-62CA7B75DA2C}"/>
                </a:ext>
              </a:extLst>
            </p:cNvPr>
            <p:cNvSpPr/>
            <p:nvPr/>
          </p:nvSpPr>
          <p:spPr bwMode="hidden">
            <a:xfrm>
              <a:off x="9537539" y="1686459"/>
              <a:ext cx="2654461" cy="3485082"/>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752EF954-A7E9-4DC0-8EB8-7520B2D8E250}"/>
                </a:ext>
              </a:extLst>
            </p:cNvPr>
            <p:cNvSpPr/>
            <p:nvPr/>
          </p:nvSpPr>
          <p:spPr bwMode="hidden">
            <a:xfrm>
              <a:off x="9537538" y="1686458"/>
              <a:ext cx="2654462" cy="3485081"/>
            </a:xfrm>
            <a:prstGeom prst="rect">
              <a:avLst/>
            </a:prstGeom>
            <a:blipFill dpi="0" rotWithShape="1">
              <a:blip r:embed="rId4">
                <a:extLst>
                  <a:ext uri="{96DAC541-7B7A-43D3-8B79-37D633B846F1}">
                    <asvg:svgBlip xmlns:asvg="http://schemas.microsoft.com/office/drawing/2016/SVG/main" r:embed="rId5"/>
                  </a:ext>
                </a:extLst>
              </a:blip>
              <a:srcRect/>
              <a:tile tx="0" ty="25400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
        <p:nvSpPr>
          <p:cNvPr id="7" name="Päivämäärän paikkamerkki 6">
            <a:extLst>
              <a:ext uri="{FF2B5EF4-FFF2-40B4-BE49-F238E27FC236}">
                <a16:creationId xmlns:a16="http://schemas.microsoft.com/office/drawing/2014/main" id="{3585933E-E513-4D2D-80F4-4DDBF5BBFE76}"/>
              </a:ext>
            </a:extLst>
          </p:cNvPr>
          <p:cNvSpPr>
            <a:spLocks noGrp="1"/>
          </p:cNvSpPr>
          <p:nvPr>
            <p:ph type="dt" sz="half" idx="10"/>
          </p:nvPr>
        </p:nvSpPr>
        <p:spPr/>
        <p:txBody>
          <a:bodyPr/>
          <a:lstStyle>
            <a:lvl1pPr>
              <a:defRPr>
                <a:noFill/>
              </a:defRPr>
            </a:lvl1pPr>
          </a:lstStyle>
          <a:p>
            <a:fld id="{69B88E5A-55C6-4085-A27D-951FE5D51BE7}" type="datetime1">
              <a:rPr lang="fi-FI" smtClean="0"/>
              <a:t>26.4.2023</a:t>
            </a:fld>
            <a:endParaRPr lang="fi-FI"/>
          </a:p>
        </p:txBody>
      </p:sp>
      <p:sp>
        <p:nvSpPr>
          <p:cNvPr id="11" name="Alatunnisteen paikkamerkki 10">
            <a:extLst>
              <a:ext uri="{FF2B5EF4-FFF2-40B4-BE49-F238E27FC236}">
                <a16:creationId xmlns:a16="http://schemas.microsoft.com/office/drawing/2014/main" id="{F5A47C6D-ED80-42DB-BFC6-B25792E284EB}"/>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46A0DB30-44AF-4FD4-B5C2-C0A11B7E5DAE}"/>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spTree>
    <p:extLst>
      <p:ext uri="{BB962C8B-B14F-4D97-AF65-F5344CB8AC3E}">
        <p14:creationId xmlns:p14="http://schemas.microsoft.com/office/powerpoint/2010/main" val="4146128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Osan ylätunniste 3">
    <p:bg>
      <p:bgPr>
        <a:solidFill>
          <a:schemeClr val="tx2"/>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2349001"/>
            <a:ext cx="7831000" cy="2160000"/>
          </a:xfrm>
          <a:prstGeom prst="rect">
            <a:avLst/>
          </a:prstGeom>
        </p:spPr>
        <p:txBody>
          <a:bodyPr anchor="ctr">
            <a:normAutofit/>
          </a:bodyPr>
          <a:lstStyle>
            <a:lvl1pP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7" name="Päivämäärän paikkamerkki 6">
            <a:extLst>
              <a:ext uri="{FF2B5EF4-FFF2-40B4-BE49-F238E27FC236}">
                <a16:creationId xmlns:a16="http://schemas.microsoft.com/office/drawing/2014/main" id="{197C2E35-5949-46BD-873D-3B12F62EEF1E}"/>
              </a:ext>
            </a:extLst>
          </p:cNvPr>
          <p:cNvSpPr>
            <a:spLocks noGrp="1"/>
          </p:cNvSpPr>
          <p:nvPr>
            <p:ph type="dt" sz="half" idx="10"/>
          </p:nvPr>
        </p:nvSpPr>
        <p:spPr/>
        <p:txBody>
          <a:bodyPr/>
          <a:lstStyle>
            <a:lvl1pPr>
              <a:defRPr>
                <a:noFill/>
              </a:defRPr>
            </a:lvl1pPr>
          </a:lstStyle>
          <a:p>
            <a:fld id="{FCFD3CDE-3CA3-49E4-BA2F-69F9BB9D430B}" type="datetime1">
              <a:rPr lang="fi-FI" smtClean="0"/>
              <a:t>26.4.2023</a:t>
            </a:fld>
            <a:endParaRPr lang="fi-FI"/>
          </a:p>
        </p:txBody>
      </p:sp>
      <p:sp>
        <p:nvSpPr>
          <p:cNvPr id="11" name="Alatunnisteen paikkamerkki 10">
            <a:extLst>
              <a:ext uri="{FF2B5EF4-FFF2-40B4-BE49-F238E27FC236}">
                <a16:creationId xmlns:a16="http://schemas.microsoft.com/office/drawing/2014/main" id="{E5C2EC7C-6591-4F5A-8AD2-29EB4012BF26}"/>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0BA36DD4-C3E7-4A22-A4E1-5BAF3ECE8122}"/>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grpSp>
        <p:nvGrpSpPr>
          <p:cNvPr id="13" name="Ryhmä 12">
            <a:extLst>
              <a:ext uri="{FF2B5EF4-FFF2-40B4-BE49-F238E27FC236}">
                <a16:creationId xmlns:a16="http://schemas.microsoft.com/office/drawing/2014/main" id="{11AFF80D-D3E5-423A-96AE-7311558F83BF}"/>
              </a:ext>
            </a:extLst>
          </p:cNvPr>
          <p:cNvGrpSpPr/>
          <p:nvPr/>
        </p:nvGrpSpPr>
        <p:grpSpPr bwMode="ltGray">
          <a:xfrm>
            <a:off x="-3349" y="-1"/>
            <a:ext cx="12196317" cy="184444"/>
            <a:chOff x="-3349" y="-1"/>
            <a:chExt cx="12196317" cy="184444"/>
          </a:xfrm>
        </p:grpSpPr>
        <p:sp>
          <p:nvSpPr>
            <p:cNvPr id="14" name="Suorakulmio 13">
              <a:extLst>
                <a:ext uri="{FF2B5EF4-FFF2-40B4-BE49-F238E27FC236}">
                  <a16:creationId xmlns:a16="http://schemas.microsoft.com/office/drawing/2014/main" id="{CECF133C-4B96-4CB3-ABCE-F866667A4658}"/>
                </a:ext>
              </a:extLst>
            </p:cNvPr>
            <p:cNvSpPr/>
            <p:nvPr/>
          </p:nvSpPr>
          <p:spPr bwMode="ltGray">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07875BE8-0288-4A8E-BCE9-F343B54BCDC1}"/>
                </a:ext>
              </a:extLst>
            </p:cNvPr>
            <p:cNvSpPr/>
            <p:nvPr/>
          </p:nvSpPr>
          <p:spPr bwMode="ltGray">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722ECC97-2AC3-4CD1-B686-55337FB517D3}"/>
                </a:ext>
              </a:extLst>
            </p:cNvPr>
            <p:cNvSpPr/>
            <p:nvPr/>
          </p:nvSpPr>
          <p:spPr bwMode="ltGray">
            <a:xfrm>
              <a:off x="-3349" y="0"/>
              <a:ext cx="6099349" cy="1844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207142016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Osan ylätunniste 4">
    <p:bg>
      <p:bgPr>
        <a:solidFill>
          <a:schemeClr val="bg1"/>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2349001"/>
            <a:ext cx="7831000" cy="2160000"/>
          </a:xfrm>
          <a:prstGeom prst="rect">
            <a:avLst/>
          </a:prstGeom>
        </p:spPr>
        <p:txBody>
          <a:bodyPr anchor="ctr">
            <a:normAutofit/>
          </a:bodyPr>
          <a:lstStyle>
            <a:lvl1pPr>
              <a:defRPr sz="4800">
                <a:solidFill>
                  <a:srgbClr val="003479"/>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tx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7" name="Päivämäärän paikkamerkki 6">
            <a:extLst>
              <a:ext uri="{FF2B5EF4-FFF2-40B4-BE49-F238E27FC236}">
                <a16:creationId xmlns:a16="http://schemas.microsoft.com/office/drawing/2014/main" id="{197C2E35-5949-46BD-873D-3B12F62EEF1E}"/>
              </a:ext>
            </a:extLst>
          </p:cNvPr>
          <p:cNvSpPr>
            <a:spLocks noGrp="1"/>
          </p:cNvSpPr>
          <p:nvPr>
            <p:ph type="dt" sz="half" idx="10"/>
          </p:nvPr>
        </p:nvSpPr>
        <p:spPr/>
        <p:txBody>
          <a:bodyPr/>
          <a:lstStyle>
            <a:lvl1pPr>
              <a:defRPr>
                <a:noFill/>
              </a:defRPr>
            </a:lvl1pPr>
          </a:lstStyle>
          <a:p>
            <a:fld id="{4F529F36-1FFE-41F7-BF71-E99B794182B9}" type="datetime1">
              <a:rPr lang="fi-FI" smtClean="0"/>
              <a:t>26.4.2023</a:t>
            </a:fld>
            <a:endParaRPr lang="fi-FI"/>
          </a:p>
        </p:txBody>
      </p:sp>
      <p:sp>
        <p:nvSpPr>
          <p:cNvPr id="11" name="Alatunnisteen paikkamerkki 10">
            <a:extLst>
              <a:ext uri="{FF2B5EF4-FFF2-40B4-BE49-F238E27FC236}">
                <a16:creationId xmlns:a16="http://schemas.microsoft.com/office/drawing/2014/main" id="{E5C2EC7C-6591-4F5A-8AD2-29EB4012BF26}"/>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0BA36DD4-C3E7-4A22-A4E1-5BAF3ECE8122}"/>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grpSp>
        <p:nvGrpSpPr>
          <p:cNvPr id="13" name="Ryhmä 12">
            <a:extLst>
              <a:ext uri="{FF2B5EF4-FFF2-40B4-BE49-F238E27FC236}">
                <a16:creationId xmlns:a16="http://schemas.microsoft.com/office/drawing/2014/main" id="{11AFF80D-D3E5-423A-96AE-7311558F83BF}"/>
              </a:ext>
            </a:extLst>
          </p:cNvPr>
          <p:cNvGrpSpPr/>
          <p:nvPr/>
        </p:nvGrpSpPr>
        <p:grpSpPr>
          <a:xfrm>
            <a:off x="-3349" y="-1"/>
            <a:ext cx="12196317" cy="184444"/>
            <a:chOff x="-3349" y="-1"/>
            <a:chExt cx="12196317" cy="184444"/>
          </a:xfrm>
        </p:grpSpPr>
        <p:sp>
          <p:nvSpPr>
            <p:cNvPr id="14" name="Suorakulmio 13">
              <a:extLst>
                <a:ext uri="{FF2B5EF4-FFF2-40B4-BE49-F238E27FC236}">
                  <a16:creationId xmlns:a16="http://schemas.microsoft.com/office/drawing/2014/main" id="{CECF133C-4B96-4CB3-ABCE-F866667A4658}"/>
                </a:ext>
              </a:extLst>
            </p:cNvPr>
            <p:cNvSpPr/>
            <p:nvPr/>
          </p:nvSpPr>
          <p:spPr>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07875BE8-0288-4A8E-BCE9-F343B54BCDC1}"/>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722ECC97-2AC3-4CD1-B686-55337FB517D3}"/>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151514275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Kuvadia">
    <p:spTree>
      <p:nvGrpSpPr>
        <p:cNvPr id="1" name=""/>
        <p:cNvGrpSpPr/>
        <p:nvPr/>
      </p:nvGrpSpPr>
      <p:grpSpPr>
        <a:xfrm>
          <a:off x="0" y="0"/>
          <a:ext cx="0" cy="0"/>
          <a:chOff x="0" y="0"/>
          <a:chExt cx="0" cy="0"/>
        </a:xfrm>
      </p:grpSpPr>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0"/>
            <a:ext cx="11268000" cy="6858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44B24E19-AE81-4F5E-BD9B-B9C038C6507C}"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8680CC61-DB77-4485-B460-D8E4038D4204}" type="slidenum">
              <a:rPr lang="fi-FI" smtClean="0"/>
              <a:t>‹#›</a:t>
            </a:fld>
            <a:endParaRPr lang="fi-FI"/>
          </a:p>
        </p:txBody>
      </p:sp>
    </p:spTree>
    <p:extLst>
      <p:ext uri="{BB962C8B-B14F-4D97-AF65-F5344CB8AC3E}">
        <p14:creationId xmlns:p14="http://schemas.microsoft.com/office/powerpoint/2010/main" val="3919240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Kuvadia 2">
    <p:spTree>
      <p:nvGrpSpPr>
        <p:cNvPr id="1" name=""/>
        <p:cNvGrpSpPr/>
        <p:nvPr/>
      </p:nvGrpSpPr>
      <p:grpSpPr>
        <a:xfrm>
          <a:off x="0" y="0"/>
          <a:ext cx="0" cy="0"/>
          <a:chOff x="0" y="0"/>
          <a:chExt cx="0" cy="0"/>
        </a:xfrm>
      </p:grpSpPr>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177800"/>
            <a:ext cx="11268000" cy="6696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75036298-94A4-4658-9564-E406B25C31D3}"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8680CC61-DB77-4485-B460-D8E4038D4204}" type="slidenum">
              <a:rPr lang="fi-FI" smtClean="0"/>
              <a:t>‹#›</a:t>
            </a:fld>
            <a:endParaRPr lang="fi-FI"/>
          </a:p>
        </p:txBody>
      </p:sp>
      <p:grpSp>
        <p:nvGrpSpPr>
          <p:cNvPr id="14" name="Ryhmä 13">
            <a:extLst>
              <a:ext uri="{FF2B5EF4-FFF2-40B4-BE49-F238E27FC236}">
                <a16:creationId xmlns:a16="http://schemas.microsoft.com/office/drawing/2014/main" id="{190E73AA-F0FE-4DF0-BC0E-A98421FC5DBA}"/>
              </a:ext>
            </a:extLst>
          </p:cNvPr>
          <p:cNvGrpSpPr/>
          <p:nvPr/>
        </p:nvGrpSpPr>
        <p:grpSpPr>
          <a:xfrm>
            <a:off x="-3349" y="-1"/>
            <a:ext cx="12196317" cy="184444"/>
            <a:chOff x="-3349" y="-1"/>
            <a:chExt cx="12196317" cy="184444"/>
          </a:xfrm>
        </p:grpSpPr>
        <p:sp>
          <p:nvSpPr>
            <p:cNvPr id="15" name="Suorakulmio 14">
              <a:extLst>
                <a:ext uri="{FF2B5EF4-FFF2-40B4-BE49-F238E27FC236}">
                  <a16:creationId xmlns:a16="http://schemas.microsoft.com/office/drawing/2014/main" id="{4436CC7E-BC95-4A9F-8C18-564ADE79F7C8}"/>
                </a:ext>
              </a:extLst>
            </p:cNvPr>
            <p:cNvSpPr/>
            <p:nvPr/>
          </p:nvSpPr>
          <p:spPr>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9C867BD7-30D4-46E5-8607-A4875A9CE557}"/>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7" name="Suorakulmio 16">
              <a:extLst>
                <a:ext uri="{FF2B5EF4-FFF2-40B4-BE49-F238E27FC236}">
                  <a16:creationId xmlns:a16="http://schemas.microsoft.com/office/drawing/2014/main" id="{57087915-E1F7-4CC7-B9D1-17F2E14E4B3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3051049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Otsikko ja sisältö">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a:xfrm>
            <a:off x="684000" y="1692000"/>
            <a:ext cx="10260000" cy="460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EC74A308-622B-48D4-A7AA-B474E127854F}"/>
              </a:ext>
            </a:extLst>
          </p:cNvPr>
          <p:cNvSpPr>
            <a:spLocks noGrp="1"/>
          </p:cNvSpPr>
          <p:nvPr>
            <p:ph type="dt" sz="half" idx="10"/>
          </p:nvPr>
        </p:nvSpPr>
        <p:spPr/>
        <p:txBody>
          <a:bodyPr/>
          <a:lstStyle/>
          <a:p>
            <a:fld id="{7D0ED2FC-7D1D-4B82-9C2F-6537B52E1483}" type="datetime1">
              <a:rPr lang="fi-FI" smtClean="0"/>
              <a:t>26.4.2023</a:t>
            </a:fld>
            <a:endParaRPr lang="fi-FI"/>
          </a:p>
        </p:txBody>
      </p:sp>
      <p:sp>
        <p:nvSpPr>
          <p:cNvPr id="5" name="Alatunnisteen paikkamerkki 4">
            <a:extLst>
              <a:ext uri="{FF2B5EF4-FFF2-40B4-BE49-F238E27FC236}">
                <a16:creationId xmlns:a16="http://schemas.microsoft.com/office/drawing/2014/main" id="{C12BB6CB-9C3B-424A-9641-6399B22B3914}"/>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50112549-0044-4E7E-925D-BA5C59C70EE3}"/>
              </a:ext>
            </a:extLst>
          </p:cNvPr>
          <p:cNvSpPr>
            <a:spLocks noGrp="1"/>
          </p:cNvSpPr>
          <p:nvPr>
            <p:ph type="sldNum" sz="quarter" idx="12"/>
          </p:nvPr>
        </p:nvSpPr>
        <p:spPr/>
        <p:txBody>
          <a:bodyPr/>
          <a:lstStyle/>
          <a:p>
            <a:fld id="{8680CC61-DB77-4485-B460-D8E4038D4204}" type="slidenum">
              <a:rPr lang="fi-FI" smtClean="0"/>
              <a:t>‹#›</a:t>
            </a:fld>
            <a:endParaRPr lang="fi-FI"/>
          </a:p>
        </p:txBody>
      </p:sp>
      <p:sp>
        <p:nvSpPr>
          <p:cNvPr id="7" name="Otsikko 6">
            <a:extLst>
              <a:ext uri="{FF2B5EF4-FFF2-40B4-BE49-F238E27FC236}">
                <a16:creationId xmlns:a16="http://schemas.microsoft.com/office/drawing/2014/main" id="{D2C76EBF-985F-4C16-A843-476AD15F2C9F}"/>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571021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ain otsikko">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F4F961BD-32BD-4DE6-B24F-B0EB60775E43}"/>
              </a:ext>
            </a:extLst>
          </p:cNvPr>
          <p:cNvSpPr>
            <a:spLocks noGrp="1"/>
          </p:cNvSpPr>
          <p:nvPr>
            <p:ph type="dt" sz="half" idx="10"/>
          </p:nvPr>
        </p:nvSpPr>
        <p:spPr/>
        <p:txBody>
          <a:bodyPr/>
          <a:lstStyle/>
          <a:p>
            <a:fld id="{9DC9EDAF-F239-40DB-A29F-A7CB004D0DFA}" type="datetime1">
              <a:rPr lang="fi-FI" smtClean="0"/>
              <a:t>26.4.2023</a:t>
            </a:fld>
            <a:endParaRPr lang="fi-FI"/>
          </a:p>
        </p:txBody>
      </p:sp>
      <p:sp>
        <p:nvSpPr>
          <p:cNvPr id="5" name="Alatunnisteen paikkamerkki 4">
            <a:extLst>
              <a:ext uri="{FF2B5EF4-FFF2-40B4-BE49-F238E27FC236}">
                <a16:creationId xmlns:a16="http://schemas.microsoft.com/office/drawing/2014/main" id="{BFFEAC66-BCC1-4B4A-BCE6-F4D5ED1A023B}"/>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0FDF1CBE-9061-489C-A9E5-D51832856076}"/>
              </a:ext>
            </a:extLst>
          </p:cNvPr>
          <p:cNvSpPr>
            <a:spLocks noGrp="1"/>
          </p:cNvSpPr>
          <p:nvPr>
            <p:ph type="sldNum" sz="quarter" idx="12"/>
          </p:nvPr>
        </p:nvSpPr>
        <p:spPr/>
        <p:txBody>
          <a:bodyPr/>
          <a:lstStyle/>
          <a:p>
            <a:fld id="{8680CC61-DB77-4485-B460-D8E4038D4204}" type="slidenum">
              <a:rPr lang="fi-FI" smtClean="0"/>
              <a:t>‹#›</a:t>
            </a:fld>
            <a:endParaRPr lang="fi-FI"/>
          </a:p>
        </p:txBody>
      </p:sp>
      <p:sp>
        <p:nvSpPr>
          <p:cNvPr id="3" name="Otsikko 2">
            <a:extLst>
              <a:ext uri="{FF2B5EF4-FFF2-40B4-BE49-F238E27FC236}">
                <a16:creationId xmlns:a16="http://schemas.microsoft.com/office/drawing/2014/main" id="{02A0EA0F-B73A-431C-938D-59D404C677CB}"/>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4692878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Vain otsikko 2">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F4F961BD-32BD-4DE6-B24F-B0EB60775E43}"/>
              </a:ext>
            </a:extLst>
          </p:cNvPr>
          <p:cNvSpPr>
            <a:spLocks noGrp="1"/>
          </p:cNvSpPr>
          <p:nvPr>
            <p:ph type="dt" sz="half" idx="10"/>
          </p:nvPr>
        </p:nvSpPr>
        <p:spPr/>
        <p:txBody>
          <a:bodyPr/>
          <a:lstStyle/>
          <a:p>
            <a:fld id="{E8AA1B80-6B21-4E3F-9DD2-6EA4182D25EC}" type="datetime1">
              <a:rPr lang="fi-FI" smtClean="0"/>
              <a:t>26.4.2023</a:t>
            </a:fld>
            <a:endParaRPr lang="fi-FI"/>
          </a:p>
        </p:txBody>
      </p:sp>
      <p:sp>
        <p:nvSpPr>
          <p:cNvPr id="5" name="Alatunnisteen paikkamerkki 4">
            <a:extLst>
              <a:ext uri="{FF2B5EF4-FFF2-40B4-BE49-F238E27FC236}">
                <a16:creationId xmlns:a16="http://schemas.microsoft.com/office/drawing/2014/main" id="{BFFEAC66-BCC1-4B4A-BCE6-F4D5ED1A023B}"/>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0FDF1CBE-9061-489C-A9E5-D51832856076}"/>
              </a:ext>
            </a:extLst>
          </p:cNvPr>
          <p:cNvSpPr>
            <a:spLocks noGrp="1"/>
          </p:cNvSpPr>
          <p:nvPr>
            <p:ph type="sldNum" sz="quarter" idx="12"/>
          </p:nvPr>
        </p:nvSpPr>
        <p:spPr/>
        <p:txBody>
          <a:bodyPr/>
          <a:lstStyle/>
          <a:p>
            <a:fld id="{8680CC61-DB77-4485-B460-D8E4038D4204}" type="slidenum">
              <a:rPr lang="fi-FI" smtClean="0"/>
              <a:t>‹#›</a:t>
            </a:fld>
            <a:endParaRPr lang="fi-FI"/>
          </a:p>
        </p:txBody>
      </p:sp>
      <p:sp>
        <p:nvSpPr>
          <p:cNvPr id="7" name="Otsikko 6">
            <a:extLst>
              <a:ext uri="{FF2B5EF4-FFF2-40B4-BE49-F238E27FC236}">
                <a16:creationId xmlns:a16="http://schemas.microsoft.com/office/drawing/2014/main" id="{3038BAC7-72E6-414E-831C-82D7CC72C184}"/>
              </a:ext>
            </a:extLst>
          </p:cNvPr>
          <p:cNvSpPr>
            <a:spLocks noGrp="1"/>
          </p:cNvSpPr>
          <p:nvPr>
            <p:ph type="title"/>
          </p:nvPr>
        </p:nvSpPr>
        <p:spPr/>
        <p:txBody>
          <a:bodyPr/>
          <a:lstStyle/>
          <a:p>
            <a:r>
              <a:rPr lang="fi-FI"/>
              <a:t>Muokkaa ots. perustyyl. napsautt.</a:t>
            </a:r>
          </a:p>
        </p:txBody>
      </p:sp>
      <p:sp>
        <p:nvSpPr>
          <p:cNvPr id="8" name="Suorakulmio 7">
            <a:extLst>
              <a:ext uri="{FF2B5EF4-FFF2-40B4-BE49-F238E27FC236}">
                <a16:creationId xmlns:a16="http://schemas.microsoft.com/office/drawing/2014/main" id="{C1016184-14CF-4DB5-9F23-8AB5AB16E363}"/>
              </a:ext>
            </a:extLst>
          </p:cNvPr>
          <p:cNvSpPr/>
          <p:nvPr/>
        </p:nvSpPr>
        <p:spPr bwMode="hidden">
          <a:xfrm>
            <a:off x="11264201" y="0"/>
            <a:ext cx="927800"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A983AAF2-C013-4D41-8EB7-AEC78A378EE1}"/>
              </a:ext>
            </a:extLst>
          </p:cNvPr>
          <p:cNvSpPr/>
          <p:nvPr/>
        </p:nvSpPr>
        <p:spPr bwMode="hidden">
          <a:xfrm>
            <a:off x="11264202" y="0"/>
            <a:ext cx="927797" cy="1686459"/>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0" name="Kuva 9" descr="Digi- ja väestötietoviraston tunnus">
            <a:extLst>
              <a:ext uri="{FF2B5EF4-FFF2-40B4-BE49-F238E27FC236}">
                <a16:creationId xmlns:a16="http://schemas.microsoft.com/office/drawing/2014/main" id="{F0D575C6-B4CB-4C8C-B09E-A8BA22F563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1" name="Ryhmä 10">
            <a:extLst>
              <a:ext uri="{FF2B5EF4-FFF2-40B4-BE49-F238E27FC236}">
                <a16:creationId xmlns:a16="http://schemas.microsoft.com/office/drawing/2014/main" id="{5E6A761A-5485-4C61-9452-FFB6B0F07BE8}"/>
              </a:ext>
            </a:extLst>
          </p:cNvPr>
          <p:cNvGrpSpPr/>
          <p:nvPr/>
        </p:nvGrpSpPr>
        <p:grpSpPr bwMode="hidden">
          <a:xfrm>
            <a:off x="11264198" y="1686458"/>
            <a:ext cx="927802" cy="1742542"/>
            <a:chOff x="11264198" y="1686458"/>
            <a:chExt cx="927802" cy="1742542"/>
          </a:xfrm>
        </p:grpSpPr>
        <p:sp>
          <p:nvSpPr>
            <p:cNvPr id="12" name="Suorakulmio 11">
              <a:extLst>
                <a:ext uri="{FF2B5EF4-FFF2-40B4-BE49-F238E27FC236}">
                  <a16:creationId xmlns:a16="http://schemas.microsoft.com/office/drawing/2014/main" id="{252FAD0E-F6EC-4A36-9600-7C7E38D4D5FA}"/>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3" name="Suorakulmio 12">
              <a:extLst>
                <a:ext uri="{FF2B5EF4-FFF2-40B4-BE49-F238E27FC236}">
                  <a16:creationId xmlns:a16="http://schemas.microsoft.com/office/drawing/2014/main" id="{DC20AD70-ABB1-4DC9-B024-AE94F8483613}"/>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Tree>
    <p:extLst>
      <p:ext uri="{BB962C8B-B14F-4D97-AF65-F5344CB8AC3E}">
        <p14:creationId xmlns:p14="http://schemas.microsoft.com/office/powerpoint/2010/main" val="7610040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Vain otsikko 3">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F4F961BD-32BD-4DE6-B24F-B0EB60775E43}"/>
              </a:ext>
            </a:extLst>
          </p:cNvPr>
          <p:cNvSpPr>
            <a:spLocks noGrp="1"/>
          </p:cNvSpPr>
          <p:nvPr>
            <p:ph type="dt" sz="half" idx="10"/>
          </p:nvPr>
        </p:nvSpPr>
        <p:spPr/>
        <p:txBody>
          <a:bodyPr/>
          <a:lstStyle/>
          <a:p>
            <a:fld id="{D6CD5887-3A99-482C-8841-0BFFF8EDCCD0}" type="datetime1">
              <a:rPr lang="fi-FI" smtClean="0"/>
              <a:t>26.4.2023</a:t>
            </a:fld>
            <a:endParaRPr lang="fi-FI"/>
          </a:p>
        </p:txBody>
      </p:sp>
      <p:sp>
        <p:nvSpPr>
          <p:cNvPr id="5" name="Alatunnisteen paikkamerkki 4">
            <a:extLst>
              <a:ext uri="{FF2B5EF4-FFF2-40B4-BE49-F238E27FC236}">
                <a16:creationId xmlns:a16="http://schemas.microsoft.com/office/drawing/2014/main" id="{BFFEAC66-BCC1-4B4A-BCE6-F4D5ED1A023B}"/>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0FDF1CBE-9061-489C-A9E5-D51832856076}"/>
              </a:ext>
            </a:extLst>
          </p:cNvPr>
          <p:cNvSpPr>
            <a:spLocks noGrp="1"/>
          </p:cNvSpPr>
          <p:nvPr>
            <p:ph type="sldNum" sz="quarter" idx="12"/>
          </p:nvPr>
        </p:nvSpPr>
        <p:spPr/>
        <p:txBody>
          <a:bodyPr/>
          <a:lstStyle/>
          <a:p>
            <a:fld id="{8680CC61-DB77-4485-B460-D8E4038D4204}" type="slidenum">
              <a:rPr lang="fi-FI" smtClean="0"/>
              <a:t>‹#›</a:t>
            </a:fld>
            <a:endParaRPr lang="fi-FI"/>
          </a:p>
        </p:txBody>
      </p:sp>
      <p:sp>
        <p:nvSpPr>
          <p:cNvPr id="7" name="Otsikko 6">
            <a:extLst>
              <a:ext uri="{FF2B5EF4-FFF2-40B4-BE49-F238E27FC236}">
                <a16:creationId xmlns:a16="http://schemas.microsoft.com/office/drawing/2014/main" id="{3038BAC7-72E6-414E-831C-82D7CC72C184}"/>
              </a:ext>
            </a:extLst>
          </p:cNvPr>
          <p:cNvSpPr>
            <a:spLocks noGrp="1"/>
          </p:cNvSpPr>
          <p:nvPr>
            <p:ph type="title"/>
          </p:nvPr>
        </p:nvSpPr>
        <p:spPr/>
        <p:txBody>
          <a:bodyPr/>
          <a:lstStyle/>
          <a:p>
            <a:r>
              <a:rPr lang="fi-FI"/>
              <a:t>Muokkaa ots. perustyyl. napsautt.</a:t>
            </a:r>
          </a:p>
        </p:txBody>
      </p:sp>
      <p:grpSp>
        <p:nvGrpSpPr>
          <p:cNvPr id="8" name="Ryhmä 7">
            <a:extLst>
              <a:ext uri="{FF2B5EF4-FFF2-40B4-BE49-F238E27FC236}">
                <a16:creationId xmlns:a16="http://schemas.microsoft.com/office/drawing/2014/main" id="{738360B7-AE91-4CAF-A166-7074CED54921}"/>
              </a:ext>
            </a:extLst>
          </p:cNvPr>
          <p:cNvGrpSpPr/>
          <p:nvPr/>
        </p:nvGrpSpPr>
        <p:grpSpPr>
          <a:xfrm>
            <a:off x="-3349" y="-1"/>
            <a:ext cx="12196317" cy="184444"/>
            <a:chOff x="-3349" y="-1"/>
            <a:chExt cx="12196317" cy="184444"/>
          </a:xfrm>
        </p:grpSpPr>
        <p:sp>
          <p:nvSpPr>
            <p:cNvPr id="9" name="Suorakulmio 8">
              <a:extLst>
                <a:ext uri="{FF2B5EF4-FFF2-40B4-BE49-F238E27FC236}">
                  <a16:creationId xmlns:a16="http://schemas.microsoft.com/office/drawing/2014/main" id="{552841BB-896F-4F48-809A-AD41DE7C7455}"/>
                </a:ext>
              </a:extLst>
            </p:cNvPr>
            <p:cNvSpPr/>
            <p:nvPr/>
          </p:nvSpPr>
          <p:spPr>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6E0D0B58-66C8-4190-A04A-4F528556889F}"/>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823E83E4-AEED-4C33-A203-6466D707B775}"/>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3321825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A37E8B59-D931-4CB6-B42B-DB23F837F1C9}"/>
              </a:ext>
            </a:extLst>
          </p:cNvPr>
          <p:cNvSpPr>
            <a:spLocks noGrp="1"/>
          </p:cNvSpPr>
          <p:nvPr>
            <p:ph type="dt" sz="half" idx="10"/>
          </p:nvPr>
        </p:nvSpPr>
        <p:spPr/>
        <p:txBody>
          <a:bodyPr/>
          <a:lstStyle>
            <a:lvl1pPr>
              <a:defRPr>
                <a:noFill/>
              </a:defRPr>
            </a:lvl1pPr>
          </a:lstStyle>
          <a:p>
            <a:fld id="{50F7A90E-D67B-445F-96A0-322A751B20D6}" type="datetime1">
              <a:rPr lang="fi-FI" smtClean="0"/>
              <a:t>26.4.2023</a:t>
            </a:fld>
            <a:endParaRPr lang="fi-FI"/>
          </a:p>
        </p:txBody>
      </p:sp>
      <p:sp>
        <p:nvSpPr>
          <p:cNvPr id="3" name="Alatunnisteen paikkamerkki 2">
            <a:extLst>
              <a:ext uri="{FF2B5EF4-FFF2-40B4-BE49-F238E27FC236}">
                <a16:creationId xmlns:a16="http://schemas.microsoft.com/office/drawing/2014/main" id="{CB92F1AF-E5FA-406B-B353-D16B1931DDC2}"/>
              </a:ext>
            </a:extLst>
          </p:cNvPr>
          <p:cNvSpPr>
            <a:spLocks noGrp="1"/>
          </p:cNvSpPr>
          <p:nvPr>
            <p:ph type="ftr" sz="quarter" idx="11"/>
          </p:nvPr>
        </p:nvSpPr>
        <p:spPr/>
        <p:txBody>
          <a:bodyPr/>
          <a:lstStyle>
            <a:lvl1pPr>
              <a:defRPr>
                <a:noFill/>
              </a:defRPr>
            </a:lvl1pPr>
          </a:lstStyle>
          <a:p>
            <a:r>
              <a:rPr lang="fi-FI"/>
              <a:t>[Esittäjä, Esityksen nimi]</a:t>
            </a:r>
          </a:p>
        </p:txBody>
      </p:sp>
      <p:sp>
        <p:nvSpPr>
          <p:cNvPr id="4" name="Dian numeron paikkamerkki 3">
            <a:extLst>
              <a:ext uri="{FF2B5EF4-FFF2-40B4-BE49-F238E27FC236}">
                <a16:creationId xmlns:a16="http://schemas.microsoft.com/office/drawing/2014/main" id="{55A59688-61A6-4E69-B374-6CB9907B258D}"/>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spTree>
    <p:extLst>
      <p:ext uri="{BB962C8B-B14F-4D97-AF65-F5344CB8AC3E}">
        <p14:creationId xmlns:p14="http://schemas.microsoft.com/office/powerpoint/2010/main" val="5011911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Aloitus/Lopetus">
    <p:bg>
      <p:bgPr>
        <a:solidFill>
          <a:srgbClr val="003479"/>
        </a:solidFill>
        <a:effectLst/>
      </p:bgPr>
    </p:bg>
    <p:spTree>
      <p:nvGrpSpPr>
        <p:cNvPr id="1" name=""/>
        <p:cNvGrpSpPr/>
        <p:nvPr/>
      </p:nvGrpSpPr>
      <p:grpSpPr>
        <a:xfrm>
          <a:off x="0" y="0"/>
          <a:ext cx="0" cy="0"/>
          <a:chOff x="0" y="0"/>
          <a:chExt cx="0" cy="0"/>
        </a:xfrm>
      </p:grpSpPr>
      <p:sp>
        <p:nvSpPr>
          <p:cNvPr id="12" name="Suorakulmio 11">
            <a:extLst>
              <a:ext uri="{FF2B5EF4-FFF2-40B4-BE49-F238E27FC236}">
                <a16:creationId xmlns:a16="http://schemas.microsoft.com/office/drawing/2014/main" id="{25A0052B-41D1-47BE-A183-81F6A83E295C}"/>
              </a:ext>
            </a:extLst>
          </p:cNvPr>
          <p:cNvSpPr/>
          <p:nvPr/>
        </p:nvSpPr>
        <p:spPr bwMode="hidden">
          <a:xfrm>
            <a:off x="6090736" y="5929200"/>
            <a:ext cx="6120000" cy="936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200" dirty="0" err="1"/>
          </a:p>
        </p:txBody>
      </p:sp>
      <p:pic>
        <p:nvPicPr>
          <p:cNvPr id="28" name="Kuva 27" descr="Digi- ja väestötietoviraston tunnus&#10;">
            <a:extLst>
              <a:ext uri="{FF2B5EF4-FFF2-40B4-BE49-F238E27FC236}">
                <a16:creationId xmlns:a16="http://schemas.microsoft.com/office/drawing/2014/main" id="{0D7BEB57-05A3-4B43-820C-684E32111D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black">
          <a:xfrm>
            <a:off x="2771421" y="2328672"/>
            <a:ext cx="6649152" cy="921794"/>
          </a:xfrm>
          <a:prstGeom prst="rect">
            <a:avLst/>
          </a:prstGeom>
        </p:spPr>
      </p:pic>
      <p:sp>
        <p:nvSpPr>
          <p:cNvPr id="11" name="Vapaamuotoinen: Muoto 10">
            <a:extLst>
              <a:ext uri="{FF2B5EF4-FFF2-40B4-BE49-F238E27FC236}">
                <a16:creationId xmlns:a16="http://schemas.microsoft.com/office/drawing/2014/main" id="{B02262EB-F94A-451E-B47B-CF24D0A30A60}"/>
              </a:ext>
            </a:extLst>
          </p:cNvPr>
          <p:cNvSpPr/>
          <p:nvPr/>
        </p:nvSpPr>
        <p:spPr bwMode="hidden">
          <a:xfrm>
            <a:off x="6087600" y="5929200"/>
            <a:ext cx="3058854" cy="929568"/>
          </a:xfrm>
          <a:custGeom>
            <a:avLst/>
            <a:gdLst>
              <a:gd name="connsiteX0" fmla="*/ 2865150 w 3058854"/>
              <a:gd name="connsiteY0" fmla="*/ 927801 h 929568"/>
              <a:gd name="connsiteX1" fmla="*/ 2885770 w 3058854"/>
              <a:gd name="connsiteY1" fmla="*/ 927801 h 929568"/>
              <a:gd name="connsiteX2" fmla="*/ 2885774 w 3058854"/>
              <a:gd name="connsiteY2" fmla="*/ 929568 h 929568"/>
              <a:gd name="connsiteX3" fmla="*/ 2865150 w 3058854"/>
              <a:gd name="connsiteY3" fmla="*/ 929568 h 929568"/>
              <a:gd name="connsiteX4" fmla="*/ 2604206 w 3058854"/>
              <a:gd name="connsiteY4" fmla="*/ 927801 h 929568"/>
              <a:gd name="connsiteX5" fmla="*/ 2624547 w 3058854"/>
              <a:gd name="connsiteY5" fmla="*/ 927801 h 929568"/>
              <a:gd name="connsiteX6" fmla="*/ 2624547 w 3058854"/>
              <a:gd name="connsiteY6" fmla="*/ 929568 h 929568"/>
              <a:gd name="connsiteX7" fmla="*/ 2604206 w 3058854"/>
              <a:gd name="connsiteY7" fmla="*/ 929568 h 929568"/>
              <a:gd name="connsiteX8" fmla="*/ 2344134 w 3058854"/>
              <a:gd name="connsiteY8" fmla="*/ 927801 h 929568"/>
              <a:gd name="connsiteX9" fmla="*/ 2364793 w 3058854"/>
              <a:gd name="connsiteY9" fmla="*/ 927801 h 929568"/>
              <a:gd name="connsiteX10" fmla="*/ 2364796 w 3058854"/>
              <a:gd name="connsiteY10" fmla="*/ 929568 h 929568"/>
              <a:gd name="connsiteX11" fmla="*/ 2344134 w 3058854"/>
              <a:gd name="connsiteY11" fmla="*/ 929568 h 929568"/>
              <a:gd name="connsiteX12" fmla="*/ 2083335 w 3058854"/>
              <a:gd name="connsiteY12" fmla="*/ 927801 h 929568"/>
              <a:gd name="connsiteX13" fmla="*/ 2103676 w 3058854"/>
              <a:gd name="connsiteY13" fmla="*/ 927801 h 929568"/>
              <a:gd name="connsiteX14" fmla="*/ 2103676 w 3058854"/>
              <a:gd name="connsiteY14" fmla="*/ 929568 h 929568"/>
              <a:gd name="connsiteX15" fmla="*/ 2083335 w 3058854"/>
              <a:gd name="connsiteY15" fmla="*/ 929568 h 929568"/>
              <a:gd name="connsiteX16" fmla="*/ 1823118 w 3058854"/>
              <a:gd name="connsiteY16" fmla="*/ 927801 h 929568"/>
              <a:gd name="connsiteX17" fmla="*/ 1843777 w 3058854"/>
              <a:gd name="connsiteY17" fmla="*/ 927801 h 929568"/>
              <a:gd name="connsiteX18" fmla="*/ 1843780 w 3058854"/>
              <a:gd name="connsiteY18" fmla="*/ 929568 h 929568"/>
              <a:gd name="connsiteX19" fmla="*/ 1823118 w 3058854"/>
              <a:gd name="connsiteY19" fmla="*/ 929568 h 929568"/>
              <a:gd name="connsiteX20" fmla="*/ 1562030 w 3058854"/>
              <a:gd name="connsiteY20" fmla="*/ 927801 h 929568"/>
              <a:gd name="connsiteX21" fmla="*/ 1582661 w 3058854"/>
              <a:gd name="connsiteY21" fmla="*/ 927801 h 929568"/>
              <a:gd name="connsiteX22" fmla="*/ 1582661 w 3058854"/>
              <a:gd name="connsiteY22" fmla="*/ 929568 h 929568"/>
              <a:gd name="connsiteX23" fmla="*/ 1562030 w 3058854"/>
              <a:gd name="connsiteY23" fmla="*/ 929568 h 929568"/>
              <a:gd name="connsiteX24" fmla="*/ 1302103 w 3058854"/>
              <a:gd name="connsiteY24" fmla="*/ 927801 h 929568"/>
              <a:gd name="connsiteX25" fmla="*/ 1322153 w 3058854"/>
              <a:gd name="connsiteY25" fmla="*/ 927801 h 929568"/>
              <a:gd name="connsiteX26" fmla="*/ 1322153 w 3058854"/>
              <a:gd name="connsiteY26" fmla="*/ 929568 h 929568"/>
              <a:gd name="connsiteX27" fmla="*/ 1302103 w 3058854"/>
              <a:gd name="connsiteY27" fmla="*/ 929568 h 929568"/>
              <a:gd name="connsiteX28" fmla="*/ 1041304 w 3058854"/>
              <a:gd name="connsiteY28" fmla="*/ 927801 h 929568"/>
              <a:gd name="connsiteX29" fmla="*/ 1061645 w 3058854"/>
              <a:gd name="connsiteY29" fmla="*/ 927801 h 929568"/>
              <a:gd name="connsiteX30" fmla="*/ 1061645 w 3058854"/>
              <a:gd name="connsiteY30" fmla="*/ 929568 h 929568"/>
              <a:gd name="connsiteX31" fmla="*/ 1041304 w 3058854"/>
              <a:gd name="connsiteY31" fmla="*/ 929568 h 929568"/>
              <a:gd name="connsiteX32" fmla="*/ 781232 w 3058854"/>
              <a:gd name="connsiteY32" fmla="*/ 927801 h 929568"/>
              <a:gd name="connsiteX33" fmla="*/ 801891 w 3058854"/>
              <a:gd name="connsiteY33" fmla="*/ 927801 h 929568"/>
              <a:gd name="connsiteX34" fmla="*/ 801894 w 3058854"/>
              <a:gd name="connsiteY34" fmla="*/ 929568 h 929568"/>
              <a:gd name="connsiteX35" fmla="*/ 781232 w 3058854"/>
              <a:gd name="connsiteY35" fmla="*/ 929568 h 929568"/>
              <a:gd name="connsiteX36" fmla="*/ 520434 w 3058854"/>
              <a:gd name="connsiteY36" fmla="*/ 927801 h 929568"/>
              <a:gd name="connsiteX37" fmla="*/ 540775 w 3058854"/>
              <a:gd name="connsiteY37" fmla="*/ 927801 h 929568"/>
              <a:gd name="connsiteX38" fmla="*/ 540775 w 3058854"/>
              <a:gd name="connsiteY38" fmla="*/ 929568 h 929568"/>
              <a:gd name="connsiteX39" fmla="*/ 520434 w 3058854"/>
              <a:gd name="connsiteY39" fmla="*/ 929568 h 929568"/>
              <a:gd name="connsiteX40" fmla="*/ 260217 w 3058854"/>
              <a:gd name="connsiteY40" fmla="*/ 927801 h 929568"/>
              <a:gd name="connsiteX41" fmla="*/ 280876 w 3058854"/>
              <a:gd name="connsiteY41" fmla="*/ 927801 h 929568"/>
              <a:gd name="connsiteX42" fmla="*/ 280879 w 3058854"/>
              <a:gd name="connsiteY42" fmla="*/ 929568 h 929568"/>
              <a:gd name="connsiteX43" fmla="*/ 260217 w 3058854"/>
              <a:gd name="connsiteY43" fmla="*/ 929568 h 929568"/>
              <a:gd name="connsiteX44" fmla="*/ 3029039 w 3058854"/>
              <a:gd name="connsiteY44" fmla="*/ 606652 h 929568"/>
              <a:gd name="connsiteX45" fmla="*/ 3053264 w 3058854"/>
              <a:gd name="connsiteY45" fmla="*/ 626165 h 929568"/>
              <a:gd name="connsiteX46" fmla="*/ 3053264 w 3058854"/>
              <a:gd name="connsiteY46" fmla="*/ 927801 h 929568"/>
              <a:gd name="connsiteX47" fmla="*/ 2885770 w 3058854"/>
              <a:gd name="connsiteY47" fmla="*/ 927801 h 929568"/>
              <a:gd name="connsiteX48" fmla="*/ 2885346 w 3058854"/>
              <a:gd name="connsiteY48" fmla="*/ 725151 h 929568"/>
              <a:gd name="connsiteX49" fmla="*/ 2508023 w 3058854"/>
              <a:gd name="connsiteY49" fmla="*/ 606652 h 929568"/>
              <a:gd name="connsiteX50" fmla="*/ 2604206 w 3058854"/>
              <a:gd name="connsiteY50" fmla="*/ 684127 h 929568"/>
              <a:gd name="connsiteX51" fmla="*/ 2604206 w 3058854"/>
              <a:gd name="connsiteY51" fmla="*/ 927801 h 929568"/>
              <a:gd name="connsiteX52" fmla="*/ 2364793 w 3058854"/>
              <a:gd name="connsiteY52" fmla="*/ 927801 h 929568"/>
              <a:gd name="connsiteX53" fmla="*/ 2364475 w 3058854"/>
              <a:gd name="connsiteY53" fmla="*/ 725151 h 929568"/>
              <a:gd name="connsiteX54" fmla="*/ 1987007 w 3058854"/>
              <a:gd name="connsiteY54" fmla="*/ 606652 h 929568"/>
              <a:gd name="connsiteX55" fmla="*/ 2083335 w 3058854"/>
              <a:gd name="connsiteY55" fmla="*/ 684127 h 929568"/>
              <a:gd name="connsiteX56" fmla="*/ 2083335 w 3058854"/>
              <a:gd name="connsiteY56" fmla="*/ 927801 h 929568"/>
              <a:gd name="connsiteX57" fmla="*/ 1843777 w 3058854"/>
              <a:gd name="connsiteY57" fmla="*/ 927801 h 929568"/>
              <a:gd name="connsiteX58" fmla="*/ 1843459 w 3058854"/>
              <a:gd name="connsiteY58" fmla="*/ 725151 h 929568"/>
              <a:gd name="connsiteX59" fmla="*/ 1465701 w 3058854"/>
              <a:gd name="connsiteY59" fmla="*/ 606652 h 929568"/>
              <a:gd name="connsiteX60" fmla="*/ 1562030 w 3058854"/>
              <a:gd name="connsiteY60" fmla="*/ 684127 h 929568"/>
              <a:gd name="connsiteX61" fmla="*/ 1562030 w 3058854"/>
              <a:gd name="connsiteY61" fmla="*/ 927801 h 929568"/>
              <a:gd name="connsiteX62" fmla="*/ 1322153 w 3058854"/>
              <a:gd name="connsiteY62" fmla="*/ 927801 h 929568"/>
              <a:gd name="connsiteX63" fmla="*/ 1322153 w 3058854"/>
              <a:gd name="connsiteY63" fmla="*/ 725151 h 929568"/>
              <a:gd name="connsiteX64" fmla="*/ 945121 w 3058854"/>
              <a:gd name="connsiteY64" fmla="*/ 606652 h 929568"/>
              <a:gd name="connsiteX65" fmla="*/ 1041304 w 3058854"/>
              <a:gd name="connsiteY65" fmla="*/ 684127 h 929568"/>
              <a:gd name="connsiteX66" fmla="*/ 1041304 w 3058854"/>
              <a:gd name="connsiteY66" fmla="*/ 927801 h 929568"/>
              <a:gd name="connsiteX67" fmla="*/ 801891 w 3058854"/>
              <a:gd name="connsiteY67" fmla="*/ 927801 h 929568"/>
              <a:gd name="connsiteX68" fmla="*/ 801573 w 3058854"/>
              <a:gd name="connsiteY68" fmla="*/ 725151 h 929568"/>
              <a:gd name="connsiteX69" fmla="*/ 424106 w 3058854"/>
              <a:gd name="connsiteY69" fmla="*/ 606652 h 929568"/>
              <a:gd name="connsiteX70" fmla="*/ 520434 w 3058854"/>
              <a:gd name="connsiteY70" fmla="*/ 684127 h 929568"/>
              <a:gd name="connsiteX71" fmla="*/ 520434 w 3058854"/>
              <a:gd name="connsiteY71" fmla="*/ 927801 h 929568"/>
              <a:gd name="connsiteX72" fmla="*/ 280876 w 3058854"/>
              <a:gd name="connsiteY72" fmla="*/ 927801 h 929568"/>
              <a:gd name="connsiteX73" fmla="*/ 280558 w 3058854"/>
              <a:gd name="connsiteY73" fmla="*/ 725151 h 929568"/>
              <a:gd name="connsiteX74" fmla="*/ 3053264 w 3058854"/>
              <a:gd name="connsiteY74" fmla="*/ 600261 h 929568"/>
              <a:gd name="connsiteX75" fmla="*/ 3058854 w 3058854"/>
              <a:gd name="connsiteY75" fmla="*/ 604778 h 929568"/>
              <a:gd name="connsiteX76" fmla="*/ 3058854 w 3058854"/>
              <a:gd name="connsiteY76" fmla="*/ 630668 h 929568"/>
              <a:gd name="connsiteX77" fmla="*/ 3053264 w 3058854"/>
              <a:gd name="connsiteY77" fmla="*/ 626165 h 929568"/>
              <a:gd name="connsiteX78" fmla="*/ 5264 w 3058854"/>
              <a:gd name="connsiteY78" fmla="*/ 187776 h 929568"/>
              <a:gd name="connsiteX79" fmla="*/ 5264 w 3058854"/>
              <a:gd name="connsiteY79" fmla="*/ 499161 h 929568"/>
              <a:gd name="connsiteX80" fmla="*/ 0 w 3058854"/>
              <a:gd name="connsiteY80" fmla="*/ 499161 h 929568"/>
              <a:gd name="connsiteX81" fmla="*/ 0 w 3058854"/>
              <a:gd name="connsiteY81" fmla="*/ 192123 h 929568"/>
              <a:gd name="connsiteX82" fmla="*/ 2247806 w 3058854"/>
              <a:gd name="connsiteY82" fmla="*/ 82916 h 929568"/>
              <a:gd name="connsiteX83" fmla="*/ 2344134 w 3058854"/>
              <a:gd name="connsiteY83" fmla="*/ 160390 h 929568"/>
              <a:gd name="connsiteX84" fmla="*/ 2344134 w 3058854"/>
              <a:gd name="connsiteY84" fmla="*/ 413253 h 929568"/>
              <a:gd name="connsiteX85" fmla="*/ 2264515 w 3058854"/>
              <a:gd name="connsiteY85" fmla="*/ 479149 h 929568"/>
              <a:gd name="connsiteX86" fmla="*/ 2104258 w 3058854"/>
              <a:gd name="connsiteY86" fmla="*/ 479149 h 929568"/>
              <a:gd name="connsiteX87" fmla="*/ 2104258 w 3058854"/>
              <a:gd name="connsiteY87" fmla="*/ 201415 h 929568"/>
              <a:gd name="connsiteX88" fmla="*/ 1205920 w 3058854"/>
              <a:gd name="connsiteY88" fmla="*/ 82916 h 929568"/>
              <a:gd name="connsiteX89" fmla="*/ 1302103 w 3058854"/>
              <a:gd name="connsiteY89" fmla="*/ 160390 h 929568"/>
              <a:gd name="connsiteX90" fmla="*/ 1302103 w 3058854"/>
              <a:gd name="connsiteY90" fmla="*/ 413253 h 929568"/>
              <a:gd name="connsiteX91" fmla="*/ 1222629 w 3058854"/>
              <a:gd name="connsiteY91" fmla="*/ 479149 h 929568"/>
              <a:gd name="connsiteX92" fmla="*/ 1062227 w 3058854"/>
              <a:gd name="connsiteY92" fmla="*/ 479149 h 929568"/>
              <a:gd name="connsiteX93" fmla="*/ 1062227 w 3058854"/>
              <a:gd name="connsiteY93" fmla="*/ 201415 h 929568"/>
              <a:gd name="connsiteX94" fmla="*/ 684904 w 3058854"/>
              <a:gd name="connsiteY94" fmla="*/ 82916 h 929568"/>
              <a:gd name="connsiteX95" fmla="*/ 781232 w 3058854"/>
              <a:gd name="connsiteY95" fmla="*/ 160390 h 929568"/>
              <a:gd name="connsiteX96" fmla="*/ 781232 w 3058854"/>
              <a:gd name="connsiteY96" fmla="*/ 413253 h 929568"/>
              <a:gd name="connsiteX97" fmla="*/ 701612 w 3058854"/>
              <a:gd name="connsiteY97" fmla="*/ 479149 h 929568"/>
              <a:gd name="connsiteX98" fmla="*/ 541356 w 3058854"/>
              <a:gd name="connsiteY98" fmla="*/ 479149 h 929568"/>
              <a:gd name="connsiteX99" fmla="*/ 541356 w 3058854"/>
              <a:gd name="connsiteY99" fmla="*/ 201415 h 929568"/>
              <a:gd name="connsiteX100" fmla="*/ 163889 w 3058854"/>
              <a:gd name="connsiteY100" fmla="*/ 82916 h 929568"/>
              <a:gd name="connsiteX101" fmla="*/ 260217 w 3058854"/>
              <a:gd name="connsiteY101" fmla="*/ 160390 h 929568"/>
              <a:gd name="connsiteX102" fmla="*/ 260217 w 3058854"/>
              <a:gd name="connsiteY102" fmla="*/ 413253 h 929568"/>
              <a:gd name="connsiteX103" fmla="*/ 180743 w 3058854"/>
              <a:gd name="connsiteY103" fmla="*/ 479149 h 929568"/>
              <a:gd name="connsiteX104" fmla="*/ 20341 w 3058854"/>
              <a:gd name="connsiteY104" fmla="*/ 479149 h 929568"/>
              <a:gd name="connsiteX105" fmla="*/ 20341 w 3058854"/>
              <a:gd name="connsiteY105" fmla="*/ 201415 h 929568"/>
              <a:gd name="connsiteX106" fmla="*/ 2768821 w 3058854"/>
              <a:gd name="connsiteY106" fmla="*/ 82915 h 929568"/>
              <a:gd name="connsiteX107" fmla="*/ 2865149 w 3058854"/>
              <a:gd name="connsiteY107" fmla="*/ 160390 h 929568"/>
              <a:gd name="connsiteX108" fmla="*/ 2865149 w 3058854"/>
              <a:gd name="connsiteY108" fmla="*/ 413252 h 929568"/>
              <a:gd name="connsiteX109" fmla="*/ 2785530 w 3058854"/>
              <a:gd name="connsiteY109" fmla="*/ 479148 h 929568"/>
              <a:gd name="connsiteX110" fmla="*/ 2625273 w 3058854"/>
              <a:gd name="connsiteY110" fmla="*/ 479148 h 929568"/>
              <a:gd name="connsiteX111" fmla="*/ 2625273 w 3058854"/>
              <a:gd name="connsiteY111" fmla="*/ 201414 h 929568"/>
              <a:gd name="connsiteX112" fmla="*/ 1727226 w 3058854"/>
              <a:gd name="connsiteY112" fmla="*/ 82915 h 929568"/>
              <a:gd name="connsiteX113" fmla="*/ 1823554 w 3058854"/>
              <a:gd name="connsiteY113" fmla="*/ 160390 h 929568"/>
              <a:gd name="connsiteX114" fmla="*/ 1823554 w 3058854"/>
              <a:gd name="connsiteY114" fmla="*/ 413252 h 929568"/>
              <a:gd name="connsiteX115" fmla="*/ 1743498 w 3058854"/>
              <a:gd name="connsiteY115" fmla="*/ 479148 h 929568"/>
              <a:gd name="connsiteX116" fmla="*/ 1583678 w 3058854"/>
              <a:gd name="connsiteY116" fmla="*/ 479148 h 929568"/>
              <a:gd name="connsiteX117" fmla="*/ 1583678 w 3058854"/>
              <a:gd name="connsiteY117" fmla="*/ 201414 h 929568"/>
              <a:gd name="connsiteX118" fmla="*/ 2769112 w 3058854"/>
              <a:gd name="connsiteY118" fmla="*/ 57186 h 929568"/>
              <a:gd name="connsiteX119" fmla="*/ 2604932 w 3058854"/>
              <a:gd name="connsiteY119" fmla="*/ 192122 h 929568"/>
              <a:gd name="connsiteX120" fmla="*/ 2604932 w 3058854"/>
              <a:gd name="connsiteY120" fmla="*/ 499160 h 929568"/>
              <a:gd name="connsiteX121" fmla="*/ 2792213 w 3058854"/>
              <a:gd name="connsiteY121" fmla="*/ 499160 h 929568"/>
              <a:gd name="connsiteX122" fmla="*/ 2885345 w 3058854"/>
              <a:gd name="connsiteY122" fmla="*/ 422687 h 929568"/>
              <a:gd name="connsiteX123" fmla="*/ 2885345 w 3058854"/>
              <a:gd name="connsiteY123" fmla="*/ 151098 h 929568"/>
              <a:gd name="connsiteX124" fmla="*/ 1727226 w 3058854"/>
              <a:gd name="connsiteY124" fmla="*/ 57186 h 929568"/>
              <a:gd name="connsiteX125" fmla="*/ 1562901 w 3058854"/>
              <a:gd name="connsiteY125" fmla="*/ 192122 h 929568"/>
              <a:gd name="connsiteX126" fmla="*/ 1562901 w 3058854"/>
              <a:gd name="connsiteY126" fmla="*/ 499160 h 929568"/>
              <a:gd name="connsiteX127" fmla="*/ 1750182 w 3058854"/>
              <a:gd name="connsiteY127" fmla="*/ 499160 h 929568"/>
              <a:gd name="connsiteX128" fmla="*/ 1843459 w 3058854"/>
              <a:gd name="connsiteY128" fmla="*/ 422687 h 929568"/>
              <a:gd name="connsiteX129" fmla="*/ 1843459 w 3058854"/>
              <a:gd name="connsiteY129" fmla="*/ 151098 h 929568"/>
              <a:gd name="connsiteX130" fmla="*/ 2247661 w 3058854"/>
              <a:gd name="connsiteY130" fmla="*/ 56901 h 929568"/>
              <a:gd name="connsiteX131" fmla="*/ 2083917 w 3058854"/>
              <a:gd name="connsiteY131" fmla="*/ 192123 h 929568"/>
              <a:gd name="connsiteX132" fmla="*/ 2083917 w 3058854"/>
              <a:gd name="connsiteY132" fmla="*/ 499161 h 929568"/>
              <a:gd name="connsiteX133" fmla="*/ 2271198 w 3058854"/>
              <a:gd name="connsiteY133" fmla="*/ 499161 h 929568"/>
              <a:gd name="connsiteX134" fmla="*/ 2364475 w 3058854"/>
              <a:gd name="connsiteY134" fmla="*/ 422687 h 929568"/>
              <a:gd name="connsiteX135" fmla="*/ 2364475 w 3058854"/>
              <a:gd name="connsiteY135" fmla="*/ 151099 h 929568"/>
              <a:gd name="connsiteX136" fmla="*/ 1205920 w 3058854"/>
              <a:gd name="connsiteY136" fmla="*/ 56901 h 929568"/>
              <a:gd name="connsiteX137" fmla="*/ 1041886 w 3058854"/>
              <a:gd name="connsiteY137" fmla="*/ 192123 h 929568"/>
              <a:gd name="connsiteX138" fmla="*/ 1041886 w 3058854"/>
              <a:gd name="connsiteY138" fmla="*/ 499161 h 929568"/>
              <a:gd name="connsiteX139" fmla="*/ 1229312 w 3058854"/>
              <a:gd name="connsiteY139" fmla="*/ 499161 h 929568"/>
              <a:gd name="connsiteX140" fmla="*/ 1322154 w 3058854"/>
              <a:gd name="connsiteY140" fmla="*/ 422687 h 929568"/>
              <a:gd name="connsiteX141" fmla="*/ 1322154 w 3058854"/>
              <a:gd name="connsiteY141" fmla="*/ 151099 h 929568"/>
              <a:gd name="connsiteX142" fmla="*/ 684759 w 3058854"/>
              <a:gd name="connsiteY142" fmla="*/ 56901 h 929568"/>
              <a:gd name="connsiteX143" fmla="*/ 521015 w 3058854"/>
              <a:gd name="connsiteY143" fmla="*/ 192123 h 929568"/>
              <a:gd name="connsiteX144" fmla="*/ 521015 w 3058854"/>
              <a:gd name="connsiteY144" fmla="*/ 499161 h 929568"/>
              <a:gd name="connsiteX145" fmla="*/ 708296 w 3058854"/>
              <a:gd name="connsiteY145" fmla="*/ 499161 h 929568"/>
              <a:gd name="connsiteX146" fmla="*/ 801573 w 3058854"/>
              <a:gd name="connsiteY146" fmla="*/ 422687 h 929568"/>
              <a:gd name="connsiteX147" fmla="*/ 801573 w 3058854"/>
              <a:gd name="connsiteY147" fmla="*/ 151099 h 929568"/>
              <a:gd name="connsiteX148" fmla="*/ 5264 w 3058854"/>
              <a:gd name="connsiteY148" fmla="*/ 0 h 929568"/>
              <a:gd name="connsiteX149" fmla="*/ 3053264 w 3058854"/>
              <a:gd name="connsiteY149" fmla="*/ 0 h 929568"/>
              <a:gd name="connsiteX150" fmla="*/ 3053264 w 3058854"/>
              <a:gd name="connsiteY150" fmla="*/ 600261 h 929568"/>
              <a:gd name="connsiteX151" fmla="*/ 3029330 w 3058854"/>
              <a:gd name="connsiteY151" fmla="*/ 580923 h 929568"/>
              <a:gd name="connsiteX152" fmla="*/ 2865150 w 3058854"/>
              <a:gd name="connsiteY152" fmla="*/ 715859 h 929568"/>
              <a:gd name="connsiteX153" fmla="*/ 2865150 w 3058854"/>
              <a:gd name="connsiteY153" fmla="*/ 927801 h 929568"/>
              <a:gd name="connsiteX154" fmla="*/ 2624547 w 3058854"/>
              <a:gd name="connsiteY154" fmla="*/ 927801 h 929568"/>
              <a:gd name="connsiteX155" fmla="*/ 2624547 w 3058854"/>
              <a:gd name="connsiteY155" fmla="*/ 674835 h 929568"/>
              <a:gd name="connsiteX156" fmla="*/ 2508314 w 3058854"/>
              <a:gd name="connsiteY156" fmla="*/ 580923 h 929568"/>
              <a:gd name="connsiteX157" fmla="*/ 2344134 w 3058854"/>
              <a:gd name="connsiteY157" fmla="*/ 715859 h 929568"/>
              <a:gd name="connsiteX158" fmla="*/ 2344134 w 3058854"/>
              <a:gd name="connsiteY158" fmla="*/ 927801 h 929568"/>
              <a:gd name="connsiteX159" fmla="*/ 2103676 w 3058854"/>
              <a:gd name="connsiteY159" fmla="*/ 927801 h 929568"/>
              <a:gd name="connsiteX160" fmla="*/ 2103676 w 3058854"/>
              <a:gd name="connsiteY160" fmla="*/ 674835 h 929568"/>
              <a:gd name="connsiteX161" fmla="*/ 1987443 w 3058854"/>
              <a:gd name="connsiteY161" fmla="*/ 580923 h 929568"/>
              <a:gd name="connsiteX162" fmla="*/ 1823118 w 3058854"/>
              <a:gd name="connsiteY162" fmla="*/ 715859 h 929568"/>
              <a:gd name="connsiteX163" fmla="*/ 1823118 w 3058854"/>
              <a:gd name="connsiteY163" fmla="*/ 927801 h 929568"/>
              <a:gd name="connsiteX164" fmla="*/ 1582661 w 3058854"/>
              <a:gd name="connsiteY164" fmla="*/ 927801 h 929568"/>
              <a:gd name="connsiteX165" fmla="*/ 1582661 w 3058854"/>
              <a:gd name="connsiteY165" fmla="*/ 674835 h 929568"/>
              <a:gd name="connsiteX166" fmla="*/ 1466428 w 3058854"/>
              <a:gd name="connsiteY166" fmla="*/ 580923 h 929568"/>
              <a:gd name="connsiteX167" fmla="*/ 1302103 w 3058854"/>
              <a:gd name="connsiteY167" fmla="*/ 715859 h 929568"/>
              <a:gd name="connsiteX168" fmla="*/ 1302103 w 3058854"/>
              <a:gd name="connsiteY168" fmla="*/ 927801 h 929568"/>
              <a:gd name="connsiteX169" fmla="*/ 1061645 w 3058854"/>
              <a:gd name="connsiteY169" fmla="*/ 927801 h 929568"/>
              <a:gd name="connsiteX170" fmla="*/ 1061645 w 3058854"/>
              <a:gd name="connsiteY170" fmla="*/ 674835 h 929568"/>
              <a:gd name="connsiteX171" fmla="*/ 945411 w 3058854"/>
              <a:gd name="connsiteY171" fmla="*/ 580923 h 929568"/>
              <a:gd name="connsiteX172" fmla="*/ 781232 w 3058854"/>
              <a:gd name="connsiteY172" fmla="*/ 715859 h 929568"/>
              <a:gd name="connsiteX173" fmla="*/ 781232 w 3058854"/>
              <a:gd name="connsiteY173" fmla="*/ 927801 h 929568"/>
              <a:gd name="connsiteX174" fmla="*/ 540775 w 3058854"/>
              <a:gd name="connsiteY174" fmla="*/ 927801 h 929568"/>
              <a:gd name="connsiteX175" fmla="*/ 540775 w 3058854"/>
              <a:gd name="connsiteY175" fmla="*/ 674835 h 929568"/>
              <a:gd name="connsiteX176" fmla="*/ 424542 w 3058854"/>
              <a:gd name="connsiteY176" fmla="*/ 580923 h 929568"/>
              <a:gd name="connsiteX177" fmla="*/ 260217 w 3058854"/>
              <a:gd name="connsiteY177" fmla="*/ 715859 h 929568"/>
              <a:gd name="connsiteX178" fmla="*/ 260217 w 3058854"/>
              <a:gd name="connsiteY178" fmla="*/ 927801 h 929568"/>
              <a:gd name="connsiteX179" fmla="*/ 5264 w 3058854"/>
              <a:gd name="connsiteY179" fmla="*/ 927801 h 929568"/>
              <a:gd name="connsiteX180" fmla="*/ 5264 w 3058854"/>
              <a:gd name="connsiteY180" fmla="*/ 499161 h 929568"/>
              <a:gd name="connsiteX181" fmla="*/ 187281 w 3058854"/>
              <a:gd name="connsiteY181" fmla="*/ 499161 h 929568"/>
              <a:gd name="connsiteX182" fmla="*/ 280558 w 3058854"/>
              <a:gd name="connsiteY182" fmla="*/ 422687 h 929568"/>
              <a:gd name="connsiteX183" fmla="*/ 280558 w 3058854"/>
              <a:gd name="connsiteY183" fmla="*/ 151099 h 929568"/>
              <a:gd name="connsiteX184" fmla="*/ 163744 w 3058854"/>
              <a:gd name="connsiteY184" fmla="*/ 56901 h 929568"/>
              <a:gd name="connsiteX185" fmla="*/ 5264 w 3058854"/>
              <a:gd name="connsiteY185" fmla="*/ 187776 h 92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3058854" h="929568">
                <a:moveTo>
                  <a:pt x="2865150" y="927801"/>
                </a:moveTo>
                <a:lnTo>
                  <a:pt x="2885770" y="927801"/>
                </a:lnTo>
                <a:lnTo>
                  <a:pt x="2885774" y="929568"/>
                </a:lnTo>
                <a:lnTo>
                  <a:pt x="2865150" y="929568"/>
                </a:lnTo>
                <a:close/>
                <a:moveTo>
                  <a:pt x="2604206" y="927801"/>
                </a:moveTo>
                <a:lnTo>
                  <a:pt x="2624547" y="927801"/>
                </a:lnTo>
                <a:lnTo>
                  <a:pt x="2624547" y="929568"/>
                </a:lnTo>
                <a:lnTo>
                  <a:pt x="2604206" y="929568"/>
                </a:lnTo>
                <a:close/>
                <a:moveTo>
                  <a:pt x="2344134" y="927801"/>
                </a:moveTo>
                <a:lnTo>
                  <a:pt x="2364793" y="927801"/>
                </a:lnTo>
                <a:lnTo>
                  <a:pt x="2364796" y="929568"/>
                </a:lnTo>
                <a:lnTo>
                  <a:pt x="2344134" y="929568"/>
                </a:lnTo>
                <a:close/>
                <a:moveTo>
                  <a:pt x="2083335" y="927801"/>
                </a:moveTo>
                <a:lnTo>
                  <a:pt x="2103676" y="927801"/>
                </a:lnTo>
                <a:lnTo>
                  <a:pt x="2103676" y="929568"/>
                </a:lnTo>
                <a:lnTo>
                  <a:pt x="2083335" y="929568"/>
                </a:lnTo>
                <a:close/>
                <a:moveTo>
                  <a:pt x="1823118" y="927801"/>
                </a:moveTo>
                <a:lnTo>
                  <a:pt x="1843777" y="927801"/>
                </a:lnTo>
                <a:lnTo>
                  <a:pt x="1843780" y="929568"/>
                </a:lnTo>
                <a:lnTo>
                  <a:pt x="1823118" y="929568"/>
                </a:lnTo>
                <a:close/>
                <a:moveTo>
                  <a:pt x="1562030" y="927801"/>
                </a:moveTo>
                <a:lnTo>
                  <a:pt x="1582661" y="927801"/>
                </a:lnTo>
                <a:lnTo>
                  <a:pt x="1582661" y="929568"/>
                </a:lnTo>
                <a:lnTo>
                  <a:pt x="1562030" y="929568"/>
                </a:lnTo>
                <a:close/>
                <a:moveTo>
                  <a:pt x="1302103" y="927801"/>
                </a:moveTo>
                <a:lnTo>
                  <a:pt x="1322153" y="927801"/>
                </a:lnTo>
                <a:lnTo>
                  <a:pt x="1322153" y="929568"/>
                </a:lnTo>
                <a:lnTo>
                  <a:pt x="1302103" y="929568"/>
                </a:lnTo>
                <a:close/>
                <a:moveTo>
                  <a:pt x="1041304" y="927801"/>
                </a:moveTo>
                <a:lnTo>
                  <a:pt x="1061645" y="927801"/>
                </a:lnTo>
                <a:lnTo>
                  <a:pt x="1061645" y="929568"/>
                </a:lnTo>
                <a:lnTo>
                  <a:pt x="1041304" y="929568"/>
                </a:lnTo>
                <a:close/>
                <a:moveTo>
                  <a:pt x="781232" y="927801"/>
                </a:moveTo>
                <a:lnTo>
                  <a:pt x="801891" y="927801"/>
                </a:lnTo>
                <a:lnTo>
                  <a:pt x="801894" y="929568"/>
                </a:lnTo>
                <a:lnTo>
                  <a:pt x="781232" y="929568"/>
                </a:lnTo>
                <a:close/>
                <a:moveTo>
                  <a:pt x="520434" y="927801"/>
                </a:moveTo>
                <a:lnTo>
                  <a:pt x="540775" y="927801"/>
                </a:lnTo>
                <a:lnTo>
                  <a:pt x="540775" y="929568"/>
                </a:lnTo>
                <a:lnTo>
                  <a:pt x="520434" y="929568"/>
                </a:lnTo>
                <a:close/>
                <a:moveTo>
                  <a:pt x="260217" y="927801"/>
                </a:moveTo>
                <a:lnTo>
                  <a:pt x="280876" y="927801"/>
                </a:lnTo>
                <a:lnTo>
                  <a:pt x="280879" y="929568"/>
                </a:lnTo>
                <a:lnTo>
                  <a:pt x="260217" y="929568"/>
                </a:lnTo>
                <a:close/>
                <a:moveTo>
                  <a:pt x="3029039" y="606652"/>
                </a:moveTo>
                <a:lnTo>
                  <a:pt x="3053264" y="626165"/>
                </a:lnTo>
                <a:lnTo>
                  <a:pt x="3053264" y="927801"/>
                </a:lnTo>
                <a:lnTo>
                  <a:pt x="2885770" y="927801"/>
                </a:lnTo>
                <a:lnTo>
                  <a:pt x="2885346" y="725151"/>
                </a:lnTo>
                <a:close/>
                <a:moveTo>
                  <a:pt x="2508023" y="606652"/>
                </a:moveTo>
                <a:lnTo>
                  <a:pt x="2604206" y="684127"/>
                </a:lnTo>
                <a:lnTo>
                  <a:pt x="2604206" y="927801"/>
                </a:lnTo>
                <a:lnTo>
                  <a:pt x="2364793" y="927801"/>
                </a:lnTo>
                <a:lnTo>
                  <a:pt x="2364475" y="725151"/>
                </a:lnTo>
                <a:close/>
                <a:moveTo>
                  <a:pt x="1987007" y="606652"/>
                </a:moveTo>
                <a:lnTo>
                  <a:pt x="2083335" y="684127"/>
                </a:lnTo>
                <a:lnTo>
                  <a:pt x="2083335" y="927801"/>
                </a:lnTo>
                <a:lnTo>
                  <a:pt x="1843777" y="927801"/>
                </a:lnTo>
                <a:lnTo>
                  <a:pt x="1843459" y="725151"/>
                </a:lnTo>
                <a:close/>
                <a:moveTo>
                  <a:pt x="1465701" y="606652"/>
                </a:moveTo>
                <a:lnTo>
                  <a:pt x="1562030" y="684127"/>
                </a:lnTo>
                <a:lnTo>
                  <a:pt x="1562030" y="927801"/>
                </a:lnTo>
                <a:lnTo>
                  <a:pt x="1322153" y="927801"/>
                </a:lnTo>
                <a:lnTo>
                  <a:pt x="1322153" y="725151"/>
                </a:lnTo>
                <a:close/>
                <a:moveTo>
                  <a:pt x="945121" y="606652"/>
                </a:moveTo>
                <a:lnTo>
                  <a:pt x="1041304" y="684127"/>
                </a:lnTo>
                <a:lnTo>
                  <a:pt x="1041304" y="927801"/>
                </a:lnTo>
                <a:lnTo>
                  <a:pt x="801891" y="927801"/>
                </a:lnTo>
                <a:lnTo>
                  <a:pt x="801573" y="725151"/>
                </a:lnTo>
                <a:close/>
                <a:moveTo>
                  <a:pt x="424106" y="606652"/>
                </a:moveTo>
                <a:lnTo>
                  <a:pt x="520434" y="684127"/>
                </a:lnTo>
                <a:lnTo>
                  <a:pt x="520434" y="927801"/>
                </a:lnTo>
                <a:lnTo>
                  <a:pt x="280876" y="927801"/>
                </a:lnTo>
                <a:lnTo>
                  <a:pt x="280558" y="725151"/>
                </a:lnTo>
                <a:close/>
                <a:moveTo>
                  <a:pt x="3053264" y="600261"/>
                </a:moveTo>
                <a:lnTo>
                  <a:pt x="3058854" y="604778"/>
                </a:lnTo>
                <a:lnTo>
                  <a:pt x="3058854" y="630668"/>
                </a:lnTo>
                <a:lnTo>
                  <a:pt x="3053264" y="626165"/>
                </a:lnTo>
                <a:close/>
                <a:moveTo>
                  <a:pt x="5264" y="187776"/>
                </a:moveTo>
                <a:lnTo>
                  <a:pt x="5264" y="499161"/>
                </a:lnTo>
                <a:lnTo>
                  <a:pt x="0" y="499161"/>
                </a:lnTo>
                <a:lnTo>
                  <a:pt x="0" y="192123"/>
                </a:lnTo>
                <a:close/>
                <a:moveTo>
                  <a:pt x="2247806" y="82916"/>
                </a:moveTo>
                <a:lnTo>
                  <a:pt x="2344134" y="160390"/>
                </a:lnTo>
                <a:lnTo>
                  <a:pt x="2344134" y="413253"/>
                </a:lnTo>
                <a:lnTo>
                  <a:pt x="2264515" y="479149"/>
                </a:lnTo>
                <a:lnTo>
                  <a:pt x="2104258" y="479149"/>
                </a:lnTo>
                <a:lnTo>
                  <a:pt x="2104258" y="201415"/>
                </a:lnTo>
                <a:close/>
                <a:moveTo>
                  <a:pt x="1205920" y="82916"/>
                </a:moveTo>
                <a:lnTo>
                  <a:pt x="1302103" y="160390"/>
                </a:lnTo>
                <a:lnTo>
                  <a:pt x="1302103" y="413253"/>
                </a:lnTo>
                <a:lnTo>
                  <a:pt x="1222629" y="479149"/>
                </a:lnTo>
                <a:lnTo>
                  <a:pt x="1062227" y="479149"/>
                </a:lnTo>
                <a:lnTo>
                  <a:pt x="1062227" y="201415"/>
                </a:lnTo>
                <a:close/>
                <a:moveTo>
                  <a:pt x="684904" y="82916"/>
                </a:moveTo>
                <a:lnTo>
                  <a:pt x="781232" y="160390"/>
                </a:lnTo>
                <a:lnTo>
                  <a:pt x="781232" y="413253"/>
                </a:lnTo>
                <a:lnTo>
                  <a:pt x="701612" y="479149"/>
                </a:lnTo>
                <a:lnTo>
                  <a:pt x="541356" y="479149"/>
                </a:lnTo>
                <a:lnTo>
                  <a:pt x="541356" y="201415"/>
                </a:lnTo>
                <a:close/>
                <a:moveTo>
                  <a:pt x="163889" y="82916"/>
                </a:moveTo>
                <a:lnTo>
                  <a:pt x="260217" y="160390"/>
                </a:lnTo>
                <a:lnTo>
                  <a:pt x="260217" y="413253"/>
                </a:lnTo>
                <a:lnTo>
                  <a:pt x="180743" y="479149"/>
                </a:lnTo>
                <a:lnTo>
                  <a:pt x="20341" y="479149"/>
                </a:lnTo>
                <a:lnTo>
                  <a:pt x="20341" y="201415"/>
                </a:lnTo>
                <a:close/>
                <a:moveTo>
                  <a:pt x="2768821" y="82915"/>
                </a:moveTo>
                <a:lnTo>
                  <a:pt x="2865149" y="160390"/>
                </a:lnTo>
                <a:lnTo>
                  <a:pt x="2865149" y="413252"/>
                </a:lnTo>
                <a:lnTo>
                  <a:pt x="2785530" y="479148"/>
                </a:lnTo>
                <a:lnTo>
                  <a:pt x="2625273" y="479148"/>
                </a:lnTo>
                <a:lnTo>
                  <a:pt x="2625273" y="201414"/>
                </a:lnTo>
                <a:close/>
                <a:moveTo>
                  <a:pt x="1727226" y="82915"/>
                </a:moveTo>
                <a:lnTo>
                  <a:pt x="1823554" y="160390"/>
                </a:lnTo>
                <a:lnTo>
                  <a:pt x="1823554" y="413252"/>
                </a:lnTo>
                <a:lnTo>
                  <a:pt x="1743498" y="479148"/>
                </a:lnTo>
                <a:lnTo>
                  <a:pt x="1583678" y="479148"/>
                </a:lnTo>
                <a:lnTo>
                  <a:pt x="1583678" y="201414"/>
                </a:lnTo>
                <a:close/>
                <a:moveTo>
                  <a:pt x="2769112" y="57186"/>
                </a:moveTo>
                <a:lnTo>
                  <a:pt x="2604932" y="192122"/>
                </a:lnTo>
                <a:lnTo>
                  <a:pt x="2604932" y="499160"/>
                </a:lnTo>
                <a:lnTo>
                  <a:pt x="2792213" y="499160"/>
                </a:lnTo>
                <a:lnTo>
                  <a:pt x="2885345" y="422687"/>
                </a:lnTo>
                <a:lnTo>
                  <a:pt x="2885345" y="151098"/>
                </a:lnTo>
                <a:close/>
                <a:moveTo>
                  <a:pt x="1727226" y="57186"/>
                </a:moveTo>
                <a:lnTo>
                  <a:pt x="1562901" y="192122"/>
                </a:lnTo>
                <a:lnTo>
                  <a:pt x="1562901" y="499160"/>
                </a:lnTo>
                <a:lnTo>
                  <a:pt x="1750182" y="499160"/>
                </a:lnTo>
                <a:lnTo>
                  <a:pt x="1843459" y="422687"/>
                </a:lnTo>
                <a:lnTo>
                  <a:pt x="1843459" y="151098"/>
                </a:lnTo>
                <a:close/>
                <a:moveTo>
                  <a:pt x="2247661" y="56901"/>
                </a:moveTo>
                <a:lnTo>
                  <a:pt x="2083917" y="192123"/>
                </a:lnTo>
                <a:lnTo>
                  <a:pt x="2083917" y="499161"/>
                </a:lnTo>
                <a:lnTo>
                  <a:pt x="2271198" y="499161"/>
                </a:lnTo>
                <a:lnTo>
                  <a:pt x="2364475" y="422687"/>
                </a:lnTo>
                <a:lnTo>
                  <a:pt x="2364475" y="151099"/>
                </a:lnTo>
                <a:close/>
                <a:moveTo>
                  <a:pt x="1205920" y="56901"/>
                </a:moveTo>
                <a:lnTo>
                  <a:pt x="1041886" y="192123"/>
                </a:lnTo>
                <a:lnTo>
                  <a:pt x="1041886" y="499161"/>
                </a:lnTo>
                <a:lnTo>
                  <a:pt x="1229312" y="499161"/>
                </a:lnTo>
                <a:lnTo>
                  <a:pt x="1322154" y="422687"/>
                </a:lnTo>
                <a:lnTo>
                  <a:pt x="1322154" y="151099"/>
                </a:lnTo>
                <a:close/>
                <a:moveTo>
                  <a:pt x="684759" y="56901"/>
                </a:moveTo>
                <a:lnTo>
                  <a:pt x="521015" y="192123"/>
                </a:lnTo>
                <a:lnTo>
                  <a:pt x="521015" y="499161"/>
                </a:lnTo>
                <a:lnTo>
                  <a:pt x="708296" y="499161"/>
                </a:lnTo>
                <a:lnTo>
                  <a:pt x="801573" y="422687"/>
                </a:lnTo>
                <a:lnTo>
                  <a:pt x="801573" y="151099"/>
                </a:lnTo>
                <a:close/>
                <a:moveTo>
                  <a:pt x="5264" y="0"/>
                </a:moveTo>
                <a:lnTo>
                  <a:pt x="3053264" y="0"/>
                </a:lnTo>
                <a:lnTo>
                  <a:pt x="3053264" y="600261"/>
                </a:lnTo>
                <a:lnTo>
                  <a:pt x="3029330" y="580923"/>
                </a:lnTo>
                <a:lnTo>
                  <a:pt x="2865150" y="715859"/>
                </a:lnTo>
                <a:lnTo>
                  <a:pt x="2865150" y="927801"/>
                </a:lnTo>
                <a:lnTo>
                  <a:pt x="2624547" y="927801"/>
                </a:lnTo>
                <a:lnTo>
                  <a:pt x="2624547" y="674835"/>
                </a:lnTo>
                <a:lnTo>
                  <a:pt x="2508314" y="580923"/>
                </a:lnTo>
                <a:lnTo>
                  <a:pt x="2344134" y="715859"/>
                </a:lnTo>
                <a:lnTo>
                  <a:pt x="2344134" y="927801"/>
                </a:lnTo>
                <a:lnTo>
                  <a:pt x="2103676" y="927801"/>
                </a:lnTo>
                <a:lnTo>
                  <a:pt x="2103676" y="674835"/>
                </a:lnTo>
                <a:lnTo>
                  <a:pt x="1987443" y="580923"/>
                </a:lnTo>
                <a:lnTo>
                  <a:pt x="1823118" y="715859"/>
                </a:lnTo>
                <a:lnTo>
                  <a:pt x="1823118" y="927801"/>
                </a:lnTo>
                <a:lnTo>
                  <a:pt x="1582661" y="927801"/>
                </a:lnTo>
                <a:lnTo>
                  <a:pt x="1582661" y="674835"/>
                </a:lnTo>
                <a:lnTo>
                  <a:pt x="1466428" y="580923"/>
                </a:lnTo>
                <a:lnTo>
                  <a:pt x="1302103" y="715859"/>
                </a:lnTo>
                <a:lnTo>
                  <a:pt x="1302103" y="927801"/>
                </a:lnTo>
                <a:lnTo>
                  <a:pt x="1061645" y="927801"/>
                </a:lnTo>
                <a:lnTo>
                  <a:pt x="1061645" y="674835"/>
                </a:lnTo>
                <a:lnTo>
                  <a:pt x="945411" y="580923"/>
                </a:lnTo>
                <a:lnTo>
                  <a:pt x="781232" y="715859"/>
                </a:lnTo>
                <a:lnTo>
                  <a:pt x="781232" y="927801"/>
                </a:lnTo>
                <a:lnTo>
                  <a:pt x="540775" y="927801"/>
                </a:lnTo>
                <a:lnTo>
                  <a:pt x="540775" y="674835"/>
                </a:lnTo>
                <a:lnTo>
                  <a:pt x="424542" y="580923"/>
                </a:lnTo>
                <a:lnTo>
                  <a:pt x="260217" y="715859"/>
                </a:lnTo>
                <a:lnTo>
                  <a:pt x="260217" y="927801"/>
                </a:lnTo>
                <a:lnTo>
                  <a:pt x="5264" y="927801"/>
                </a:lnTo>
                <a:lnTo>
                  <a:pt x="5264" y="499161"/>
                </a:lnTo>
                <a:lnTo>
                  <a:pt x="187281" y="499161"/>
                </a:lnTo>
                <a:lnTo>
                  <a:pt x="280558" y="422687"/>
                </a:lnTo>
                <a:lnTo>
                  <a:pt x="280558" y="151099"/>
                </a:lnTo>
                <a:lnTo>
                  <a:pt x="163744" y="56901"/>
                </a:lnTo>
                <a:lnTo>
                  <a:pt x="5264" y="187776"/>
                </a:lnTo>
                <a:close/>
              </a:path>
            </a:pathLst>
          </a:custGeom>
          <a:solidFill>
            <a:schemeClr val="accent2"/>
          </a:solidFill>
          <a:ln w="13668" cap="flat">
            <a:noFill/>
            <a:prstDash val="solid"/>
            <a:miter/>
          </a:ln>
        </p:spPr>
        <p:txBody>
          <a:bodyPr wrap="square" rtlCol="0" anchor="ctr">
            <a:noAutofit/>
          </a:bodyPr>
          <a:lstStyle/>
          <a:p>
            <a:endParaRPr lang="fi-FI"/>
          </a:p>
        </p:txBody>
      </p:sp>
      <p:sp>
        <p:nvSpPr>
          <p:cNvPr id="29" name="Suorakulmio 28">
            <a:extLst>
              <a:ext uri="{FF2B5EF4-FFF2-40B4-BE49-F238E27FC236}">
                <a16:creationId xmlns:a16="http://schemas.microsoft.com/office/drawing/2014/main" id="{42D56245-2BA4-4BA8-9080-D9E6949E151A}"/>
              </a:ext>
            </a:extLst>
          </p:cNvPr>
          <p:cNvSpPr/>
          <p:nvPr/>
        </p:nvSpPr>
        <p:spPr bwMode="hidden">
          <a:xfrm>
            <a:off x="9146454" y="5930198"/>
            <a:ext cx="3060000" cy="927802"/>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3" name="Päivämäärän paikkamerkki 2">
            <a:extLst>
              <a:ext uri="{FF2B5EF4-FFF2-40B4-BE49-F238E27FC236}">
                <a16:creationId xmlns:a16="http://schemas.microsoft.com/office/drawing/2014/main" id="{F5B65B6B-B873-4044-B697-B6E3454C030D}"/>
              </a:ext>
            </a:extLst>
          </p:cNvPr>
          <p:cNvSpPr>
            <a:spLocks noGrp="1"/>
          </p:cNvSpPr>
          <p:nvPr>
            <p:ph type="dt" sz="half" idx="10"/>
          </p:nvPr>
        </p:nvSpPr>
        <p:spPr/>
        <p:txBody>
          <a:bodyPr/>
          <a:lstStyle>
            <a:lvl1pPr>
              <a:defRPr>
                <a:noFill/>
              </a:defRPr>
            </a:lvl1pPr>
          </a:lstStyle>
          <a:p>
            <a:fld id="{2B800C33-C57E-4DD5-8F47-FB9AAF8A7824}" type="datetime1">
              <a:rPr lang="fi-FI" smtClean="0"/>
              <a:t>26.4.2023</a:t>
            </a:fld>
            <a:endParaRPr lang="fi-FI"/>
          </a:p>
        </p:txBody>
      </p:sp>
      <p:sp>
        <p:nvSpPr>
          <p:cNvPr id="34" name="Tekstiruutu 33">
            <a:extLst>
              <a:ext uri="{FF2B5EF4-FFF2-40B4-BE49-F238E27FC236}">
                <a16:creationId xmlns:a16="http://schemas.microsoft.com/office/drawing/2014/main" id="{1F6EAF03-9286-4B3A-B274-19E0BE549069}"/>
              </a:ext>
            </a:extLst>
          </p:cNvPr>
          <p:cNvSpPr txBox="1"/>
          <p:nvPr/>
        </p:nvSpPr>
        <p:spPr bwMode="white">
          <a:xfrm>
            <a:off x="0" y="5929200"/>
            <a:ext cx="6120000" cy="928800"/>
          </a:xfrm>
          <a:prstGeom prst="rect">
            <a:avLst/>
          </a:prstGeom>
          <a:solidFill>
            <a:schemeClr val="bg1"/>
          </a:solidFill>
        </p:spPr>
        <p:txBody>
          <a:bodyPr wrap="square" rtlCol="0" anchor="ctr">
            <a:noAutofit/>
          </a:bodyPr>
          <a:lstStyle/>
          <a:p>
            <a:pPr algn="ctr"/>
            <a:r>
              <a:rPr lang="fi-FI" sz="2800" spc="300" baseline="0" dirty="0">
                <a:solidFill>
                  <a:srgbClr val="003479"/>
                </a:solidFill>
              </a:rPr>
              <a:t>dvv.fi</a:t>
            </a:r>
          </a:p>
        </p:txBody>
      </p:sp>
      <p:sp>
        <p:nvSpPr>
          <p:cNvPr id="4" name="Alatunnisteen paikkamerkki 3">
            <a:extLst>
              <a:ext uri="{FF2B5EF4-FFF2-40B4-BE49-F238E27FC236}">
                <a16:creationId xmlns:a16="http://schemas.microsoft.com/office/drawing/2014/main" id="{2C9AB2CB-A76C-46BA-BEC2-2F71E558BAD2}"/>
              </a:ext>
            </a:extLst>
          </p:cNvPr>
          <p:cNvSpPr>
            <a:spLocks noGrp="1"/>
          </p:cNvSpPr>
          <p:nvPr>
            <p:ph type="ftr" sz="quarter" idx="11"/>
          </p:nvPr>
        </p:nvSpPr>
        <p:spPr/>
        <p:txBody>
          <a:bodyPr/>
          <a:lstStyle>
            <a:lvl1pPr>
              <a:defRPr>
                <a:noFill/>
              </a:defRPr>
            </a:lvl1pPr>
          </a:lstStyle>
          <a:p>
            <a:r>
              <a:rPr lang="fi-FI"/>
              <a:t>[Esittäjä, Esityksen nimi]</a:t>
            </a:r>
          </a:p>
        </p:txBody>
      </p:sp>
      <p:sp>
        <p:nvSpPr>
          <p:cNvPr id="5" name="Dian numeron paikkamerkki 4">
            <a:extLst>
              <a:ext uri="{FF2B5EF4-FFF2-40B4-BE49-F238E27FC236}">
                <a16:creationId xmlns:a16="http://schemas.microsoft.com/office/drawing/2014/main" id="{C97A2FB5-9A41-422B-9CB8-63068D8F009A}"/>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spTree>
    <p:extLst>
      <p:ext uri="{BB962C8B-B14F-4D97-AF65-F5344CB8AC3E}">
        <p14:creationId xmlns:p14="http://schemas.microsoft.com/office/powerpoint/2010/main" val="582794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Aloitus/Lopetus 2">
    <p:spTree>
      <p:nvGrpSpPr>
        <p:cNvPr id="1" name=""/>
        <p:cNvGrpSpPr/>
        <p:nvPr/>
      </p:nvGrpSpPr>
      <p:grpSpPr>
        <a:xfrm>
          <a:off x="0" y="0"/>
          <a:ext cx="0" cy="0"/>
          <a:chOff x="0" y="0"/>
          <a:chExt cx="0" cy="0"/>
        </a:xfrm>
      </p:grpSpPr>
      <p:sp>
        <p:nvSpPr>
          <p:cNvPr id="12" name="Vapaamuotoinen: Muoto 11">
            <a:extLst>
              <a:ext uri="{FF2B5EF4-FFF2-40B4-BE49-F238E27FC236}">
                <a16:creationId xmlns:a16="http://schemas.microsoft.com/office/drawing/2014/main" id="{FA43DC77-9C6F-421F-BC8B-2D4CD58983BE}"/>
              </a:ext>
            </a:extLst>
          </p:cNvPr>
          <p:cNvSpPr/>
          <p:nvPr/>
        </p:nvSpPr>
        <p:spPr bwMode="hidden">
          <a:xfrm>
            <a:off x="6087620" y="5930582"/>
            <a:ext cx="3058854" cy="929568"/>
          </a:xfrm>
          <a:custGeom>
            <a:avLst/>
            <a:gdLst>
              <a:gd name="connsiteX0" fmla="*/ 2865150 w 3058854"/>
              <a:gd name="connsiteY0" fmla="*/ 927801 h 929568"/>
              <a:gd name="connsiteX1" fmla="*/ 2885770 w 3058854"/>
              <a:gd name="connsiteY1" fmla="*/ 927801 h 929568"/>
              <a:gd name="connsiteX2" fmla="*/ 2885774 w 3058854"/>
              <a:gd name="connsiteY2" fmla="*/ 929568 h 929568"/>
              <a:gd name="connsiteX3" fmla="*/ 2865150 w 3058854"/>
              <a:gd name="connsiteY3" fmla="*/ 929568 h 929568"/>
              <a:gd name="connsiteX4" fmla="*/ 2604206 w 3058854"/>
              <a:gd name="connsiteY4" fmla="*/ 927801 h 929568"/>
              <a:gd name="connsiteX5" fmla="*/ 2624547 w 3058854"/>
              <a:gd name="connsiteY5" fmla="*/ 927801 h 929568"/>
              <a:gd name="connsiteX6" fmla="*/ 2624547 w 3058854"/>
              <a:gd name="connsiteY6" fmla="*/ 929568 h 929568"/>
              <a:gd name="connsiteX7" fmla="*/ 2604206 w 3058854"/>
              <a:gd name="connsiteY7" fmla="*/ 929568 h 929568"/>
              <a:gd name="connsiteX8" fmla="*/ 2344134 w 3058854"/>
              <a:gd name="connsiteY8" fmla="*/ 927801 h 929568"/>
              <a:gd name="connsiteX9" fmla="*/ 2364793 w 3058854"/>
              <a:gd name="connsiteY9" fmla="*/ 927801 h 929568"/>
              <a:gd name="connsiteX10" fmla="*/ 2364796 w 3058854"/>
              <a:gd name="connsiteY10" fmla="*/ 929568 h 929568"/>
              <a:gd name="connsiteX11" fmla="*/ 2344134 w 3058854"/>
              <a:gd name="connsiteY11" fmla="*/ 929568 h 929568"/>
              <a:gd name="connsiteX12" fmla="*/ 2083335 w 3058854"/>
              <a:gd name="connsiteY12" fmla="*/ 927801 h 929568"/>
              <a:gd name="connsiteX13" fmla="*/ 2103676 w 3058854"/>
              <a:gd name="connsiteY13" fmla="*/ 927801 h 929568"/>
              <a:gd name="connsiteX14" fmla="*/ 2103676 w 3058854"/>
              <a:gd name="connsiteY14" fmla="*/ 929568 h 929568"/>
              <a:gd name="connsiteX15" fmla="*/ 2083335 w 3058854"/>
              <a:gd name="connsiteY15" fmla="*/ 929568 h 929568"/>
              <a:gd name="connsiteX16" fmla="*/ 1823118 w 3058854"/>
              <a:gd name="connsiteY16" fmla="*/ 927801 h 929568"/>
              <a:gd name="connsiteX17" fmla="*/ 1843777 w 3058854"/>
              <a:gd name="connsiteY17" fmla="*/ 927801 h 929568"/>
              <a:gd name="connsiteX18" fmla="*/ 1843780 w 3058854"/>
              <a:gd name="connsiteY18" fmla="*/ 929568 h 929568"/>
              <a:gd name="connsiteX19" fmla="*/ 1823118 w 3058854"/>
              <a:gd name="connsiteY19" fmla="*/ 929568 h 929568"/>
              <a:gd name="connsiteX20" fmla="*/ 1562030 w 3058854"/>
              <a:gd name="connsiteY20" fmla="*/ 927801 h 929568"/>
              <a:gd name="connsiteX21" fmla="*/ 1582661 w 3058854"/>
              <a:gd name="connsiteY21" fmla="*/ 927801 h 929568"/>
              <a:gd name="connsiteX22" fmla="*/ 1582661 w 3058854"/>
              <a:gd name="connsiteY22" fmla="*/ 929568 h 929568"/>
              <a:gd name="connsiteX23" fmla="*/ 1562030 w 3058854"/>
              <a:gd name="connsiteY23" fmla="*/ 929568 h 929568"/>
              <a:gd name="connsiteX24" fmla="*/ 1302103 w 3058854"/>
              <a:gd name="connsiteY24" fmla="*/ 927801 h 929568"/>
              <a:gd name="connsiteX25" fmla="*/ 1322153 w 3058854"/>
              <a:gd name="connsiteY25" fmla="*/ 927801 h 929568"/>
              <a:gd name="connsiteX26" fmla="*/ 1322153 w 3058854"/>
              <a:gd name="connsiteY26" fmla="*/ 929568 h 929568"/>
              <a:gd name="connsiteX27" fmla="*/ 1302103 w 3058854"/>
              <a:gd name="connsiteY27" fmla="*/ 929568 h 929568"/>
              <a:gd name="connsiteX28" fmla="*/ 1041304 w 3058854"/>
              <a:gd name="connsiteY28" fmla="*/ 927801 h 929568"/>
              <a:gd name="connsiteX29" fmla="*/ 1061645 w 3058854"/>
              <a:gd name="connsiteY29" fmla="*/ 927801 h 929568"/>
              <a:gd name="connsiteX30" fmla="*/ 1061645 w 3058854"/>
              <a:gd name="connsiteY30" fmla="*/ 929568 h 929568"/>
              <a:gd name="connsiteX31" fmla="*/ 1041304 w 3058854"/>
              <a:gd name="connsiteY31" fmla="*/ 929568 h 929568"/>
              <a:gd name="connsiteX32" fmla="*/ 781232 w 3058854"/>
              <a:gd name="connsiteY32" fmla="*/ 927801 h 929568"/>
              <a:gd name="connsiteX33" fmla="*/ 801891 w 3058854"/>
              <a:gd name="connsiteY33" fmla="*/ 927801 h 929568"/>
              <a:gd name="connsiteX34" fmla="*/ 801894 w 3058854"/>
              <a:gd name="connsiteY34" fmla="*/ 929568 h 929568"/>
              <a:gd name="connsiteX35" fmla="*/ 781232 w 3058854"/>
              <a:gd name="connsiteY35" fmla="*/ 929568 h 929568"/>
              <a:gd name="connsiteX36" fmla="*/ 520434 w 3058854"/>
              <a:gd name="connsiteY36" fmla="*/ 927801 h 929568"/>
              <a:gd name="connsiteX37" fmla="*/ 540775 w 3058854"/>
              <a:gd name="connsiteY37" fmla="*/ 927801 h 929568"/>
              <a:gd name="connsiteX38" fmla="*/ 540775 w 3058854"/>
              <a:gd name="connsiteY38" fmla="*/ 929568 h 929568"/>
              <a:gd name="connsiteX39" fmla="*/ 520434 w 3058854"/>
              <a:gd name="connsiteY39" fmla="*/ 929568 h 929568"/>
              <a:gd name="connsiteX40" fmla="*/ 260217 w 3058854"/>
              <a:gd name="connsiteY40" fmla="*/ 927801 h 929568"/>
              <a:gd name="connsiteX41" fmla="*/ 280876 w 3058854"/>
              <a:gd name="connsiteY41" fmla="*/ 927801 h 929568"/>
              <a:gd name="connsiteX42" fmla="*/ 280879 w 3058854"/>
              <a:gd name="connsiteY42" fmla="*/ 929568 h 929568"/>
              <a:gd name="connsiteX43" fmla="*/ 260217 w 3058854"/>
              <a:gd name="connsiteY43" fmla="*/ 929568 h 929568"/>
              <a:gd name="connsiteX44" fmla="*/ 3029039 w 3058854"/>
              <a:gd name="connsiteY44" fmla="*/ 606652 h 929568"/>
              <a:gd name="connsiteX45" fmla="*/ 3053264 w 3058854"/>
              <a:gd name="connsiteY45" fmla="*/ 626165 h 929568"/>
              <a:gd name="connsiteX46" fmla="*/ 3053264 w 3058854"/>
              <a:gd name="connsiteY46" fmla="*/ 927801 h 929568"/>
              <a:gd name="connsiteX47" fmla="*/ 2885770 w 3058854"/>
              <a:gd name="connsiteY47" fmla="*/ 927801 h 929568"/>
              <a:gd name="connsiteX48" fmla="*/ 2885346 w 3058854"/>
              <a:gd name="connsiteY48" fmla="*/ 725151 h 929568"/>
              <a:gd name="connsiteX49" fmla="*/ 2508023 w 3058854"/>
              <a:gd name="connsiteY49" fmla="*/ 606652 h 929568"/>
              <a:gd name="connsiteX50" fmla="*/ 2604206 w 3058854"/>
              <a:gd name="connsiteY50" fmla="*/ 684127 h 929568"/>
              <a:gd name="connsiteX51" fmla="*/ 2604206 w 3058854"/>
              <a:gd name="connsiteY51" fmla="*/ 927801 h 929568"/>
              <a:gd name="connsiteX52" fmla="*/ 2364793 w 3058854"/>
              <a:gd name="connsiteY52" fmla="*/ 927801 h 929568"/>
              <a:gd name="connsiteX53" fmla="*/ 2364475 w 3058854"/>
              <a:gd name="connsiteY53" fmla="*/ 725151 h 929568"/>
              <a:gd name="connsiteX54" fmla="*/ 1987007 w 3058854"/>
              <a:gd name="connsiteY54" fmla="*/ 606652 h 929568"/>
              <a:gd name="connsiteX55" fmla="*/ 2083335 w 3058854"/>
              <a:gd name="connsiteY55" fmla="*/ 684127 h 929568"/>
              <a:gd name="connsiteX56" fmla="*/ 2083335 w 3058854"/>
              <a:gd name="connsiteY56" fmla="*/ 927801 h 929568"/>
              <a:gd name="connsiteX57" fmla="*/ 1843777 w 3058854"/>
              <a:gd name="connsiteY57" fmla="*/ 927801 h 929568"/>
              <a:gd name="connsiteX58" fmla="*/ 1843459 w 3058854"/>
              <a:gd name="connsiteY58" fmla="*/ 725151 h 929568"/>
              <a:gd name="connsiteX59" fmla="*/ 1465701 w 3058854"/>
              <a:gd name="connsiteY59" fmla="*/ 606652 h 929568"/>
              <a:gd name="connsiteX60" fmla="*/ 1562030 w 3058854"/>
              <a:gd name="connsiteY60" fmla="*/ 684127 h 929568"/>
              <a:gd name="connsiteX61" fmla="*/ 1562030 w 3058854"/>
              <a:gd name="connsiteY61" fmla="*/ 927801 h 929568"/>
              <a:gd name="connsiteX62" fmla="*/ 1322153 w 3058854"/>
              <a:gd name="connsiteY62" fmla="*/ 927801 h 929568"/>
              <a:gd name="connsiteX63" fmla="*/ 1322153 w 3058854"/>
              <a:gd name="connsiteY63" fmla="*/ 725151 h 929568"/>
              <a:gd name="connsiteX64" fmla="*/ 945121 w 3058854"/>
              <a:gd name="connsiteY64" fmla="*/ 606652 h 929568"/>
              <a:gd name="connsiteX65" fmla="*/ 1041304 w 3058854"/>
              <a:gd name="connsiteY65" fmla="*/ 684127 h 929568"/>
              <a:gd name="connsiteX66" fmla="*/ 1041304 w 3058854"/>
              <a:gd name="connsiteY66" fmla="*/ 927801 h 929568"/>
              <a:gd name="connsiteX67" fmla="*/ 801891 w 3058854"/>
              <a:gd name="connsiteY67" fmla="*/ 927801 h 929568"/>
              <a:gd name="connsiteX68" fmla="*/ 801573 w 3058854"/>
              <a:gd name="connsiteY68" fmla="*/ 725151 h 929568"/>
              <a:gd name="connsiteX69" fmla="*/ 424106 w 3058854"/>
              <a:gd name="connsiteY69" fmla="*/ 606652 h 929568"/>
              <a:gd name="connsiteX70" fmla="*/ 520434 w 3058854"/>
              <a:gd name="connsiteY70" fmla="*/ 684127 h 929568"/>
              <a:gd name="connsiteX71" fmla="*/ 520434 w 3058854"/>
              <a:gd name="connsiteY71" fmla="*/ 927801 h 929568"/>
              <a:gd name="connsiteX72" fmla="*/ 280876 w 3058854"/>
              <a:gd name="connsiteY72" fmla="*/ 927801 h 929568"/>
              <a:gd name="connsiteX73" fmla="*/ 280558 w 3058854"/>
              <a:gd name="connsiteY73" fmla="*/ 725151 h 929568"/>
              <a:gd name="connsiteX74" fmla="*/ 3053264 w 3058854"/>
              <a:gd name="connsiteY74" fmla="*/ 600261 h 929568"/>
              <a:gd name="connsiteX75" fmla="*/ 3058854 w 3058854"/>
              <a:gd name="connsiteY75" fmla="*/ 604778 h 929568"/>
              <a:gd name="connsiteX76" fmla="*/ 3058854 w 3058854"/>
              <a:gd name="connsiteY76" fmla="*/ 630668 h 929568"/>
              <a:gd name="connsiteX77" fmla="*/ 3053264 w 3058854"/>
              <a:gd name="connsiteY77" fmla="*/ 626165 h 929568"/>
              <a:gd name="connsiteX78" fmla="*/ 5264 w 3058854"/>
              <a:gd name="connsiteY78" fmla="*/ 187776 h 929568"/>
              <a:gd name="connsiteX79" fmla="*/ 5264 w 3058854"/>
              <a:gd name="connsiteY79" fmla="*/ 499161 h 929568"/>
              <a:gd name="connsiteX80" fmla="*/ 0 w 3058854"/>
              <a:gd name="connsiteY80" fmla="*/ 499161 h 929568"/>
              <a:gd name="connsiteX81" fmla="*/ 0 w 3058854"/>
              <a:gd name="connsiteY81" fmla="*/ 192123 h 929568"/>
              <a:gd name="connsiteX82" fmla="*/ 2247806 w 3058854"/>
              <a:gd name="connsiteY82" fmla="*/ 82916 h 929568"/>
              <a:gd name="connsiteX83" fmla="*/ 2344134 w 3058854"/>
              <a:gd name="connsiteY83" fmla="*/ 160390 h 929568"/>
              <a:gd name="connsiteX84" fmla="*/ 2344134 w 3058854"/>
              <a:gd name="connsiteY84" fmla="*/ 413253 h 929568"/>
              <a:gd name="connsiteX85" fmla="*/ 2264515 w 3058854"/>
              <a:gd name="connsiteY85" fmla="*/ 479149 h 929568"/>
              <a:gd name="connsiteX86" fmla="*/ 2104258 w 3058854"/>
              <a:gd name="connsiteY86" fmla="*/ 479149 h 929568"/>
              <a:gd name="connsiteX87" fmla="*/ 2104258 w 3058854"/>
              <a:gd name="connsiteY87" fmla="*/ 201415 h 929568"/>
              <a:gd name="connsiteX88" fmla="*/ 1205920 w 3058854"/>
              <a:gd name="connsiteY88" fmla="*/ 82916 h 929568"/>
              <a:gd name="connsiteX89" fmla="*/ 1302103 w 3058854"/>
              <a:gd name="connsiteY89" fmla="*/ 160390 h 929568"/>
              <a:gd name="connsiteX90" fmla="*/ 1302103 w 3058854"/>
              <a:gd name="connsiteY90" fmla="*/ 413253 h 929568"/>
              <a:gd name="connsiteX91" fmla="*/ 1222629 w 3058854"/>
              <a:gd name="connsiteY91" fmla="*/ 479149 h 929568"/>
              <a:gd name="connsiteX92" fmla="*/ 1062227 w 3058854"/>
              <a:gd name="connsiteY92" fmla="*/ 479149 h 929568"/>
              <a:gd name="connsiteX93" fmla="*/ 1062227 w 3058854"/>
              <a:gd name="connsiteY93" fmla="*/ 201415 h 929568"/>
              <a:gd name="connsiteX94" fmla="*/ 684904 w 3058854"/>
              <a:gd name="connsiteY94" fmla="*/ 82916 h 929568"/>
              <a:gd name="connsiteX95" fmla="*/ 781232 w 3058854"/>
              <a:gd name="connsiteY95" fmla="*/ 160390 h 929568"/>
              <a:gd name="connsiteX96" fmla="*/ 781232 w 3058854"/>
              <a:gd name="connsiteY96" fmla="*/ 413253 h 929568"/>
              <a:gd name="connsiteX97" fmla="*/ 701612 w 3058854"/>
              <a:gd name="connsiteY97" fmla="*/ 479149 h 929568"/>
              <a:gd name="connsiteX98" fmla="*/ 541356 w 3058854"/>
              <a:gd name="connsiteY98" fmla="*/ 479149 h 929568"/>
              <a:gd name="connsiteX99" fmla="*/ 541356 w 3058854"/>
              <a:gd name="connsiteY99" fmla="*/ 201415 h 929568"/>
              <a:gd name="connsiteX100" fmla="*/ 163889 w 3058854"/>
              <a:gd name="connsiteY100" fmla="*/ 82916 h 929568"/>
              <a:gd name="connsiteX101" fmla="*/ 260217 w 3058854"/>
              <a:gd name="connsiteY101" fmla="*/ 160390 h 929568"/>
              <a:gd name="connsiteX102" fmla="*/ 260217 w 3058854"/>
              <a:gd name="connsiteY102" fmla="*/ 413253 h 929568"/>
              <a:gd name="connsiteX103" fmla="*/ 180743 w 3058854"/>
              <a:gd name="connsiteY103" fmla="*/ 479149 h 929568"/>
              <a:gd name="connsiteX104" fmla="*/ 20341 w 3058854"/>
              <a:gd name="connsiteY104" fmla="*/ 479149 h 929568"/>
              <a:gd name="connsiteX105" fmla="*/ 20341 w 3058854"/>
              <a:gd name="connsiteY105" fmla="*/ 201415 h 929568"/>
              <a:gd name="connsiteX106" fmla="*/ 2768821 w 3058854"/>
              <a:gd name="connsiteY106" fmla="*/ 82915 h 929568"/>
              <a:gd name="connsiteX107" fmla="*/ 2865149 w 3058854"/>
              <a:gd name="connsiteY107" fmla="*/ 160390 h 929568"/>
              <a:gd name="connsiteX108" fmla="*/ 2865149 w 3058854"/>
              <a:gd name="connsiteY108" fmla="*/ 413252 h 929568"/>
              <a:gd name="connsiteX109" fmla="*/ 2785530 w 3058854"/>
              <a:gd name="connsiteY109" fmla="*/ 479148 h 929568"/>
              <a:gd name="connsiteX110" fmla="*/ 2625273 w 3058854"/>
              <a:gd name="connsiteY110" fmla="*/ 479148 h 929568"/>
              <a:gd name="connsiteX111" fmla="*/ 2625273 w 3058854"/>
              <a:gd name="connsiteY111" fmla="*/ 201414 h 929568"/>
              <a:gd name="connsiteX112" fmla="*/ 1727226 w 3058854"/>
              <a:gd name="connsiteY112" fmla="*/ 82915 h 929568"/>
              <a:gd name="connsiteX113" fmla="*/ 1823554 w 3058854"/>
              <a:gd name="connsiteY113" fmla="*/ 160390 h 929568"/>
              <a:gd name="connsiteX114" fmla="*/ 1823554 w 3058854"/>
              <a:gd name="connsiteY114" fmla="*/ 413252 h 929568"/>
              <a:gd name="connsiteX115" fmla="*/ 1743498 w 3058854"/>
              <a:gd name="connsiteY115" fmla="*/ 479148 h 929568"/>
              <a:gd name="connsiteX116" fmla="*/ 1583678 w 3058854"/>
              <a:gd name="connsiteY116" fmla="*/ 479148 h 929568"/>
              <a:gd name="connsiteX117" fmla="*/ 1583678 w 3058854"/>
              <a:gd name="connsiteY117" fmla="*/ 201414 h 929568"/>
              <a:gd name="connsiteX118" fmla="*/ 2769112 w 3058854"/>
              <a:gd name="connsiteY118" fmla="*/ 57186 h 929568"/>
              <a:gd name="connsiteX119" fmla="*/ 2604932 w 3058854"/>
              <a:gd name="connsiteY119" fmla="*/ 192122 h 929568"/>
              <a:gd name="connsiteX120" fmla="*/ 2604932 w 3058854"/>
              <a:gd name="connsiteY120" fmla="*/ 499160 h 929568"/>
              <a:gd name="connsiteX121" fmla="*/ 2792213 w 3058854"/>
              <a:gd name="connsiteY121" fmla="*/ 499160 h 929568"/>
              <a:gd name="connsiteX122" fmla="*/ 2885345 w 3058854"/>
              <a:gd name="connsiteY122" fmla="*/ 422687 h 929568"/>
              <a:gd name="connsiteX123" fmla="*/ 2885345 w 3058854"/>
              <a:gd name="connsiteY123" fmla="*/ 151098 h 929568"/>
              <a:gd name="connsiteX124" fmla="*/ 1727226 w 3058854"/>
              <a:gd name="connsiteY124" fmla="*/ 57186 h 929568"/>
              <a:gd name="connsiteX125" fmla="*/ 1562901 w 3058854"/>
              <a:gd name="connsiteY125" fmla="*/ 192122 h 929568"/>
              <a:gd name="connsiteX126" fmla="*/ 1562901 w 3058854"/>
              <a:gd name="connsiteY126" fmla="*/ 499160 h 929568"/>
              <a:gd name="connsiteX127" fmla="*/ 1750182 w 3058854"/>
              <a:gd name="connsiteY127" fmla="*/ 499160 h 929568"/>
              <a:gd name="connsiteX128" fmla="*/ 1843459 w 3058854"/>
              <a:gd name="connsiteY128" fmla="*/ 422687 h 929568"/>
              <a:gd name="connsiteX129" fmla="*/ 1843459 w 3058854"/>
              <a:gd name="connsiteY129" fmla="*/ 151098 h 929568"/>
              <a:gd name="connsiteX130" fmla="*/ 2247661 w 3058854"/>
              <a:gd name="connsiteY130" fmla="*/ 56901 h 929568"/>
              <a:gd name="connsiteX131" fmla="*/ 2083917 w 3058854"/>
              <a:gd name="connsiteY131" fmla="*/ 192123 h 929568"/>
              <a:gd name="connsiteX132" fmla="*/ 2083917 w 3058854"/>
              <a:gd name="connsiteY132" fmla="*/ 499161 h 929568"/>
              <a:gd name="connsiteX133" fmla="*/ 2271198 w 3058854"/>
              <a:gd name="connsiteY133" fmla="*/ 499161 h 929568"/>
              <a:gd name="connsiteX134" fmla="*/ 2364475 w 3058854"/>
              <a:gd name="connsiteY134" fmla="*/ 422687 h 929568"/>
              <a:gd name="connsiteX135" fmla="*/ 2364475 w 3058854"/>
              <a:gd name="connsiteY135" fmla="*/ 151099 h 929568"/>
              <a:gd name="connsiteX136" fmla="*/ 1205920 w 3058854"/>
              <a:gd name="connsiteY136" fmla="*/ 56901 h 929568"/>
              <a:gd name="connsiteX137" fmla="*/ 1041886 w 3058854"/>
              <a:gd name="connsiteY137" fmla="*/ 192123 h 929568"/>
              <a:gd name="connsiteX138" fmla="*/ 1041886 w 3058854"/>
              <a:gd name="connsiteY138" fmla="*/ 499161 h 929568"/>
              <a:gd name="connsiteX139" fmla="*/ 1229312 w 3058854"/>
              <a:gd name="connsiteY139" fmla="*/ 499161 h 929568"/>
              <a:gd name="connsiteX140" fmla="*/ 1322154 w 3058854"/>
              <a:gd name="connsiteY140" fmla="*/ 422687 h 929568"/>
              <a:gd name="connsiteX141" fmla="*/ 1322154 w 3058854"/>
              <a:gd name="connsiteY141" fmla="*/ 151099 h 929568"/>
              <a:gd name="connsiteX142" fmla="*/ 684759 w 3058854"/>
              <a:gd name="connsiteY142" fmla="*/ 56901 h 929568"/>
              <a:gd name="connsiteX143" fmla="*/ 521015 w 3058854"/>
              <a:gd name="connsiteY143" fmla="*/ 192123 h 929568"/>
              <a:gd name="connsiteX144" fmla="*/ 521015 w 3058854"/>
              <a:gd name="connsiteY144" fmla="*/ 499161 h 929568"/>
              <a:gd name="connsiteX145" fmla="*/ 708296 w 3058854"/>
              <a:gd name="connsiteY145" fmla="*/ 499161 h 929568"/>
              <a:gd name="connsiteX146" fmla="*/ 801573 w 3058854"/>
              <a:gd name="connsiteY146" fmla="*/ 422687 h 929568"/>
              <a:gd name="connsiteX147" fmla="*/ 801573 w 3058854"/>
              <a:gd name="connsiteY147" fmla="*/ 151099 h 929568"/>
              <a:gd name="connsiteX148" fmla="*/ 5264 w 3058854"/>
              <a:gd name="connsiteY148" fmla="*/ 0 h 929568"/>
              <a:gd name="connsiteX149" fmla="*/ 3053264 w 3058854"/>
              <a:gd name="connsiteY149" fmla="*/ 0 h 929568"/>
              <a:gd name="connsiteX150" fmla="*/ 3053264 w 3058854"/>
              <a:gd name="connsiteY150" fmla="*/ 600261 h 929568"/>
              <a:gd name="connsiteX151" fmla="*/ 3029330 w 3058854"/>
              <a:gd name="connsiteY151" fmla="*/ 580923 h 929568"/>
              <a:gd name="connsiteX152" fmla="*/ 2865150 w 3058854"/>
              <a:gd name="connsiteY152" fmla="*/ 715859 h 929568"/>
              <a:gd name="connsiteX153" fmla="*/ 2865150 w 3058854"/>
              <a:gd name="connsiteY153" fmla="*/ 927801 h 929568"/>
              <a:gd name="connsiteX154" fmla="*/ 2624547 w 3058854"/>
              <a:gd name="connsiteY154" fmla="*/ 927801 h 929568"/>
              <a:gd name="connsiteX155" fmla="*/ 2624547 w 3058854"/>
              <a:gd name="connsiteY155" fmla="*/ 674835 h 929568"/>
              <a:gd name="connsiteX156" fmla="*/ 2508314 w 3058854"/>
              <a:gd name="connsiteY156" fmla="*/ 580923 h 929568"/>
              <a:gd name="connsiteX157" fmla="*/ 2344134 w 3058854"/>
              <a:gd name="connsiteY157" fmla="*/ 715859 h 929568"/>
              <a:gd name="connsiteX158" fmla="*/ 2344134 w 3058854"/>
              <a:gd name="connsiteY158" fmla="*/ 927801 h 929568"/>
              <a:gd name="connsiteX159" fmla="*/ 2103676 w 3058854"/>
              <a:gd name="connsiteY159" fmla="*/ 927801 h 929568"/>
              <a:gd name="connsiteX160" fmla="*/ 2103676 w 3058854"/>
              <a:gd name="connsiteY160" fmla="*/ 674835 h 929568"/>
              <a:gd name="connsiteX161" fmla="*/ 1987443 w 3058854"/>
              <a:gd name="connsiteY161" fmla="*/ 580923 h 929568"/>
              <a:gd name="connsiteX162" fmla="*/ 1823118 w 3058854"/>
              <a:gd name="connsiteY162" fmla="*/ 715859 h 929568"/>
              <a:gd name="connsiteX163" fmla="*/ 1823118 w 3058854"/>
              <a:gd name="connsiteY163" fmla="*/ 927801 h 929568"/>
              <a:gd name="connsiteX164" fmla="*/ 1582661 w 3058854"/>
              <a:gd name="connsiteY164" fmla="*/ 927801 h 929568"/>
              <a:gd name="connsiteX165" fmla="*/ 1582661 w 3058854"/>
              <a:gd name="connsiteY165" fmla="*/ 674835 h 929568"/>
              <a:gd name="connsiteX166" fmla="*/ 1466428 w 3058854"/>
              <a:gd name="connsiteY166" fmla="*/ 580923 h 929568"/>
              <a:gd name="connsiteX167" fmla="*/ 1302103 w 3058854"/>
              <a:gd name="connsiteY167" fmla="*/ 715859 h 929568"/>
              <a:gd name="connsiteX168" fmla="*/ 1302103 w 3058854"/>
              <a:gd name="connsiteY168" fmla="*/ 927801 h 929568"/>
              <a:gd name="connsiteX169" fmla="*/ 1061645 w 3058854"/>
              <a:gd name="connsiteY169" fmla="*/ 927801 h 929568"/>
              <a:gd name="connsiteX170" fmla="*/ 1061645 w 3058854"/>
              <a:gd name="connsiteY170" fmla="*/ 674835 h 929568"/>
              <a:gd name="connsiteX171" fmla="*/ 945411 w 3058854"/>
              <a:gd name="connsiteY171" fmla="*/ 580923 h 929568"/>
              <a:gd name="connsiteX172" fmla="*/ 781232 w 3058854"/>
              <a:gd name="connsiteY172" fmla="*/ 715859 h 929568"/>
              <a:gd name="connsiteX173" fmla="*/ 781232 w 3058854"/>
              <a:gd name="connsiteY173" fmla="*/ 927801 h 929568"/>
              <a:gd name="connsiteX174" fmla="*/ 540775 w 3058854"/>
              <a:gd name="connsiteY174" fmla="*/ 927801 h 929568"/>
              <a:gd name="connsiteX175" fmla="*/ 540775 w 3058854"/>
              <a:gd name="connsiteY175" fmla="*/ 674835 h 929568"/>
              <a:gd name="connsiteX176" fmla="*/ 424542 w 3058854"/>
              <a:gd name="connsiteY176" fmla="*/ 580923 h 929568"/>
              <a:gd name="connsiteX177" fmla="*/ 260217 w 3058854"/>
              <a:gd name="connsiteY177" fmla="*/ 715859 h 929568"/>
              <a:gd name="connsiteX178" fmla="*/ 260217 w 3058854"/>
              <a:gd name="connsiteY178" fmla="*/ 927801 h 929568"/>
              <a:gd name="connsiteX179" fmla="*/ 5264 w 3058854"/>
              <a:gd name="connsiteY179" fmla="*/ 927801 h 929568"/>
              <a:gd name="connsiteX180" fmla="*/ 5264 w 3058854"/>
              <a:gd name="connsiteY180" fmla="*/ 499161 h 929568"/>
              <a:gd name="connsiteX181" fmla="*/ 187281 w 3058854"/>
              <a:gd name="connsiteY181" fmla="*/ 499161 h 929568"/>
              <a:gd name="connsiteX182" fmla="*/ 280558 w 3058854"/>
              <a:gd name="connsiteY182" fmla="*/ 422687 h 929568"/>
              <a:gd name="connsiteX183" fmla="*/ 280558 w 3058854"/>
              <a:gd name="connsiteY183" fmla="*/ 151099 h 929568"/>
              <a:gd name="connsiteX184" fmla="*/ 163744 w 3058854"/>
              <a:gd name="connsiteY184" fmla="*/ 56901 h 929568"/>
              <a:gd name="connsiteX185" fmla="*/ 5264 w 3058854"/>
              <a:gd name="connsiteY185" fmla="*/ 187776 h 92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3058854" h="929568">
                <a:moveTo>
                  <a:pt x="2865150" y="927801"/>
                </a:moveTo>
                <a:lnTo>
                  <a:pt x="2885770" y="927801"/>
                </a:lnTo>
                <a:lnTo>
                  <a:pt x="2885774" y="929568"/>
                </a:lnTo>
                <a:lnTo>
                  <a:pt x="2865150" y="929568"/>
                </a:lnTo>
                <a:close/>
                <a:moveTo>
                  <a:pt x="2604206" y="927801"/>
                </a:moveTo>
                <a:lnTo>
                  <a:pt x="2624547" y="927801"/>
                </a:lnTo>
                <a:lnTo>
                  <a:pt x="2624547" y="929568"/>
                </a:lnTo>
                <a:lnTo>
                  <a:pt x="2604206" y="929568"/>
                </a:lnTo>
                <a:close/>
                <a:moveTo>
                  <a:pt x="2344134" y="927801"/>
                </a:moveTo>
                <a:lnTo>
                  <a:pt x="2364793" y="927801"/>
                </a:lnTo>
                <a:lnTo>
                  <a:pt x="2364796" y="929568"/>
                </a:lnTo>
                <a:lnTo>
                  <a:pt x="2344134" y="929568"/>
                </a:lnTo>
                <a:close/>
                <a:moveTo>
                  <a:pt x="2083335" y="927801"/>
                </a:moveTo>
                <a:lnTo>
                  <a:pt x="2103676" y="927801"/>
                </a:lnTo>
                <a:lnTo>
                  <a:pt x="2103676" y="929568"/>
                </a:lnTo>
                <a:lnTo>
                  <a:pt x="2083335" y="929568"/>
                </a:lnTo>
                <a:close/>
                <a:moveTo>
                  <a:pt x="1823118" y="927801"/>
                </a:moveTo>
                <a:lnTo>
                  <a:pt x="1843777" y="927801"/>
                </a:lnTo>
                <a:lnTo>
                  <a:pt x="1843780" y="929568"/>
                </a:lnTo>
                <a:lnTo>
                  <a:pt x="1823118" y="929568"/>
                </a:lnTo>
                <a:close/>
                <a:moveTo>
                  <a:pt x="1562030" y="927801"/>
                </a:moveTo>
                <a:lnTo>
                  <a:pt x="1582661" y="927801"/>
                </a:lnTo>
                <a:lnTo>
                  <a:pt x="1582661" y="929568"/>
                </a:lnTo>
                <a:lnTo>
                  <a:pt x="1562030" y="929568"/>
                </a:lnTo>
                <a:close/>
                <a:moveTo>
                  <a:pt x="1302103" y="927801"/>
                </a:moveTo>
                <a:lnTo>
                  <a:pt x="1322153" y="927801"/>
                </a:lnTo>
                <a:lnTo>
                  <a:pt x="1322153" y="929568"/>
                </a:lnTo>
                <a:lnTo>
                  <a:pt x="1302103" y="929568"/>
                </a:lnTo>
                <a:close/>
                <a:moveTo>
                  <a:pt x="1041304" y="927801"/>
                </a:moveTo>
                <a:lnTo>
                  <a:pt x="1061645" y="927801"/>
                </a:lnTo>
                <a:lnTo>
                  <a:pt x="1061645" y="929568"/>
                </a:lnTo>
                <a:lnTo>
                  <a:pt x="1041304" y="929568"/>
                </a:lnTo>
                <a:close/>
                <a:moveTo>
                  <a:pt x="781232" y="927801"/>
                </a:moveTo>
                <a:lnTo>
                  <a:pt x="801891" y="927801"/>
                </a:lnTo>
                <a:lnTo>
                  <a:pt x="801894" y="929568"/>
                </a:lnTo>
                <a:lnTo>
                  <a:pt x="781232" y="929568"/>
                </a:lnTo>
                <a:close/>
                <a:moveTo>
                  <a:pt x="520434" y="927801"/>
                </a:moveTo>
                <a:lnTo>
                  <a:pt x="540775" y="927801"/>
                </a:lnTo>
                <a:lnTo>
                  <a:pt x="540775" y="929568"/>
                </a:lnTo>
                <a:lnTo>
                  <a:pt x="520434" y="929568"/>
                </a:lnTo>
                <a:close/>
                <a:moveTo>
                  <a:pt x="260217" y="927801"/>
                </a:moveTo>
                <a:lnTo>
                  <a:pt x="280876" y="927801"/>
                </a:lnTo>
                <a:lnTo>
                  <a:pt x="280879" y="929568"/>
                </a:lnTo>
                <a:lnTo>
                  <a:pt x="260217" y="929568"/>
                </a:lnTo>
                <a:close/>
                <a:moveTo>
                  <a:pt x="3029039" y="606652"/>
                </a:moveTo>
                <a:lnTo>
                  <a:pt x="3053264" y="626165"/>
                </a:lnTo>
                <a:lnTo>
                  <a:pt x="3053264" y="927801"/>
                </a:lnTo>
                <a:lnTo>
                  <a:pt x="2885770" y="927801"/>
                </a:lnTo>
                <a:lnTo>
                  <a:pt x="2885346" y="725151"/>
                </a:lnTo>
                <a:close/>
                <a:moveTo>
                  <a:pt x="2508023" y="606652"/>
                </a:moveTo>
                <a:lnTo>
                  <a:pt x="2604206" y="684127"/>
                </a:lnTo>
                <a:lnTo>
                  <a:pt x="2604206" y="927801"/>
                </a:lnTo>
                <a:lnTo>
                  <a:pt x="2364793" y="927801"/>
                </a:lnTo>
                <a:lnTo>
                  <a:pt x="2364475" y="725151"/>
                </a:lnTo>
                <a:close/>
                <a:moveTo>
                  <a:pt x="1987007" y="606652"/>
                </a:moveTo>
                <a:lnTo>
                  <a:pt x="2083335" y="684127"/>
                </a:lnTo>
                <a:lnTo>
                  <a:pt x="2083335" y="927801"/>
                </a:lnTo>
                <a:lnTo>
                  <a:pt x="1843777" y="927801"/>
                </a:lnTo>
                <a:lnTo>
                  <a:pt x="1843459" y="725151"/>
                </a:lnTo>
                <a:close/>
                <a:moveTo>
                  <a:pt x="1465701" y="606652"/>
                </a:moveTo>
                <a:lnTo>
                  <a:pt x="1562030" y="684127"/>
                </a:lnTo>
                <a:lnTo>
                  <a:pt x="1562030" y="927801"/>
                </a:lnTo>
                <a:lnTo>
                  <a:pt x="1322153" y="927801"/>
                </a:lnTo>
                <a:lnTo>
                  <a:pt x="1322153" y="725151"/>
                </a:lnTo>
                <a:close/>
                <a:moveTo>
                  <a:pt x="945121" y="606652"/>
                </a:moveTo>
                <a:lnTo>
                  <a:pt x="1041304" y="684127"/>
                </a:lnTo>
                <a:lnTo>
                  <a:pt x="1041304" y="927801"/>
                </a:lnTo>
                <a:lnTo>
                  <a:pt x="801891" y="927801"/>
                </a:lnTo>
                <a:lnTo>
                  <a:pt x="801573" y="725151"/>
                </a:lnTo>
                <a:close/>
                <a:moveTo>
                  <a:pt x="424106" y="606652"/>
                </a:moveTo>
                <a:lnTo>
                  <a:pt x="520434" y="684127"/>
                </a:lnTo>
                <a:lnTo>
                  <a:pt x="520434" y="927801"/>
                </a:lnTo>
                <a:lnTo>
                  <a:pt x="280876" y="927801"/>
                </a:lnTo>
                <a:lnTo>
                  <a:pt x="280558" y="725151"/>
                </a:lnTo>
                <a:close/>
                <a:moveTo>
                  <a:pt x="3053264" y="600261"/>
                </a:moveTo>
                <a:lnTo>
                  <a:pt x="3058854" y="604778"/>
                </a:lnTo>
                <a:lnTo>
                  <a:pt x="3058854" y="630668"/>
                </a:lnTo>
                <a:lnTo>
                  <a:pt x="3053264" y="626165"/>
                </a:lnTo>
                <a:close/>
                <a:moveTo>
                  <a:pt x="5264" y="187776"/>
                </a:moveTo>
                <a:lnTo>
                  <a:pt x="5264" y="499161"/>
                </a:lnTo>
                <a:lnTo>
                  <a:pt x="0" y="499161"/>
                </a:lnTo>
                <a:lnTo>
                  <a:pt x="0" y="192123"/>
                </a:lnTo>
                <a:close/>
                <a:moveTo>
                  <a:pt x="2247806" y="82916"/>
                </a:moveTo>
                <a:lnTo>
                  <a:pt x="2344134" y="160390"/>
                </a:lnTo>
                <a:lnTo>
                  <a:pt x="2344134" y="413253"/>
                </a:lnTo>
                <a:lnTo>
                  <a:pt x="2264515" y="479149"/>
                </a:lnTo>
                <a:lnTo>
                  <a:pt x="2104258" y="479149"/>
                </a:lnTo>
                <a:lnTo>
                  <a:pt x="2104258" y="201415"/>
                </a:lnTo>
                <a:close/>
                <a:moveTo>
                  <a:pt x="1205920" y="82916"/>
                </a:moveTo>
                <a:lnTo>
                  <a:pt x="1302103" y="160390"/>
                </a:lnTo>
                <a:lnTo>
                  <a:pt x="1302103" y="413253"/>
                </a:lnTo>
                <a:lnTo>
                  <a:pt x="1222629" y="479149"/>
                </a:lnTo>
                <a:lnTo>
                  <a:pt x="1062227" y="479149"/>
                </a:lnTo>
                <a:lnTo>
                  <a:pt x="1062227" y="201415"/>
                </a:lnTo>
                <a:close/>
                <a:moveTo>
                  <a:pt x="684904" y="82916"/>
                </a:moveTo>
                <a:lnTo>
                  <a:pt x="781232" y="160390"/>
                </a:lnTo>
                <a:lnTo>
                  <a:pt x="781232" y="413253"/>
                </a:lnTo>
                <a:lnTo>
                  <a:pt x="701612" y="479149"/>
                </a:lnTo>
                <a:lnTo>
                  <a:pt x="541356" y="479149"/>
                </a:lnTo>
                <a:lnTo>
                  <a:pt x="541356" y="201415"/>
                </a:lnTo>
                <a:close/>
                <a:moveTo>
                  <a:pt x="163889" y="82916"/>
                </a:moveTo>
                <a:lnTo>
                  <a:pt x="260217" y="160390"/>
                </a:lnTo>
                <a:lnTo>
                  <a:pt x="260217" y="413253"/>
                </a:lnTo>
                <a:lnTo>
                  <a:pt x="180743" y="479149"/>
                </a:lnTo>
                <a:lnTo>
                  <a:pt x="20341" y="479149"/>
                </a:lnTo>
                <a:lnTo>
                  <a:pt x="20341" y="201415"/>
                </a:lnTo>
                <a:close/>
                <a:moveTo>
                  <a:pt x="2768821" y="82915"/>
                </a:moveTo>
                <a:lnTo>
                  <a:pt x="2865149" y="160390"/>
                </a:lnTo>
                <a:lnTo>
                  <a:pt x="2865149" y="413252"/>
                </a:lnTo>
                <a:lnTo>
                  <a:pt x="2785530" y="479148"/>
                </a:lnTo>
                <a:lnTo>
                  <a:pt x="2625273" y="479148"/>
                </a:lnTo>
                <a:lnTo>
                  <a:pt x="2625273" y="201414"/>
                </a:lnTo>
                <a:close/>
                <a:moveTo>
                  <a:pt x="1727226" y="82915"/>
                </a:moveTo>
                <a:lnTo>
                  <a:pt x="1823554" y="160390"/>
                </a:lnTo>
                <a:lnTo>
                  <a:pt x="1823554" y="413252"/>
                </a:lnTo>
                <a:lnTo>
                  <a:pt x="1743498" y="479148"/>
                </a:lnTo>
                <a:lnTo>
                  <a:pt x="1583678" y="479148"/>
                </a:lnTo>
                <a:lnTo>
                  <a:pt x="1583678" y="201414"/>
                </a:lnTo>
                <a:close/>
                <a:moveTo>
                  <a:pt x="2769112" y="57186"/>
                </a:moveTo>
                <a:lnTo>
                  <a:pt x="2604932" y="192122"/>
                </a:lnTo>
                <a:lnTo>
                  <a:pt x="2604932" y="499160"/>
                </a:lnTo>
                <a:lnTo>
                  <a:pt x="2792213" y="499160"/>
                </a:lnTo>
                <a:lnTo>
                  <a:pt x="2885345" y="422687"/>
                </a:lnTo>
                <a:lnTo>
                  <a:pt x="2885345" y="151098"/>
                </a:lnTo>
                <a:close/>
                <a:moveTo>
                  <a:pt x="1727226" y="57186"/>
                </a:moveTo>
                <a:lnTo>
                  <a:pt x="1562901" y="192122"/>
                </a:lnTo>
                <a:lnTo>
                  <a:pt x="1562901" y="499160"/>
                </a:lnTo>
                <a:lnTo>
                  <a:pt x="1750182" y="499160"/>
                </a:lnTo>
                <a:lnTo>
                  <a:pt x="1843459" y="422687"/>
                </a:lnTo>
                <a:lnTo>
                  <a:pt x="1843459" y="151098"/>
                </a:lnTo>
                <a:close/>
                <a:moveTo>
                  <a:pt x="2247661" y="56901"/>
                </a:moveTo>
                <a:lnTo>
                  <a:pt x="2083917" y="192123"/>
                </a:lnTo>
                <a:lnTo>
                  <a:pt x="2083917" y="499161"/>
                </a:lnTo>
                <a:lnTo>
                  <a:pt x="2271198" y="499161"/>
                </a:lnTo>
                <a:lnTo>
                  <a:pt x="2364475" y="422687"/>
                </a:lnTo>
                <a:lnTo>
                  <a:pt x="2364475" y="151099"/>
                </a:lnTo>
                <a:close/>
                <a:moveTo>
                  <a:pt x="1205920" y="56901"/>
                </a:moveTo>
                <a:lnTo>
                  <a:pt x="1041886" y="192123"/>
                </a:lnTo>
                <a:lnTo>
                  <a:pt x="1041886" y="499161"/>
                </a:lnTo>
                <a:lnTo>
                  <a:pt x="1229312" y="499161"/>
                </a:lnTo>
                <a:lnTo>
                  <a:pt x="1322154" y="422687"/>
                </a:lnTo>
                <a:lnTo>
                  <a:pt x="1322154" y="151099"/>
                </a:lnTo>
                <a:close/>
                <a:moveTo>
                  <a:pt x="684759" y="56901"/>
                </a:moveTo>
                <a:lnTo>
                  <a:pt x="521015" y="192123"/>
                </a:lnTo>
                <a:lnTo>
                  <a:pt x="521015" y="499161"/>
                </a:lnTo>
                <a:lnTo>
                  <a:pt x="708296" y="499161"/>
                </a:lnTo>
                <a:lnTo>
                  <a:pt x="801573" y="422687"/>
                </a:lnTo>
                <a:lnTo>
                  <a:pt x="801573" y="151099"/>
                </a:lnTo>
                <a:close/>
                <a:moveTo>
                  <a:pt x="5264" y="0"/>
                </a:moveTo>
                <a:lnTo>
                  <a:pt x="3053264" y="0"/>
                </a:lnTo>
                <a:lnTo>
                  <a:pt x="3053264" y="600261"/>
                </a:lnTo>
                <a:lnTo>
                  <a:pt x="3029330" y="580923"/>
                </a:lnTo>
                <a:lnTo>
                  <a:pt x="2865150" y="715859"/>
                </a:lnTo>
                <a:lnTo>
                  <a:pt x="2865150" y="927801"/>
                </a:lnTo>
                <a:lnTo>
                  <a:pt x="2624547" y="927801"/>
                </a:lnTo>
                <a:lnTo>
                  <a:pt x="2624547" y="674835"/>
                </a:lnTo>
                <a:lnTo>
                  <a:pt x="2508314" y="580923"/>
                </a:lnTo>
                <a:lnTo>
                  <a:pt x="2344134" y="715859"/>
                </a:lnTo>
                <a:lnTo>
                  <a:pt x="2344134" y="927801"/>
                </a:lnTo>
                <a:lnTo>
                  <a:pt x="2103676" y="927801"/>
                </a:lnTo>
                <a:lnTo>
                  <a:pt x="2103676" y="674835"/>
                </a:lnTo>
                <a:lnTo>
                  <a:pt x="1987443" y="580923"/>
                </a:lnTo>
                <a:lnTo>
                  <a:pt x="1823118" y="715859"/>
                </a:lnTo>
                <a:lnTo>
                  <a:pt x="1823118" y="927801"/>
                </a:lnTo>
                <a:lnTo>
                  <a:pt x="1582661" y="927801"/>
                </a:lnTo>
                <a:lnTo>
                  <a:pt x="1582661" y="674835"/>
                </a:lnTo>
                <a:lnTo>
                  <a:pt x="1466428" y="580923"/>
                </a:lnTo>
                <a:lnTo>
                  <a:pt x="1302103" y="715859"/>
                </a:lnTo>
                <a:lnTo>
                  <a:pt x="1302103" y="927801"/>
                </a:lnTo>
                <a:lnTo>
                  <a:pt x="1061645" y="927801"/>
                </a:lnTo>
                <a:lnTo>
                  <a:pt x="1061645" y="674835"/>
                </a:lnTo>
                <a:lnTo>
                  <a:pt x="945411" y="580923"/>
                </a:lnTo>
                <a:lnTo>
                  <a:pt x="781232" y="715859"/>
                </a:lnTo>
                <a:lnTo>
                  <a:pt x="781232" y="927801"/>
                </a:lnTo>
                <a:lnTo>
                  <a:pt x="540775" y="927801"/>
                </a:lnTo>
                <a:lnTo>
                  <a:pt x="540775" y="674835"/>
                </a:lnTo>
                <a:lnTo>
                  <a:pt x="424542" y="580923"/>
                </a:lnTo>
                <a:lnTo>
                  <a:pt x="260217" y="715859"/>
                </a:lnTo>
                <a:lnTo>
                  <a:pt x="260217" y="927801"/>
                </a:lnTo>
                <a:lnTo>
                  <a:pt x="5264" y="927801"/>
                </a:lnTo>
                <a:lnTo>
                  <a:pt x="5264" y="499161"/>
                </a:lnTo>
                <a:lnTo>
                  <a:pt x="187281" y="499161"/>
                </a:lnTo>
                <a:lnTo>
                  <a:pt x="280558" y="422687"/>
                </a:lnTo>
                <a:lnTo>
                  <a:pt x="280558" y="151099"/>
                </a:lnTo>
                <a:lnTo>
                  <a:pt x="163744" y="56901"/>
                </a:lnTo>
                <a:lnTo>
                  <a:pt x="5264" y="187776"/>
                </a:lnTo>
                <a:close/>
              </a:path>
            </a:pathLst>
          </a:custGeom>
          <a:solidFill>
            <a:schemeClr val="accent2"/>
          </a:solidFill>
          <a:ln w="13668" cap="flat">
            <a:noFill/>
            <a:prstDash val="solid"/>
            <a:miter/>
          </a:ln>
        </p:spPr>
        <p:txBody>
          <a:bodyPr wrap="square" rtlCol="0" anchor="ctr">
            <a:noAutofit/>
          </a:bodyPr>
          <a:lstStyle/>
          <a:p>
            <a:endParaRPr lang="fi-FI"/>
          </a:p>
        </p:txBody>
      </p:sp>
      <p:sp>
        <p:nvSpPr>
          <p:cNvPr id="29" name="Suorakulmio 28">
            <a:extLst>
              <a:ext uri="{FF2B5EF4-FFF2-40B4-BE49-F238E27FC236}">
                <a16:creationId xmlns:a16="http://schemas.microsoft.com/office/drawing/2014/main" id="{42D56245-2BA4-4BA8-9080-D9E6949E151A}"/>
              </a:ext>
            </a:extLst>
          </p:cNvPr>
          <p:cNvSpPr/>
          <p:nvPr/>
        </p:nvSpPr>
        <p:spPr bwMode="hidden">
          <a:xfrm>
            <a:off x="9134475" y="5930582"/>
            <a:ext cx="3060000" cy="927802"/>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1" name="Tekstiruutu 10">
            <a:extLst>
              <a:ext uri="{FF2B5EF4-FFF2-40B4-BE49-F238E27FC236}">
                <a16:creationId xmlns:a16="http://schemas.microsoft.com/office/drawing/2014/main" id="{EFB6CAD9-21A6-455B-B05D-F61CCF322584}"/>
              </a:ext>
            </a:extLst>
          </p:cNvPr>
          <p:cNvSpPr txBox="1"/>
          <p:nvPr/>
        </p:nvSpPr>
        <p:spPr bwMode="white">
          <a:xfrm>
            <a:off x="0" y="5930582"/>
            <a:ext cx="6120000" cy="928800"/>
          </a:xfrm>
          <a:prstGeom prst="rect">
            <a:avLst/>
          </a:prstGeom>
          <a:solidFill>
            <a:schemeClr val="accent1"/>
          </a:solidFill>
        </p:spPr>
        <p:txBody>
          <a:bodyPr wrap="square" rtlCol="0" anchor="ctr">
            <a:noAutofit/>
          </a:bodyPr>
          <a:lstStyle/>
          <a:p>
            <a:pPr algn="ctr"/>
            <a:r>
              <a:rPr lang="fi-FI" sz="2800" spc="300" baseline="0" dirty="0">
                <a:solidFill>
                  <a:schemeClr val="bg1"/>
                </a:solidFill>
              </a:rPr>
              <a:t>dvv.fi</a:t>
            </a:r>
          </a:p>
        </p:txBody>
      </p:sp>
      <p:pic>
        <p:nvPicPr>
          <p:cNvPr id="8" name="Kuva 7" descr="Digi- ja väestötietoviraston tunnus">
            <a:extLst>
              <a:ext uri="{FF2B5EF4-FFF2-40B4-BE49-F238E27FC236}">
                <a16:creationId xmlns:a16="http://schemas.microsoft.com/office/drawing/2014/main" id="{CBB20E0A-0CCD-46B1-8EB6-1942AD1A3B3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771426" y="2328672"/>
            <a:ext cx="6649148" cy="921794"/>
          </a:xfrm>
          <a:prstGeom prst="rect">
            <a:avLst/>
          </a:prstGeom>
        </p:spPr>
      </p:pic>
      <p:sp>
        <p:nvSpPr>
          <p:cNvPr id="4" name="Päivämäärän paikkamerkki 3">
            <a:extLst>
              <a:ext uri="{FF2B5EF4-FFF2-40B4-BE49-F238E27FC236}">
                <a16:creationId xmlns:a16="http://schemas.microsoft.com/office/drawing/2014/main" id="{A60103E4-185B-42BB-9D81-9D4F3ECCD2D7}"/>
              </a:ext>
            </a:extLst>
          </p:cNvPr>
          <p:cNvSpPr>
            <a:spLocks noGrp="1"/>
          </p:cNvSpPr>
          <p:nvPr>
            <p:ph type="dt" sz="half" idx="10"/>
          </p:nvPr>
        </p:nvSpPr>
        <p:spPr/>
        <p:txBody>
          <a:bodyPr/>
          <a:lstStyle>
            <a:lvl1pPr>
              <a:defRPr>
                <a:noFill/>
              </a:defRPr>
            </a:lvl1pPr>
          </a:lstStyle>
          <a:p>
            <a:fld id="{B6E3B2BC-85EE-44D8-BC9D-C09430415549}" type="datetime1">
              <a:rPr lang="fi-FI" smtClean="0"/>
              <a:t>26.4.2023</a:t>
            </a:fld>
            <a:endParaRPr lang="fi-FI"/>
          </a:p>
        </p:txBody>
      </p:sp>
      <p:sp>
        <p:nvSpPr>
          <p:cNvPr id="5" name="Alatunnisteen paikkamerkki 4">
            <a:extLst>
              <a:ext uri="{FF2B5EF4-FFF2-40B4-BE49-F238E27FC236}">
                <a16:creationId xmlns:a16="http://schemas.microsoft.com/office/drawing/2014/main" id="{80733073-F773-4589-9C73-1AB62862988C}"/>
              </a:ext>
            </a:extLst>
          </p:cNvPr>
          <p:cNvSpPr>
            <a:spLocks noGrp="1"/>
          </p:cNvSpPr>
          <p:nvPr>
            <p:ph type="ftr" sz="quarter" idx="11"/>
          </p:nvPr>
        </p:nvSpPr>
        <p:spPr/>
        <p:txBody>
          <a:bodyPr/>
          <a:lstStyle>
            <a:lvl1pPr>
              <a:defRPr>
                <a:noFill/>
              </a:defRPr>
            </a:lvl1pPr>
          </a:lstStyle>
          <a:p>
            <a:r>
              <a:rPr lang="fi-FI"/>
              <a:t>[Esittäjä, Esityksen nimi]</a:t>
            </a:r>
          </a:p>
        </p:txBody>
      </p:sp>
      <p:sp>
        <p:nvSpPr>
          <p:cNvPr id="6" name="Dian numeron paikkamerkki 5">
            <a:extLst>
              <a:ext uri="{FF2B5EF4-FFF2-40B4-BE49-F238E27FC236}">
                <a16:creationId xmlns:a16="http://schemas.microsoft.com/office/drawing/2014/main" id="{BABE97E3-F3EC-40EA-805C-459924D57F35}"/>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spTree>
    <p:extLst>
      <p:ext uri="{BB962C8B-B14F-4D97-AF65-F5344CB8AC3E}">
        <p14:creationId xmlns:p14="http://schemas.microsoft.com/office/powerpoint/2010/main" val="36750958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Aloitus/Lopetus 3">
    <p:bg>
      <p:bgPr>
        <a:solidFill>
          <a:srgbClr val="003479"/>
        </a:solidFill>
        <a:effectLst/>
      </p:bgPr>
    </p:bg>
    <p:spTree>
      <p:nvGrpSpPr>
        <p:cNvPr id="1" name=""/>
        <p:cNvGrpSpPr/>
        <p:nvPr/>
      </p:nvGrpSpPr>
      <p:grpSpPr>
        <a:xfrm>
          <a:off x="0" y="0"/>
          <a:ext cx="0" cy="0"/>
          <a:chOff x="0" y="0"/>
          <a:chExt cx="0" cy="0"/>
        </a:xfrm>
      </p:grpSpPr>
      <p:pic>
        <p:nvPicPr>
          <p:cNvPr id="28" name="Kuva 27" descr="Digi- ja väestötietoviraston tunnus&#10;">
            <a:extLst>
              <a:ext uri="{FF2B5EF4-FFF2-40B4-BE49-F238E27FC236}">
                <a16:creationId xmlns:a16="http://schemas.microsoft.com/office/drawing/2014/main" id="{0D7BEB57-05A3-4B43-820C-684E32111D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black">
          <a:xfrm>
            <a:off x="2484000" y="2880000"/>
            <a:ext cx="7236000" cy="1003151"/>
          </a:xfrm>
          <a:prstGeom prst="rect">
            <a:avLst/>
          </a:prstGeom>
        </p:spPr>
      </p:pic>
      <p:sp>
        <p:nvSpPr>
          <p:cNvPr id="34" name="Tekstiruutu 33">
            <a:extLst>
              <a:ext uri="{FF2B5EF4-FFF2-40B4-BE49-F238E27FC236}">
                <a16:creationId xmlns:a16="http://schemas.microsoft.com/office/drawing/2014/main" id="{1F6EAF03-9286-4B3A-B274-19E0BE549069}"/>
              </a:ext>
            </a:extLst>
          </p:cNvPr>
          <p:cNvSpPr txBox="1"/>
          <p:nvPr/>
        </p:nvSpPr>
        <p:spPr>
          <a:xfrm>
            <a:off x="3450000" y="4284000"/>
            <a:ext cx="5292000" cy="720000"/>
          </a:xfrm>
          <a:prstGeom prst="rect">
            <a:avLst/>
          </a:prstGeom>
          <a:noFill/>
        </p:spPr>
        <p:txBody>
          <a:bodyPr wrap="square" rtlCol="0" anchor="t">
            <a:noAutofit/>
          </a:bodyPr>
          <a:lstStyle/>
          <a:p>
            <a:pPr algn="ctr"/>
            <a:r>
              <a:rPr lang="fi-FI" sz="2800" spc="300" baseline="0" dirty="0">
                <a:solidFill>
                  <a:schemeClr val="bg1"/>
                </a:solidFill>
              </a:rPr>
              <a:t>dvv.fi</a:t>
            </a:r>
          </a:p>
        </p:txBody>
      </p:sp>
      <p:grpSp>
        <p:nvGrpSpPr>
          <p:cNvPr id="7" name="Ryhmä 6">
            <a:extLst>
              <a:ext uri="{FF2B5EF4-FFF2-40B4-BE49-F238E27FC236}">
                <a16:creationId xmlns:a16="http://schemas.microsoft.com/office/drawing/2014/main" id="{633B3A55-59E4-415F-B405-7C49BB3598B3}"/>
              </a:ext>
            </a:extLst>
          </p:cNvPr>
          <p:cNvGrpSpPr/>
          <p:nvPr/>
        </p:nvGrpSpPr>
        <p:grpSpPr bwMode="white">
          <a:xfrm>
            <a:off x="-3349" y="-1"/>
            <a:ext cx="12198698" cy="184444"/>
            <a:chOff x="-3349" y="-1"/>
            <a:chExt cx="12198698" cy="184444"/>
          </a:xfrm>
        </p:grpSpPr>
        <p:sp>
          <p:nvSpPr>
            <p:cNvPr id="8" name="Suorakulmio 7">
              <a:extLst>
                <a:ext uri="{FF2B5EF4-FFF2-40B4-BE49-F238E27FC236}">
                  <a16:creationId xmlns:a16="http://schemas.microsoft.com/office/drawing/2014/main" id="{2328EE5A-928E-4167-9AF0-4816CBFF5C82}"/>
                </a:ext>
              </a:extLst>
            </p:cNvPr>
            <p:cNvSpPr/>
            <p:nvPr/>
          </p:nvSpPr>
          <p:spPr bwMode="white">
            <a:xfrm>
              <a:off x="9135636"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uorakulmio 8">
              <a:extLst>
                <a:ext uri="{FF2B5EF4-FFF2-40B4-BE49-F238E27FC236}">
                  <a16:creationId xmlns:a16="http://schemas.microsoft.com/office/drawing/2014/main" id="{FBDE6B09-6A16-4730-96C4-9C3FDFBE1428}"/>
                </a:ext>
              </a:extLst>
            </p:cNvPr>
            <p:cNvSpPr/>
            <p:nvPr/>
          </p:nvSpPr>
          <p:spPr bwMode="white">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7B5E0810-7800-4C99-8E48-C3F29C4729AB}"/>
                </a:ext>
              </a:extLst>
            </p:cNvPr>
            <p:cNvSpPr/>
            <p:nvPr/>
          </p:nvSpPr>
          <p:spPr bwMode="white">
            <a:xfrm>
              <a:off x="-3349" y="0"/>
              <a:ext cx="6099349" cy="184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2" name="Päivämäärän paikkamerkki 1">
            <a:extLst>
              <a:ext uri="{FF2B5EF4-FFF2-40B4-BE49-F238E27FC236}">
                <a16:creationId xmlns:a16="http://schemas.microsoft.com/office/drawing/2014/main" id="{71B9E7A2-F910-45AD-8DE5-2CD26F9D90A2}"/>
              </a:ext>
            </a:extLst>
          </p:cNvPr>
          <p:cNvSpPr>
            <a:spLocks noGrp="1"/>
          </p:cNvSpPr>
          <p:nvPr>
            <p:ph type="dt" sz="half" idx="10"/>
          </p:nvPr>
        </p:nvSpPr>
        <p:spPr/>
        <p:txBody>
          <a:bodyPr/>
          <a:lstStyle>
            <a:lvl1pPr>
              <a:defRPr>
                <a:noFill/>
              </a:defRPr>
            </a:lvl1pPr>
          </a:lstStyle>
          <a:p>
            <a:fld id="{36A60560-6591-4CF7-8140-0B564DE7CACF}" type="datetime1">
              <a:rPr lang="fi-FI" smtClean="0"/>
              <a:t>26.4.2023</a:t>
            </a:fld>
            <a:endParaRPr lang="fi-FI"/>
          </a:p>
        </p:txBody>
      </p:sp>
      <p:sp>
        <p:nvSpPr>
          <p:cNvPr id="3" name="Alatunnisteen paikkamerkki 2">
            <a:extLst>
              <a:ext uri="{FF2B5EF4-FFF2-40B4-BE49-F238E27FC236}">
                <a16:creationId xmlns:a16="http://schemas.microsoft.com/office/drawing/2014/main" id="{816DBB66-6508-4FD5-BA86-3CB437066719}"/>
              </a:ext>
            </a:extLst>
          </p:cNvPr>
          <p:cNvSpPr>
            <a:spLocks noGrp="1"/>
          </p:cNvSpPr>
          <p:nvPr>
            <p:ph type="ftr" sz="quarter" idx="11"/>
          </p:nvPr>
        </p:nvSpPr>
        <p:spPr/>
        <p:txBody>
          <a:bodyPr/>
          <a:lstStyle>
            <a:lvl1pPr>
              <a:defRPr>
                <a:noFill/>
              </a:defRPr>
            </a:lvl1pPr>
          </a:lstStyle>
          <a:p>
            <a:r>
              <a:rPr lang="fi-FI"/>
              <a:t>[Esittäjä, Esityksen nimi]</a:t>
            </a:r>
          </a:p>
        </p:txBody>
      </p:sp>
      <p:sp>
        <p:nvSpPr>
          <p:cNvPr id="4" name="Dian numeron paikkamerkki 3">
            <a:extLst>
              <a:ext uri="{FF2B5EF4-FFF2-40B4-BE49-F238E27FC236}">
                <a16:creationId xmlns:a16="http://schemas.microsoft.com/office/drawing/2014/main" id="{7CBEA675-9260-45E8-89D2-AE9881C29C1A}"/>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spTree>
    <p:extLst>
      <p:ext uri="{BB962C8B-B14F-4D97-AF65-F5344CB8AC3E}">
        <p14:creationId xmlns:p14="http://schemas.microsoft.com/office/powerpoint/2010/main" val="187379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Aloitus/Lopetus 4">
    <p:spTree>
      <p:nvGrpSpPr>
        <p:cNvPr id="1" name=""/>
        <p:cNvGrpSpPr/>
        <p:nvPr/>
      </p:nvGrpSpPr>
      <p:grpSpPr>
        <a:xfrm>
          <a:off x="0" y="0"/>
          <a:ext cx="0" cy="0"/>
          <a:chOff x="0" y="0"/>
          <a:chExt cx="0" cy="0"/>
        </a:xfrm>
      </p:grpSpPr>
      <p:sp>
        <p:nvSpPr>
          <p:cNvPr id="34" name="Tekstiruutu 33">
            <a:extLst>
              <a:ext uri="{FF2B5EF4-FFF2-40B4-BE49-F238E27FC236}">
                <a16:creationId xmlns:a16="http://schemas.microsoft.com/office/drawing/2014/main" id="{1F6EAF03-9286-4B3A-B274-19E0BE549069}"/>
              </a:ext>
            </a:extLst>
          </p:cNvPr>
          <p:cNvSpPr txBox="1"/>
          <p:nvPr/>
        </p:nvSpPr>
        <p:spPr>
          <a:xfrm>
            <a:off x="3450000" y="4284000"/>
            <a:ext cx="5292000" cy="720000"/>
          </a:xfrm>
          <a:prstGeom prst="rect">
            <a:avLst/>
          </a:prstGeom>
          <a:noFill/>
        </p:spPr>
        <p:txBody>
          <a:bodyPr wrap="square" rtlCol="0" anchor="t">
            <a:noAutofit/>
          </a:bodyPr>
          <a:lstStyle/>
          <a:p>
            <a:pPr algn="ctr"/>
            <a:r>
              <a:rPr lang="fi-FI" sz="2800" spc="300" baseline="0" dirty="0">
                <a:solidFill>
                  <a:srgbClr val="003479"/>
                </a:solidFill>
              </a:rPr>
              <a:t>dvv.fi</a:t>
            </a:r>
          </a:p>
        </p:txBody>
      </p:sp>
      <p:grpSp>
        <p:nvGrpSpPr>
          <p:cNvPr id="7" name="Ryhmä 6">
            <a:extLst>
              <a:ext uri="{FF2B5EF4-FFF2-40B4-BE49-F238E27FC236}">
                <a16:creationId xmlns:a16="http://schemas.microsoft.com/office/drawing/2014/main" id="{633B3A55-59E4-415F-B405-7C49BB3598B3}"/>
              </a:ext>
            </a:extLst>
          </p:cNvPr>
          <p:cNvGrpSpPr/>
          <p:nvPr/>
        </p:nvGrpSpPr>
        <p:grpSpPr>
          <a:xfrm>
            <a:off x="-3349" y="-1"/>
            <a:ext cx="12198698" cy="184444"/>
            <a:chOff x="-3349" y="-1"/>
            <a:chExt cx="12198698" cy="184444"/>
          </a:xfrm>
        </p:grpSpPr>
        <p:sp>
          <p:nvSpPr>
            <p:cNvPr id="8" name="Suorakulmio 7">
              <a:extLst>
                <a:ext uri="{FF2B5EF4-FFF2-40B4-BE49-F238E27FC236}">
                  <a16:creationId xmlns:a16="http://schemas.microsoft.com/office/drawing/2014/main" id="{2328EE5A-928E-4167-9AF0-4816CBFF5C82}"/>
                </a:ext>
              </a:extLst>
            </p:cNvPr>
            <p:cNvSpPr/>
            <p:nvPr/>
          </p:nvSpPr>
          <p:spPr>
            <a:xfrm>
              <a:off x="9135636"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uorakulmio 8">
              <a:extLst>
                <a:ext uri="{FF2B5EF4-FFF2-40B4-BE49-F238E27FC236}">
                  <a16:creationId xmlns:a16="http://schemas.microsoft.com/office/drawing/2014/main" id="{FBDE6B09-6A16-4730-96C4-9C3FDFBE1428}"/>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7B5E0810-7800-4C99-8E48-C3F29C4729A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pic>
        <p:nvPicPr>
          <p:cNvPr id="11" name="Kuva 10" descr="Digi- ja väestötietoviraston tunnus">
            <a:extLst>
              <a:ext uri="{FF2B5EF4-FFF2-40B4-BE49-F238E27FC236}">
                <a16:creationId xmlns:a16="http://schemas.microsoft.com/office/drawing/2014/main" id="{05042997-B44A-4E29-AFED-06FB9D7439A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84000" y="2880000"/>
            <a:ext cx="7236000" cy="1003151"/>
          </a:xfrm>
          <a:prstGeom prst="rect">
            <a:avLst/>
          </a:prstGeom>
        </p:spPr>
      </p:pic>
      <p:sp>
        <p:nvSpPr>
          <p:cNvPr id="2" name="Päivämäärän paikkamerkki 1">
            <a:extLst>
              <a:ext uri="{FF2B5EF4-FFF2-40B4-BE49-F238E27FC236}">
                <a16:creationId xmlns:a16="http://schemas.microsoft.com/office/drawing/2014/main" id="{59A679FD-A421-4131-B086-D78DE7C3239A}"/>
              </a:ext>
            </a:extLst>
          </p:cNvPr>
          <p:cNvSpPr>
            <a:spLocks noGrp="1"/>
          </p:cNvSpPr>
          <p:nvPr>
            <p:ph type="dt" sz="half" idx="10"/>
          </p:nvPr>
        </p:nvSpPr>
        <p:spPr/>
        <p:txBody>
          <a:bodyPr/>
          <a:lstStyle>
            <a:lvl1pPr>
              <a:defRPr>
                <a:noFill/>
              </a:defRPr>
            </a:lvl1pPr>
          </a:lstStyle>
          <a:p>
            <a:fld id="{070DA763-F81E-4F40-850D-C77ADC8EA26D}" type="datetime1">
              <a:rPr lang="fi-FI" smtClean="0"/>
              <a:t>26.4.2023</a:t>
            </a:fld>
            <a:endParaRPr lang="fi-FI"/>
          </a:p>
        </p:txBody>
      </p:sp>
      <p:sp>
        <p:nvSpPr>
          <p:cNvPr id="3" name="Alatunnisteen paikkamerkki 2">
            <a:extLst>
              <a:ext uri="{FF2B5EF4-FFF2-40B4-BE49-F238E27FC236}">
                <a16:creationId xmlns:a16="http://schemas.microsoft.com/office/drawing/2014/main" id="{7BEA7967-CF0C-41AC-B972-1870B05E6F7E}"/>
              </a:ext>
            </a:extLst>
          </p:cNvPr>
          <p:cNvSpPr>
            <a:spLocks noGrp="1"/>
          </p:cNvSpPr>
          <p:nvPr>
            <p:ph type="ftr" sz="quarter" idx="11"/>
          </p:nvPr>
        </p:nvSpPr>
        <p:spPr/>
        <p:txBody>
          <a:bodyPr/>
          <a:lstStyle>
            <a:lvl1pPr>
              <a:defRPr>
                <a:noFill/>
              </a:defRPr>
            </a:lvl1pPr>
          </a:lstStyle>
          <a:p>
            <a:r>
              <a:rPr lang="fi-FI"/>
              <a:t>[Esittäjä, Esityksen nimi]</a:t>
            </a:r>
          </a:p>
        </p:txBody>
      </p:sp>
      <p:sp>
        <p:nvSpPr>
          <p:cNvPr id="4" name="Dian numeron paikkamerkki 3">
            <a:extLst>
              <a:ext uri="{FF2B5EF4-FFF2-40B4-BE49-F238E27FC236}">
                <a16:creationId xmlns:a16="http://schemas.microsoft.com/office/drawing/2014/main" id="{25AF80B1-5324-4FB0-866F-60CE1612370F}"/>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spTree>
    <p:extLst>
      <p:ext uri="{BB962C8B-B14F-4D97-AF65-F5344CB8AC3E}">
        <p14:creationId xmlns:p14="http://schemas.microsoft.com/office/powerpoint/2010/main" val="22282230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tsikko ja sisältö">
  <p:cSld name="1_Otsikko ja sisältö">
    <p:spTree>
      <p:nvGrpSpPr>
        <p:cNvPr id="1" name="Shape 18"/>
        <p:cNvGrpSpPr/>
        <p:nvPr/>
      </p:nvGrpSpPr>
      <p:grpSpPr>
        <a:xfrm>
          <a:off x="0" y="0"/>
          <a:ext cx="0" cy="0"/>
          <a:chOff x="0" y="0"/>
          <a:chExt cx="0" cy="0"/>
        </a:xfrm>
      </p:grpSpPr>
      <p:sp>
        <p:nvSpPr>
          <p:cNvPr id="19" name="Google Shape;19;p12"/>
          <p:cNvSpPr txBox="1">
            <a:spLocks noGrp="1"/>
          </p:cNvSpPr>
          <p:nvPr>
            <p:ph type="body" idx="1"/>
          </p:nvPr>
        </p:nvSpPr>
        <p:spPr>
          <a:xfrm>
            <a:off x="684001" y="1692000"/>
            <a:ext cx="10259999" cy="4608000"/>
          </a:xfrm>
          <a:prstGeom prst="rect">
            <a:avLst/>
          </a:prstGeom>
          <a:noFill/>
          <a:ln>
            <a:noFill/>
          </a:ln>
        </p:spPr>
        <p:txBody>
          <a:bodyPr spcFirstLastPara="1" wrap="square" lIns="91425" tIns="45700" rIns="91425" bIns="45700" anchor="t" anchorCtr="0">
            <a:normAutofit/>
          </a:bodyPr>
          <a:lstStyle>
            <a:lvl1pPr marL="293248" lvl="0" indent="-227267" algn="l">
              <a:lnSpc>
                <a:spcPct val="100000"/>
              </a:lnSpc>
              <a:spcBef>
                <a:spcPts val="294"/>
              </a:spcBef>
              <a:spcAft>
                <a:spcPts val="0"/>
              </a:spcAft>
              <a:buSzPts val="1980"/>
              <a:buChar char="•"/>
              <a:defRPr/>
            </a:lvl1pPr>
            <a:lvl2pPr marL="586496" lvl="1" indent="-219936" algn="l">
              <a:lnSpc>
                <a:spcPct val="100000"/>
              </a:lnSpc>
              <a:spcBef>
                <a:spcPts val="0"/>
              </a:spcBef>
              <a:spcAft>
                <a:spcPts val="0"/>
              </a:spcAft>
              <a:buSzPts val="1800"/>
              <a:buChar char="‒"/>
              <a:defRPr/>
            </a:lvl2pPr>
            <a:lvl3pPr marL="879744" lvl="2" indent="-219936" algn="l">
              <a:lnSpc>
                <a:spcPct val="100000"/>
              </a:lnSpc>
              <a:spcBef>
                <a:spcPts val="0"/>
              </a:spcBef>
              <a:spcAft>
                <a:spcPts val="0"/>
              </a:spcAft>
              <a:buSzPts val="1800"/>
              <a:buChar char="▪"/>
              <a:defRPr/>
            </a:lvl3pPr>
            <a:lvl4pPr marL="1172992" lvl="3" indent="-219936" algn="l">
              <a:lnSpc>
                <a:spcPct val="100000"/>
              </a:lnSpc>
              <a:spcBef>
                <a:spcPts val="0"/>
              </a:spcBef>
              <a:spcAft>
                <a:spcPts val="0"/>
              </a:spcAft>
              <a:buSzPts val="1800"/>
              <a:buChar char="‒"/>
              <a:defRPr/>
            </a:lvl4pPr>
            <a:lvl5pPr marL="1466240" lvl="4" indent="-219936" algn="l">
              <a:lnSpc>
                <a:spcPct val="100000"/>
              </a:lnSpc>
              <a:spcBef>
                <a:spcPts val="176"/>
              </a:spcBef>
              <a:spcAft>
                <a:spcPts val="0"/>
              </a:spcAft>
              <a:buSzPts val="1800"/>
              <a:buChar char="o"/>
              <a:defRPr/>
            </a:lvl5pPr>
            <a:lvl6pPr marL="1759488" lvl="5" indent="-219936" algn="l">
              <a:lnSpc>
                <a:spcPct val="100000"/>
              </a:lnSpc>
              <a:spcBef>
                <a:spcPts val="183"/>
              </a:spcBef>
              <a:spcAft>
                <a:spcPts val="0"/>
              </a:spcAft>
              <a:buSzPts val="1800"/>
              <a:buChar char="‒"/>
              <a:defRPr/>
            </a:lvl6pPr>
            <a:lvl7pPr marL="2052737" lvl="6" indent="-219936" algn="l">
              <a:lnSpc>
                <a:spcPct val="100000"/>
              </a:lnSpc>
              <a:spcBef>
                <a:spcPts val="183"/>
              </a:spcBef>
              <a:spcAft>
                <a:spcPts val="0"/>
              </a:spcAft>
              <a:buSzPts val="1800"/>
              <a:buChar char="‒"/>
              <a:defRPr/>
            </a:lvl7pPr>
            <a:lvl8pPr marL="2345985" lvl="7" indent="-219936" algn="l">
              <a:lnSpc>
                <a:spcPct val="100000"/>
              </a:lnSpc>
              <a:spcBef>
                <a:spcPts val="183"/>
              </a:spcBef>
              <a:spcAft>
                <a:spcPts val="0"/>
              </a:spcAft>
              <a:buSzPts val="1800"/>
              <a:buChar char="‒"/>
              <a:defRPr/>
            </a:lvl8pPr>
            <a:lvl9pPr marL="2639233" lvl="8" indent="-219936" algn="l">
              <a:lnSpc>
                <a:spcPct val="100000"/>
              </a:lnSpc>
              <a:spcBef>
                <a:spcPts val="183"/>
              </a:spcBef>
              <a:spcAft>
                <a:spcPts val="0"/>
              </a:spcAft>
              <a:buSzPts val="1800"/>
              <a:buChar char="‒"/>
              <a:defRPr/>
            </a:lvl9pPr>
          </a:lstStyle>
          <a:p>
            <a:endParaRPr/>
          </a:p>
        </p:txBody>
      </p:sp>
      <p:sp>
        <p:nvSpPr>
          <p:cNvPr id="20" name="Google Shape;20;p12"/>
          <p:cNvSpPr txBox="1">
            <a:spLocks noGrp="1"/>
          </p:cNvSpPr>
          <p:nvPr>
            <p:ph type="title"/>
          </p:nvPr>
        </p:nvSpPr>
        <p:spPr>
          <a:xfrm>
            <a:off x="684001" y="144000"/>
            <a:ext cx="10259999" cy="12240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453629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F3382D4F-7C84-480A-AC18-E63A4A650C5D}"/>
              </a:ext>
            </a:extLst>
          </p:cNvPr>
          <p:cNvSpPr/>
          <p:nvPr/>
        </p:nvSpPr>
        <p:spPr bwMode="hidden">
          <a:xfrm>
            <a:off x="0" y="0"/>
            <a:ext cx="12192000" cy="498486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Otsikko 1"/>
          <p:cNvSpPr>
            <a:spLocks noGrp="1"/>
          </p:cNvSpPr>
          <p:nvPr>
            <p:ph type="ctrTitle"/>
          </p:nvPr>
        </p:nvSpPr>
        <p:spPr>
          <a:xfrm>
            <a:off x="1506000" y="467600"/>
            <a:ext cx="9180000" cy="2844000"/>
          </a:xfrm>
          <a:prstGeom prst="rect">
            <a:avLst/>
          </a:prstGeom>
        </p:spPr>
        <p:txBody>
          <a:bodyPr anchor="ctr">
            <a:normAutofit/>
          </a:bodyPr>
          <a:lstStyle>
            <a:lvl1pPr algn="ct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528000"/>
            <a:ext cx="9180000" cy="1440000"/>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5" name="Suorakulmio 4">
            <a:extLst>
              <a:ext uri="{FF2B5EF4-FFF2-40B4-BE49-F238E27FC236}">
                <a16:creationId xmlns:a16="http://schemas.microsoft.com/office/drawing/2014/main" id="{32CCB011-E2E3-4F2E-83BF-B901E38D14D9}"/>
              </a:ext>
            </a:extLst>
          </p:cNvPr>
          <p:cNvSpPr/>
          <p:nvPr/>
        </p:nvSpPr>
        <p:spPr bwMode="hidden">
          <a:xfrm>
            <a:off x="9140651" y="4984860"/>
            <a:ext cx="3048000" cy="1873140"/>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6" name="Kuva 5" descr="Digi- ja väestötietoviraston tunnus">
            <a:extLst>
              <a:ext uri="{FF2B5EF4-FFF2-40B4-BE49-F238E27FC236}">
                <a16:creationId xmlns:a16="http://schemas.microsoft.com/office/drawing/2014/main" id="{BACF3387-9082-4943-9AF5-7388D9A3DE5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969" y="5224614"/>
            <a:ext cx="2787211" cy="1278482"/>
          </a:xfrm>
          <a:prstGeom prst="rect">
            <a:avLst/>
          </a:prstGeom>
        </p:spPr>
      </p:pic>
      <p:grpSp>
        <p:nvGrpSpPr>
          <p:cNvPr id="9" name="Ryhmä 8">
            <a:extLst>
              <a:ext uri="{FF2B5EF4-FFF2-40B4-BE49-F238E27FC236}">
                <a16:creationId xmlns:a16="http://schemas.microsoft.com/office/drawing/2014/main" id="{BD8827BF-3D6D-4DF5-A30D-9A04A94C6FC0}"/>
              </a:ext>
            </a:extLst>
          </p:cNvPr>
          <p:cNvGrpSpPr/>
          <p:nvPr/>
        </p:nvGrpSpPr>
        <p:grpSpPr bwMode="hidden">
          <a:xfrm>
            <a:off x="6092651" y="4984860"/>
            <a:ext cx="3051349" cy="1873140"/>
            <a:chOff x="6092651" y="4984860"/>
            <a:chExt cx="3051349" cy="1873140"/>
          </a:xfrm>
        </p:grpSpPr>
        <p:sp>
          <p:nvSpPr>
            <p:cNvPr id="4" name="Suorakulmio 3">
              <a:extLst>
                <a:ext uri="{FF2B5EF4-FFF2-40B4-BE49-F238E27FC236}">
                  <a16:creationId xmlns:a16="http://schemas.microsoft.com/office/drawing/2014/main" id="{C3AABAE7-AA34-46B1-9B89-F0544A5D02B3}"/>
                </a:ext>
              </a:extLst>
            </p:cNvPr>
            <p:cNvSpPr/>
            <p:nvPr/>
          </p:nvSpPr>
          <p:spPr bwMode="hidden">
            <a:xfrm>
              <a:off x="6092651" y="4984860"/>
              <a:ext cx="3048000" cy="18731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7" name="Suorakulmio 6">
              <a:extLst>
                <a:ext uri="{FF2B5EF4-FFF2-40B4-BE49-F238E27FC236}">
                  <a16:creationId xmlns:a16="http://schemas.microsoft.com/office/drawing/2014/main" id="{92FDD505-F205-4559-B3F6-FCCB77DF07F2}"/>
                </a:ext>
              </a:extLst>
            </p:cNvPr>
            <p:cNvSpPr/>
            <p:nvPr/>
          </p:nvSpPr>
          <p:spPr bwMode="hidden">
            <a:xfrm>
              <a:off x="6096000" y="4984860"/>
              <a:ext cx="3048000" cy="1873140"/>
            </a:xfrm>
            <a:prstGeom prst="rect">
              <a:avLst/>
            </a:prstGeom>
            <a:blipFill dpi="0" rotWithShape="1">
              <a:blip r:embed="rId4">
                <a:extLst>
                  <a:ext uri="{96DAC541-7B7A-43D3-8B79-37D633B846F1}">
                    <asvg:svgBlip xmlns:asvg="http://schemas.microsoft.com/office/drawing/2016/SVG/main" r:embed="rId5"/>
                  </a:ext>
                </a:extLst>
              </a:blip>
              <a:srcRect/>
              <a:tile tx="374650" ty="26035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
        <p:nvSpPr>
          <p:cNvPr id="10" name="Päivämäärän paikkamerkki 9">
            <a:extLst>
              <a:ext uri="{FF2B5EF4-FFF2-40B4-BE49-F238E27FC236}">
                <a16:creationId xmlns:a16="http://schemas.microsoft.com/office/drawing/2014/main" id="{1FF6B260-4647-4494-BB9C-F1625C0D3038}"/>
              </a:ext>
            </a:extLst>
          </p:cNvPr>
          <p:cNvSpPr>
            <a:spLocks noGrp="1"/>
          </p:cNvSpPr>
          <p:nvPr>
            <p:ph type="dt" sz="half" idx="10"/>
          </p:nvPr>
        </p:nvSpPr>
        <p:spPr/>
        <p:txBody>
          <a:bodyPr/>
          <a:lstStyle>
            <a:lvl1pPr>
              <a:defRPr>
                <a:noFill/>
              </a:defRPr>
            </a:lvl1pPr>
          </a:lstStyle>
          <a:p>
            <a:fld id="{BCC0AE0B-ED42-4298-84E5-E2D626398E94}" type="datetime1">
              <a:rPr lang="fi-FI" smtClean="0"/>
              <a:t>26.4.2023</a:t>
            </a:fld>
            <a:endParaRPr lang="fi-FI"/>
          </a:p>
        </p:txBody>
      </p:sp>
      <p:sp>
        <p:nvSpPr>
          <p:cNvPr id="11" name="Alatunnisteen paikkamerkki 10">
            <a:extLst>
              <a:ext uri="{FF2B5EF4-FFF2-40B4-BE49-F238E27FC236}">
                <a16:creationId xmlns:a16="http://schemas.microsoft.com/office/drawing/2014/main" id="{53A5B9F6-3F80-4CC4-BFF9-CF3E5F307175}"/>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179A90EC-8B4D-4700-93E1-94F210C1E71A}"/>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963203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7D00B7-C08A-48F5-868A-CAA6F7D71189}"/>
              </a:ext>
            </a:extLst>
          </p:cNvPr>
          <p:cNvSpPr>
            <a:spLocks noGrp="1"/>
          </p:cNvSpPr>
          <p:nvPr>
            <p:ph type="title"/>
          </p:nvPr>
        </p:nvSpPr>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a:xfrm>
            <a:off x="684000" y="1692000"/>
            <a:ext cx="10260000" cy="460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EC74A308-622B-48D4-A7AA-B474E127854F}"/>
              </a:ext>
            </a:extLst>
          </p:cNvPr>
          <p:cNvSpPr>
            <a:spLocks noGrp="1"/>
          </p:cNvSpPr>
          <p:nvPr>
            <p:ph type="dt" sz="half" idx="10"/>
          </p:nvPr>
        </p:nvSpPr>
        <p:spPr/>
        <p:txBody>
          <a:bodyPr/>
          <a:lstStyle/>
          <a:p>
            <a:fld id="{E279646A-FC9E-45EA-AC94-165AE6997DAA}" type="datetime1">
              <a:rPr lang="fi-FI" smtClean="0"/>
              <a:t>26.4.2023</a:t>
            </a:fld>
            <a:endParaRPr lang="fi-FI"/>
          </a:p>
        </p:txBody>
      </p:sp>
      <p:sp>
        <p:nvSpPr>
          <p:cNvPr id="5" name="Alatunnisteen paikkamerkki 4">
            <a:extLst>
              <a:ext uri="{FF2B5EF4-FFF2-40B4-BE49-F238E27FC236}">
                <a16:creationId xmlns:a16="http://schemas.microsoft.com/office/drawing/2014/main" id="{C12BB6CB-9C3B-424A-9641-6399B22B3914}"/>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50112549-0044-4E7E-925D-BA5C59C70EE3}"/>
              </a:ext>
            </a:extLst>
          </p:cNvPr>
          <p:cNvSpPr>
            <a:spLocks noGrp="1"/>
          </p:cNvSpPr>
          <p:nvPr>
            <p:ph type="sldNum" sz="quarter" idx="12"/>
          </p:nvPr>
        </p:nvSpPr>
        <p:spPr/>
        <p:txBody>
          <a:bodyPr/>
          <a:lstStyle/>
          <a:p>
            <a:fld id="{8680CC61-DB77-4485-B460-D8E4038D4204}" type="slidenum">
              <a:rPr lang="fi-FI" smtClean="0"/>
              <a:t>‹#›</a:t>
            </a:fld>
            <a:endParaRPr lang="fi-FI"/>
          </a:p>
        </p:txBody>
      </p:sp>
      <p:sp>
        <p:nvSpPr>
          <p:cNvPr id="7" name="Suorakulmio 6">
            <a:extLst>
              <a:ext uri="{FF2B5EF4-FFF2-40B4-BE49-F238E27FC236}">
                <a16:creationId xmlns:a16="http://schemas.microsoft.com/office/drawing/2014/main" id="{C3D8C38B-FC7E-4662-931C-9C5BE65CC3D8}"/>
              </a:ext>
            </a:extLst>
          </p:cNvPr>
          <p:cNvSpPr/>
          <p:nvPr/>
        </p:nvSpPr>
        <p:spPr bwMode="hidden">
          <a:xfrm>
            <a:off x="11264201" y="0"/>
            <a:ext cx="927800"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8" name="Suorakulmio 7">
            <a:extLst>
              <a:ext uri="{FF2B5EF4-FFF2-40B4-BE49-F238E27FC236}">
                <a16:creationId xmlns:a16="http://schemas.microsoft.com/office/drawing/2014/main" id="{A2DAA4F5-524B-40F7-AD35-51AEC7F81AEF}"/>
              </a:ext>
            </a:extLst>
          </p:cNvPr>
          <p:cNvSpPr/>
          <p:nvPr/>
        </p:nvSpPr>
        <p:spPr bwMode="hidden">
          <a:xfrm>
            <a:off x="11264202" y="0"/>
            <a:ext cx="927797" cy="1686459"/>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9" name="Kuva 8" descr="Digi- ja väestötietoviraston tunnus">
            <a:extLst>
              <a:ext uri="{FF2B5EF4-FFF2-40B4-BE49-F238E27FC236}">
                <a16:creationId xmlns:a16="http://schemas.microsoft.com/office/drawing/2014/main" id="{20E55507-0E5B-4A78-946C-D5110FEE44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0" name="Ryhmä 9">
            <a:extLst>
              <a:ext uri="{FF2B5EF4-FFF2-40B4-BE49-F238E27FC236}">
                <a16:creationId xmlns:a16="http://schemas.microsoft.com/office/drawing/2014/main" id="{CE2E1068-91A9-46B1-A5BE-B905AC067F97}"/>
              </a:ext>
            </a:extLst>
          </p:cNvPr>
          <p:cNvGrpSpPr/>
          <p:nvPr/>
        </p:nvGrpSpPr>
        <p:grpSpPr bwMode="hidden">
          <a:xfrm>
            <a:off x="11264198" y="1686458"/>
            <a:ext cx="927802" cy="1742542"/>
            <a:chOff x="11264198" y="1686458"/>
            <a:chExt cx="927802" cy="1742542"/>
          </a:xfrm>
        </p:grpSpPr>
        <p:sp>
          <p:nvSpPr>
            <p:cNvPr id="11" name="Suorakulmio 10">
              <a:extLst>
                <a:ext uri="{FF2B5EF4-FFF2-40B4-BE49-F238E27FC236}">
                  <a16:creationId xmlns:a16="http://schemas.microsoft.com/office/drawing/2014/main" id="{BF45495D-0C84-4693-819C-D1123D30EBB1}"/>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2" name="Suorakulmio 11">
              <a:extLst>
                <a:ext uri="{FF2B5EF4-FFF2-40B4-BE49-F238E27FC236}">
                  <a16:creationId xmlns:a16="http://schemas.microsoft.com/office/drawing/2014/main" id="{A350E905-B624-4063-BED2-C4B58A304851}"/>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Tree>
    <p:extLst>
      <p:ext uri="{BB962C8B-B14F-4D97-AF65-F5344CB8AC3E}">
        <p14:creationId xmlns:p14="http://schemas.microsoft.com/office/powerpoint/2010/main" val="20259708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Otsikko ja sisältö">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a:xfrm>
            <a:off x="684000" y="1692000"/>
            <a:ext cx="10260000" cy="460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EC74A308-622B-48D4-A7AA-B474E127854F}"/>
              </a:ext>
            </a:extLst>
          </p:cNvPr>
          <p:cNvSpPr>
            <a:spLocks noGrp="1"/>
          </p:cNvSpPr>
          <p:nvPr>
            <p:ph type="dt" sz="half" idx="10"/>
          </p:nvPr>
        </p:nvSpPr>
        <p:spPr/>
        <p:txBody>
          <a:bodyPr/>
          <a:lstStyle/>
          <a:p>
            <a:fld id="{3542D675-82EF-4CED-9F46-B1AEBC2CD4E8}" type="datetime1">
              <a:rPr lang="fi-FI" smtClean="0"/>
              <a:t>26.4.2023</a:t>
            </a:fld>
            <a:endParaRPr lang="fi-FI"/>
          </a:p>
        </p:txBody>
      </p:sp>
      <p:sp>
        <p:nvSpPr>
          <p:cNvPr id="5" name="Alatunnisteen paikkamerkki 4">
            <a:extLst>
              <a:ext uri="{FF2B5EF4-FFF2-40B4-BE49-F238E27FC236}">
                <a16:creationId xmlns:a16="http://schemas.microsoft.com/office/drawing/2014/main" id="{C12BB6CB-9C3B-424A-9641-6399B22B3914}"/>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50112549-0044-4E7E-925D-BA5C59C70EE3}"/>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D2C76EBF-985F-4C16-A843-476AD15F2C9F}"/>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137916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Otsikko ja sisältö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7D00B7-C08A-48F5-868A-CAA6F7D71189}"/>
              </a:ext>
            </a:extLst>
          </p:cNvPr>
          <p:cNvSpPr>
            <a:spLocks noGrp="1"/>
          </p:cNvSpPr>
          <p:nvPr>
            <p:ph type="title"/>
          </p:nvPr>
        </p:nvSpPr>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a:xfrm>
            <a:off x="684000" y="1692000"/>
            <a:ext cx="10260000" cy="460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EC74A308-622B-48D4-A7AA-B474E127854F}"/>
              </a:ext>
            </a:extLst>
          </p:cNvPr>
          <p:cNvSpPr>
            <a:spLocks noGrp="1"/>
          </p:cNvSpPr>
          <p:nvPr>
            <p:ph type="dt" sz="half" idx="10"/>
          </p:nvPr>
        </p:nvSpPr>
        <p:spPr/>
        <p:txBody>
          <a:bodyPr/>
          <a:lstStyle/>
          <a:p>
            <a:fld id="{E9938530-716C-404F-AE48-A4AA0C77314B}" type="datetime1">
              <a:rPr lang="fi-FI" smtClean="0"/>
              <a:t>26.4.2023</a:t>
            </a:fld>
            <a:endParaRPr lang="fi-FI"/>
          </a:p>
        </p:txBody>
      </p:sp>
      <p:sp>
        <p:nvSpPr>
          <p:cNvPr id="5" name="Alatunnisteen paikkamerkki 4">
            <a:extLst>
              <a:ext uri="{FF2B5EF4-FFF2-40B4-BE49-F238E27FC236}">
                <a16:creationId xmlns:a16="http://schemas.microsoft.com/office/drawing/2014/main" id="{C12BB6CB-9C3B-424A-9641-6399B22B3914}"/>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50112549-0044-4E7E-925D-BA5C59C70EE3}"/>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7" name="Suorakulmio 6">
            <a:extLst>
              <a:ext uri="{FF2B5EF4-FFF2-40B4-BE49-F238E27FC236}">
                <a16:creationId xmlns:a16="http://schemas.microsoft.com/office/drawing/2014/main" id="{C3D8C38B-FC7E-4662-931C-9C5BE65CC3D8}"/>
              </a:ext>
            </a:extLst>
          </p:cNvPr>
          <p:cNvSpPr/>
          <p:nvPr/>
        </p:nvSpPr>
        <p:spPr bwMode="hidden">
          <a:xfrm>
            <a:off x="11264201" y="0"/>
            <a:ext cx="927800"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8" name="Suorakulmio 7">
            <a:extLst>
              <a:ext uri="{FF2B5EF4-FFF2-40B4-BE49-F238E27FC236}">
                <a16:creationId xmlns:a16="http://schemas.microsoft.com/office/drawing/2014/main" id="{A2DAA4F5-524B-40F7-AD35-51AEC7F81AEF}"/>
              </a:ext>
            </a:extLst>
          </p:cNvPr>
          <p:cNvSpPr/>
          <p:nvPr/>
        </p:nvSpPr>
        <p:spPr bwMode="hidden">
          <a:xfrm>
            <a:off x="11264202" y="0"/>
            <a:ext cx="927797" cy="1686459"/>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9" name="Kuva 8" descr="Digi- ja väestötietoviraston tunnus">
            <a:extLst>
              <a:ext uri="{FF2B5EF4-FFF2-40B4-BE49-F238E27FC236}">
                <a16:creationId xmlns:a16="http://schemas.microsoft.com/office/drawing/2014/main" id="{20E55507-0E5B-4A78-946C-D5110FEE44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0" name="Ryhmä 9">
            <a:extLst>
              <a:ext uri="{FF2B5EF4-FFF2-40B4-BE49-F238E27FC236}">
                <a16:creationId xmlns:a16="http://schemas.microsoft.com/office/drawing/2014/main" id="{CE2E1068-91A9-46B1-A5BE-B905AC067F97}"/>
              </a:ext>
            </a:extLst>
          </p:cNvPr>
          <p:cNvGrpSpPr/>
          <p:nvPr/>
        </p:nvGrpSpPr>
        <p:grpSpPr bwMode="hidden">
          <a:xfrm>
            <a:off x="11264198" y="1686458"/>
            <a:ext cx="927802" cy="1742542"/>
            <a:chOff x="11264198" y="1686458"/>
            <a:chExt cx="927802" cy="1742542"/>
          </a:xfrm>
        </p:grpSpPr>
        <p:sp>
          <p:nvSpPr>
            <p:cNvPr id="11" name="Suorakulmio 10">
              <a:extLst>
                <a:ext uri="{FF2B5EF4-FFF2-40B4-BE49-F238E27FC236}">
                  <a16:creationId xmlns:a16="http://schemas.microsoft.com/office/drawing/2014/main" id="{BF45495D-0C84-4693-819C-D1123D30EBB1}"/>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2" name="Suorakulmio 11">
              <a:extLst>
                <a:ext uri="{FF2B5EF4-FFF2-40B4-BE49-F238E27FC236}">
                  <a16:creationId xmlns:a16="http://schemas.microsoft.com/office/drawing/2014/main" id="{A350E905-B624-4063-BED2-C4B58A304851}"/>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Tree>
    <p:extLst>
      <p:ext uri="{BB962C8B-B14F-4D97-AF65-F5344CB8AC3E}">
        <p14:creationId xmlns:p14="http://schemas.microsoft.com/office/powerpoint/2010/main" val="32033871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Otsikkodia 2">
    <p:spTree>
      <p:nvGrpSpPr>
        <p:cNvPr id="1" name=""/>
        <p:cNvGrpSpPr/>
        <p:nvPr/>
      </p:nvGrpSpPr>
      <p:grpSpPr>
        <a:xfrm>
          <a:off x="0" y="0"/>
          <a:ext cx="0" cy="0"/>
          <a:chOff x="0" y="0"/>
          <a:chExt cx="0" cy="0"/>
        </a:xfrm>
      </p:grpSpPr>
      <p:grpSp>
        <p:nvGrpSpPr>
          <p:cNvPr id="11" name="Ryhmä 10">
            <a:extLst>
              <a:ext uri="{FF2B5EF4-FFF2-40B4-BE49-F238E27FC236}">
                <a16:creationId xmlns:a16="http://schemas.microsoft.com/office/drawing/2014/main" id="{1AAE8461-27C3-48BB-884E-254EC69565A4}"/>
              </a:ext>
            </a:extLst>
          </p:cNvPr>
          <p:cNvGrpSpPr/>
          <p:nvPr/>
        </p:nvGrpSpPr>
        <p:grpSpPr bwMode="hidden">
          <a:xfrm>
            <a:off x="-3349" y="4984860"/>
            <a:ext cx="6099349" cy="1901629"/>
            <a:chOff x="6092650" y="4984860"/>
            <a:chExt cx="6099349" cy="1901629"/>
          </a:xfrm>
        </p:grpSpPr>
        <p:sp>
          <p:nvSpPr>
            <p:cNvPr id="12" name="Suorakulmio 11">
              <a:extLst>
                <a:ext uri="{FF2B5EF4-FFF2-40B4-BE49-F238E27FC236}">
                  <a16:creationId xmlns:a16="http://schemas.microsoft.com/office/drawing/2014/main" id="{DDD24831-56B3-4858-8245-BDBC00D34678}"/>
                </a:ext>
              </a:extLst>
            </p:cNvPr>
            <p:cNvSpPr/>
            <p:nvPr/>
          </p:nvSpPr>
          <p:spPr bwMode="hidden">
            <a:xfrm>
              <a:off x="6092650" y="4984860"/>
              <a:ext cx="6099349" cy="1901629"/>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3" name="Kuva 12">
              <a:extLst>
                <a:ext uri="{FF2B5EF4-FFF2-40B4-BE49-F238E27FC236}">
                  <a16:creationId xmlns:a16="http://schemas.microsoft.com/office/drawing/2014/main" id="{3980747E-B0CF-43D8-8074-5A74416AEE6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bwMode="hidden">
            <a:xfrm>
              <a:off x="7773544" y="5224614"/>
              <a:ext cx="2787211" cy="1278482"/>
            </a:xfrm>
            <a:prstGeom prst="rect">
              <a:avLst/>
            </a:prstGeom>
          </p:spPr>
        </p:pic>
      </p:grpSp>
      <p:sp>
        <p:nvSpPr>
          <p:cNvPr id="2" name="Otsikko 1"/>
          <p:cNvSpPr>
            <a:spLocks noGrp="1"/>
          </p:cNvSpPr>
          <p:nvPr>
            <p:ph type="ctrTitle"/>
          </p:nvPr>
        </p:nvSpPr>
        <p:spPr>
          <a:xfrm>
            <a:off x="1506000" y="467600"/>
            <a:ext cx="9180000" cy="2844000"/>
          </a:xfrm>
          <a:prstGeom prst="rect">
            <a:avLst/>
          </a:prstGeom>
        </p:spPr>
        <p:txBody>
          <a:bodyPr anchor="ctr">
            <a:normAutofit/>
          </a:bodyPr>
          <a:lstStyle>
            <a:lvl1pPr algn="ctr">
              <a:defRPr sz="4800">
                <a:solidFill>
                  <a:srgbClr val="E30450"/>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528000"/>
            <a:ext cx="9180000" cy="1440000"/>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rgbClr val="1E1E1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5" name="Suorakulmio 4">
            <a:extLst>
              <a:ext uri="{FF2B5EF4-FFF2-40B4-BE49-F238E27FC236}">
                <a16:creationId xmlns:a16="http://schemas.microsoft.com/office/drawing/2014/main" id="{32CCB011-E2E3-4F2E-83BF-B901E38D14D9}"/>
              </a:ext>
            </a:extLst>
          </p:cNvPr>
          <p:cNvSpPr/>
          <p:nvPr/>
        </p:nvSpPr>
        <p:spPr bwMode="hidden">
          <a:xfrm>
            <a:off x="9140651" y="4984860"/>
            <a:ext cx="3048000" cy="1873140"/>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9" name="Ryhmä 8">
            <a:extLst>
              <a:ext uri="{FF2B5EF4-FFF2-40B4-BE49-F238E27FC236}">
                <a16:creationId xmlns:a16="http://schemas.microsoft.com/office/drawing/2014/main" id="{BD8827BF-3D6D-4DF5-A30D-9A04A94C6FC0}"/>
              </a:ext>
            </a:extLst>
          </p:cNvPr>
          <p:cNvGrpSpPr/>
          <p:nvPr/>
        </p:nvGrpSpPr>
        <p:grpSpPr bwMode="hidden">
          <a:xfrm>
            <a:off x="6092651" y="4984860"/>
            <a:ext cx="3051349" cy="1873140"/>
            <a:chOff x="6092651" y="4984860"/>
            <a:chExt cx="3051349" cy="1873140"/>
          </a:xfrm>
        </p:grpSpPr>
        <p:sp>
          <p:nvSpPr>
            <p:cNvPr id="4" name="Suorakulmio 3">
              <a:extLst>
                <a:ext uri="{FF2B5EF4-FFF2-40B4-BE49-F238E27FC236}">
                  <a16:creationId xmlns:a16="http://schemas.microsoft.com/office/drawing/2014/main" id="{C3AABAE7-AA34-46B1-9B89-F0544A5D02B3}"/>
                </a:ext>
              </a:extLst>
            </p:cNvPr>
            <p:cNvSpPr/>
            <p:nvPr/>
          </p:nvSpPr>
          <p:spPr bwMode="hidden">
            <a:xfrm>
              <a:off x="6092651" y="4984860"/>
              <a:ext cx="3048000" cy="18731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7" name="Suorakulmio 6">
              <a:extLst>
                <a:ext uri="{FF2B5EF4-FFF2-40B4-BE49-F238E27FC236}">
                  <a16:creationId xmlns:a16="http://schemas.microsoft.com/office/drawing/2014/main" id="{92FDD505-F205-4559-B3F6-FCCB77DF07F2}"/>
                </a:ext>
              </a:extLst>
            </p:cNvPr>
            <p:cNvSpPr/>
            <p:nvPr/>
          </p:nvSpPr>
          <p:spPr bwMode="hidden">
            <a:xfrm>
              <a:off x="6096000" y="4984860"/>
              <a:ext cx="3048000" cy="1873140"/>
            </a:xfrm>
            <a:prstGeom prst="rect">
              <a:avLst/>
            </a:prstGeom>
            <a:blipFill dpi="0" rotWithShape="1">
              <a:blip r:embed="rId4">
                <a:extLst>
                  <a:ext uri="{96DAC541-7B7A-43D3-8B79-37D633B846F1}">
                    <asvg:svgBlip xmlns:asvg="http://schemas.microsoft.com/office/drawing/2016/SVG/main" r:embed="rId5"/>
                  </a:ext>
                </a:extLst>
              </a:blip>
              <a:srcRect/>
              <a:tile tx="374650" ty="26035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pic>
        <p:nvPicPr>
          <p:cNvPr id="10" name="Kuva 9" descr="Digi- ja väestötietoviraston tunnus">
            <a:extLst>
              <a:ext uri="{FF2B5EF4-FFF2-40B4-BE49-F238E27FC236}">
                <a16:creationId xmlns:a16="http://schemas.microsoft.com/office/drawing/2014/main" id="{A69693A0-DB37-4870-BE10-D8B37247FC1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bwMode="black">
          <a:xfrm>
            <a:off x="1677545" y="5224614"/>
            <a:ext cx="2787211" cy="1278482"/>
          </a:xfrm>
          <a:prstGeom prst="rect">
            <a:avLst/>
          </a:prstGeom>
        </p:spPr>
      </p:pic>
      <p:sp>
        <p:nvSpPr>
          <p:cNvPr id="6" name="Päivämäärän paikkamerkki 5">
            <a:extLst>
              <a:ext uri="{FF2B5EF4-FFF2-40B4-BE49-F238E27FC236}">
                <a16:creationId xmlns:a16="http://schemas.microsoft.com/office/drawing/2014/main" id="{9F6A7473-39BB-4150-A94F-200D3B3A931A}"/>
              </a:ext>
            </a:extLst>
          </p:cNvPr>
          <p:cNvSpPr>
            <a:spLocks noGrp="1"/>
          </p:cNvSpPr>
          <p:nvPr>
            <p:ph type="dt" sz="half" idx="10"/>
          </p:nvPr>
        </p:nvSpPr>
        <p:spPr/>
        <p:txBody>
          <a:bodyPr/>
          <a:lstStyle>
            <a:lvl1pPr>
              <a:defRPr>
                <a:noFill/>
              </a:defRPr>
            </a:lvl1pPr>
          </a:lstStyle>
          <a:p>
            <a:fld id="{42DD361D-BCD2-4363-BF09-396A032DA6CC}" type="datetime1">
              <a:rPr lang="fi-FI" smtClean="0"/>
              <a:t>26.4.2023</a:t>
            </a:fld>
            <a:endParaRPr lang="fi-FI"/>
          </a:p>
        </p:txBody>
      </p:sp>
      <p:sp>
        <p:nvSpPr>
          <p:cNvPr id="8" name="Alatunnisteen paikkamerkki 7">
            <a:extLst>
              <a:ext uri="{FF2B5EF4-FFF2-40B4-BE49-F238E27FC236}">
                <a16:creationId xmlns:a16="http://schemas.microsoft.com/office/drawing/2014/main" id="{EE3FE697-1EF0-4E9A-B881-22083B830045}"/>
              </a:ext>
            </a:extLst>
          </p:cNvPr>
          <p:cNvSpPr>
            <a:spLocks noGrp="1"/>
          </p:cNvSpPr>
          <p:nvPr>
            <p:ph type="ftr" sz="quarter" idx="11"/>
          </p:nvPr>
        </p:nvSpPr>
        <p:spPr/>
        <p:txBody>
          <a:bodyPr/>
          <a:lstStyle>
            <a:lvl1pPr>
              <a:defRPr>
                <a:noFill/>
              </a:defRPr>
            </a:lvl1pPr>
          </a:lstStyle>
          <a:p>
            <a:r>
              <a:rPr lang="fi-FI"/>
              <a:t>[Esittäjä, Esityksen nimi]</a:t>
            </a:r>
          </a:p>
        </p:txBody>
      </p:sp>
      <p:sp>
        <p:nvSpPr>
          <p:cNvPr id="14" name="Dian numeron paikkamerkki 13">
            <a:extLst>
              <a:ext uri="{FF2B5EF4-FFF2-40B4-BE49-F238E27FC236}">
                <a16:creationId xmlns:a16="http://schemas.microsoft.com/office/drawing/2014/main" id="{86ED129E-CDCF-4E00-90E1-93996D9FBED3}"/>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1896516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Otsikkodia 3">
    <p:spTree>
      <p:nvGrpSpPr>
        <p:cNvPr id="1" name=""/>
        <p:cNvGrpSpPr/>
        <p:nvPr/>
      </p:nvGrpSpPr>
      <p:grpSpPr>
        <a:xfrm>
          <a:off x="0" y="0"/>
          <a:ext cx="0" cy="0"/>
          <a:chOff x="0" y="0"/>
          <a:chExt cx="0" cy="0"/>
        </a:xfrm>
      </p:grpSpPr>
      <p:sp>
        <p:nvSpPr>
          <p:cNvPr id="2" name="Otsikko 1"/>
          <p:cNvSpPr>
            <a:spLocks noGrp="1"/>
          </p:cNvSpPr>
          <p:nvPr>
            <p:ph type="ctrTitle"/>
          </p:nvPr>
        </p:nvSpPr>
        <p:spPr>
          <a:xfrm>
            <a:off x="1506000" y="1058400"/>
            <a:ext cx="9180000" cy="2844000"/>
          </a:xfrm>
          <a:prstGeom prst="rect">
            <a:avLst/>
          </a:prstGeom>
        </p:spPr>
        <p:txBody>
          <a:bodyPr anchor="ctr">
            <a:normAutofit/>
          </a:bodyPr>
          <a:lstStyle>
            <a:lvl1pPr algn="ctr">
              <a:defRPr sz="4800">
                <a:solidFill>
                  <a:srgbClr val="E30450"/>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913200"/>
            <a:ext cx="9180000" cy="798496"/>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rgbClr val="1E1E1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6" name="Päivämäärän paikkamerkki 5">
            <a:extLst>
              <a:ext uri="{FF2B5EF4-FFF2-40B4-BE49-F238E27FC236}">
                <a16:creationId xmlns:a16="http://schemas.microsoft.com/office/drawing/2014/main" id="{9F6A7473-39BB-4150-A94F-200D3B3A931A}"/>
              </a:ext>
            </a:extLst>
          </p:cNvPr>
          <p:cNvSpPr>
            <a:spLocks noGrp="1"/>
          </p:cNvSpPr>
          <p:nvPr>
            <p:ph type="dt" sz="half" idx="10"/>
          </p:nvPr>
        </p:nvSpPr>
        <p:spPr/>
        <p:txBody>
          <a:bodyPr/>
          <a:lstStyle>
            <a:lvl1pPr>
              <a:defRPr>
                <a:noFill/>
              </a:defRPr>
            </a:lvl1pPr>
          </a:lstStyle>
          <a:p>
            <a:fld id="{93BBE7A6-AA23-4780-888E-5D821519551C}" type="datetime1">
              <a:rPr lang="fi-FI" smtClean="0"/>
              <a:t>26.4.2023</a:t>
            </a:fld>
            <a:endParaRPr lang="fi-FI"/>
          </a:p>
        </p:txBody>
      </p:sp>
      <p:sp>
        <p:nvSpPr>
          <p:cNvPr id="8" name="Alatunnisteen paikkamerkki 7">
            <a:extLst>
              <a:ext uri="{FF2B5EF4-FFF2-40B4-BE49-F238E27FC236}">
                <a16:creationId xmlns:a16="http://schemas.microsoft.com/office/drawing/2014/main" id="{EE3FE697-1EF0-4E9A-B881-22083B830045}"/>
              </a:ext>
            </a:extLst>
          </p:cNvPr>
          <p:cNvSpPr>
            <a:spLocks noGrp="1"/>
          </p:cNvSpPr>
          <p:nvPr>
            <p:ph type="ftr" sz="quarter" idx="11"/>
          </p:nvPr>
        </p:nvSpPr>
        <p:spPr/>
        <p:txBody>
          <a:bodyPr/>
          <a:lstStyle>
            <a:lvl1pPr>
              <a:defRPr>
                <a:noFill/>
              </a:defRPr>
            </a:lvl1pPr>
          </a:lstStyle>
          <a:p>
            <a:r>
              <a:rPr lang="fi-FI"/>
              <a:t>[Esittäjä, Esityksen nimi]</a:t>
            </a:r>
          </a:p>
        </p:txBody>
      </p:sp>
      <p:sp>
        <p:nvSpPr>
          <p:cNvPr id="14" name="Dian numeron paikkamerkki 13">
            <a:extLst>
              <a:ext uri="{FF2B5EF4-FFF2-40B4-BE49-F238E27FC236}">
                <a16:creationId xmlns:a16="http://schemas.microsoft.com/office/drawing/2014/main" id="{86ED129E-CDCF-4E00-90E1-93996D9FBED3}"/>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cxnSp>
        <p:nvCxnSpPr>
          <p:cNvPr id="15" name="Suora yhdysviiva 14">
            <a:extLst>
              <a:ext uri="{FF2B5EF4-FFF2-40B4-BE49-F238E27FC236}">
                <a16:creationId xmlns:a16="http://schemas.microsoft.com/office/drawing/2014/main" id="{82C5EE30-2825-4F54-A285-C3478FA6782B}"/>
              </a:ext>
            </a:extLst>
          </p:cNvPr>
          <p:cNvCxnSpPr>
            <a:cxnSpLocks/>
          </p:cNvCxnSpPr>
          <p:nvPr/>
        </p:nvCxnSpPr>
        <p:spPr>
          <a:xfrm>
            <a:off x="3396000" y="4711698"/>
            <a:ext cx="5400000" cy="0"/>
          </a:xfrm>
          <a:prstGeom prst="line">
            <a:avLst/>
          </a:prstGeom>
          <a:ln>
            <a:solidFill>
              <a:srgbClr val="A5ACB0"/>
            </a:solidFill>
          </a:ln>
        </p:spPr>
        <p:style>
          <a:lnRef idx="1">
            <a:schemeClr val="accent1"/>
          </a:lnRef>
          <a:fillRef idx="0">
            <a:schemeClr val="accent1"/>
          </a:fillRef>
          <a:effectRef idx="0">
            <a:schemeClr val="accent1"/>
          </a:effectRef>
          <a:fontRef idx="minor">
            <a:schemeClr val="tx1"/>
          </a:fontRef>
        </p:style>
      </p:cxnSp>
      <p:grpSp>
        <p:nvGrpSpPr>
          <p:cNvPr id="16" name="Ryhmä 15">
            <a:extLst>
              <a:ext uri="{FF2B5EF4-FFF2-40B4-BE49-F238E27FC236}">
                <a16:creationId xmlns:a16="http://schemas.microsoft.com/office/drawing/2014/main" id="{72670C36-271B-4D79-868F-3B737A5E3AAB}"/>
              </a:ext>
            </a:extLst>
          </p:cNvPr>
          <p:cNvGrpSpPr/>
          <p:nvPr/>
        </p:nvGrpSpPr>
        <p:grpSpPr>
          <a:xfrm>
            <a:off x="-3349" y="-1"/>
            <a:ext cx="12196317" cy="184444"/>
            <a:chOff x="-3349" y="-1"/>
            <a:chExt cx="12196317" cy="184444"/>
          </a:xfrm>
        </p:grpSpPr>
        <p:sp>
          <p:nvSpPr>
            <p:cNvPr id="17" name="Suorakulmio 16">
              <a:extLst>
                <a:ext uri="{FF2B5EF4-FFF2-40B4-BE49-F238E27FC236}">
                  <a16:creationId xmlns:a16="http://schemas.microsoft.com/office/drawing/2014/main" id="{E04F78F4-5499-49EA-AEF7-18DE888894C9}"/>
                </a:ext>
              </a:extLst>
            </p:cNvPr>
            <p:cNvSpPr/>
            <p:nvPr/>
          </p:nvSpPr>
          <p:spPr>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8CBF931B-A378-48C8-8824-EC763AA02375}"/>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1550037E-50FC-4D49-AD61-18C6D23A73E2}"/>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pic>
        <p:nvPicPr>
          <p:cNvPr id="20" name="Kuva 19" descr="Digi- ja väestötietoviraston tunnus">
            <a:extLst>
              <a:ext uri="{FF2B5EF4-FFF2-40B4-BE49-F238E27FC236}">
                <a16:creationId xmlns:a16="http://schemas.microsoft.com/office/drawing/2014/main" id="{AE1B0A49-214F-46E7-B3A9-21110354779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666268" y="5308892"/>
            <a:ext cx="4859464" cy="673684"/>
          </a:xfrm>
          <a:prstGeom prst="rect">
            <a:avLst/>
          </a:prstGeom>
        </p:spPr>
      </p:pic>
    </p:spTree>
    <p:extLst>
      <p:ext uri="{BB962C8B-B14F-4D97-AF65-F5344CB8AC3E}">
        <p14:creationId xmlns:p14="http://schemas.microsoft.com/office/powerpoint/2010/main" val="42413017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Otsikko ja sisältö 3">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a:xfrm>
            <a:off x="684000" y="1692000"/>
            <a:ext cx="10260000" cy="460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EC74A308-622B-48D4-A7AA-B474E127854F}"/>
              </a:ext>
            </a:extLst>
          </p:cNvPr>
          <p:cNvSpPr>
            <a:spLocks noGrp="1"/>
          </p:cNvSpPr>
          <p:nvPr>
            <p:ph type="dt" sz="half" idx="10"/>
          </p:nvPr>
        </p:nvSpPr>
        <p:spPr/>
        <p:txBody>
          <a:bodyPr/>
          <a:lstStyle/>
          <a:p>
            <a:fld id="{AE826AFB-2577-4F30-8136-56F4A8EF6755}" type="datetime1">
              <a:rPr lang="fi-FI" smtClean="0"/>
              <a:t>26.4.2023</a:t>
            </a:fld>
            <a:endParaRPr lang="fi-FI"/>
          </a:p>
        </p:txBody>
      </p:sp>
      <p:sp>
        <p:nvSpPr>
          <p:cNvPr id="5" name="Alatunnisteen paikkamerkki 4">
            <a:extLst>
              <a:ext uri="{FF2B5EF4-FFF2-40B4-BE49-F238E27FC236}">
                <a16:creationId xmlns:a16="http://schemas.microsoft.com/office/drawing/2014/main" id="{C12BB6CB-9C3B-424A-9641-6399B22B3914}"/>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50112549-0044-4E7E-925D-BA5C59C70EE3}"/>
              </a:ext>
            </a:extLst>
          </p:cNvPr>
          <p:cNvSpPr>
            <a:spLocks noGrp="1"/>
          </p:cNvSpPr>
          <p:nvPr>
            <p:ph type="sldNum" sz="quarter" idx="12"/>
          </p:nvPr>
        </p:nvSpPr>
        <p:spPr/>
        <p:txBody>
          <a:bodyPr/>
          <a:lstStyle/>
          <a:p>
            <a:fld id="{70794C75-185B-4AE2-8765-4194C13CFAA1}" type="slidenum">
              <a:rPr lang="fi-FI" smtClean="0"/>
              <a:t>‹#›</a:t>
            </a:fld>
            <a:endParaRPr lang="fi-FI"/>
          </a:p>
        </p:txBody>
      </p:sp>
      <p:grpSp>
        <p:nvGrpSpPr>
          <p:cNvPr id="17" name="Ryhmä 16">
            <a:extLst>
              <a:ext uri="{FF2B5EF4-FFF2-40B4-BE49-F238E27FC236}">
                <a16:creationId xmlns:a16="http://schemas.microsoft.com/office/drawing/2014/main" id="{8F94617B-A202-4DB6-AEC6-402083A88305}"/>
              </a:ext>
            </a:extLst>
          </p:cNvPr>
          <p:cNvGrpSpPr/>
          <p:nvPr/>
        </p:nvGrpSpPr>
        <p:grpSpPr>
          <a:xfrm>
            <a:off x="-3349" y="-1"/>
            <a:ext cx="12196317" cy="184444"/>
            <a:chOff x="-3349" y="-1"/>
            <a:chExt cx="12196317" cy="184444"/>
          </a:xfrm>
        </p:grpSpPr>
        <p:sp>
          <p:nvSpPr>
            <p:cNvPr id="18" name="Suorakulmio 17">
              <a:extLst>
                <a:ext uri="{FF2B5EF4-FFF2-40B4-BE49-F238E27FC236}">
                  <a16:creationId xmlns:a16="http://schemas.microsoft.com/office/drawing/2014/main" id="{D61E8AE6-4EF9-4FF6-B466-70075CA071D9}"/>
                </a:ext>
              </a:extLst>
            </p:cNvPr>
            <p:cNvSpPr/>
            <p:nvPr/>
          </p:nvSpPr>
          <p:spPr>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319BC257-BDFA-4BA0-B511-860E51A7FBBF}"/>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Suorakulmio 19">
              <a:extLst>
                <a:ext uri="{FF2B5EF4-FFF2-40B4-BE49-F238E27FC236}">
                  <a16:creationId xmlns:a16="http://schemas.microsoft.com/office/drawing/2014/main" id="{6435D7D6-F2B8-4A6A-A634-E3F198167DC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
        <p:nvSpPr>
          <p:cNvPr id="9" name="Otsikko 8">
            <a:extLst>
              <a:ext uri="{FF2B5EF4-FFF2-40B4-BE49-F238E27FC236}">
                <a16:creationId xmlns:a16="http://schemas.microsoft.com/office/drawing/2014/main" id="{317FA683-724A-43D4-9A19-6196648BA020}"/>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9590106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Otsikkodia 4">
    <p:bg>
      <p:bgPr>
        <a:solidFill>
          <a:srgbClr val="003479"/>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506000" y="1058400"/>
            <a:ext cx="9180000" cy="2844000"/>
          </a:xfrm>
          <a:prstGeom prst="rect">
            <a:avLst/>
          </a:prstGeom>
        </p:spPr>
        <p:txBody>
          <a:bodyPr anchor="ctr">
            <a:normAutofit/>
          </a:bodyPr>
          <a:lstStyle>
            <a:lvl1pPr algn="ct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913200"/>
            <a:ext cx="9180000" cy="798496"/>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6" name="Päivämäärän paikkamerkki 5">
            <a:extLst>
              <a:ext uri="{FF2B5EF4-FFF2-40B4-BE49-F238E27FC236}">
                <a16:creationId xmlns:a16="http://schemas.microsoft.com/office/drawing/2014/main" id="{9F6A7473-39BB-4150-A94F-200D3B3A931A}"/>
              </a:ext>
            </a:extLst>
          </p:cNvPr>
          <p:cNvSpPr>
            <a:spLocks noGrp="1"/>
          </p:cNvSpPr>
          <p:nvPr>
            <p:ph type="dt" sz="half" idx="10"/>
          </p:nvPr>
        </p:nvSpPr>
        <p:spPr/>
        <p:txBody>
          <a:bodyPr/>
          <a:lstStyle>
            <a:lvl1pPr>
              <a:defRPr>
                <a:noFill/>
              </a:defRPr>
            </a:lvl1pPr>
          </a:lstStyle>
          <a:p>
            <a:fld id="{48C0AB55-BED1-4676-AE47-8BC76D0C01C7}" type="datetime1">
              <a:rPr lang="fi-FI" smtClean="0"/>
              <a:t>26.4.2023</a:t>
            </a:fld>
            <a:endParaRPr lang="fi-FI"/>
          </a:p>
        </p:txBody>
      </p:sp>
      <p:sp>
        <p:nvSpPr>
          <p:cNvPr id="8" name="Alatunnisteen paikkamerkki 7">
            <a:extLst>
              <a:ext uri="{FF2B5EF4-FFF2-40B4-BE49-F238E27FC236}">
                <a16:creationId xmlns:a16="http://schemas.microsoft.com/office/drawing/2014/main" id="{EE3FE697-1EF0-4E9A-B881-22083B830045}"/>
              </a:ext>
            </a:extLst>
          </p:cNvPr>
          <p:cNvSpPr>
            <a:spLocks noGrp="1"/>
          </p:cNvSpPr>
          <p:nvPr>
            <p:ph type="ftr" sz="quarter" idx="11"/>
          </p:nvPr>
        </p:nvSpPr>
        <p:spPr/>
        <p:txBody>
          <a:bodyPr/>
          <a:lstStyle>
            <a:lvl1pPr>
              <a:defRPr>
                <a:noFill/>
              </a:defRPr>
            </a:lvl1pPr>
          </a:lstStyle>
          <a:p>
            <a:r>
              <a:rPr lang="fi-FI"/>
              <a:t>[Esittäjä, Esityksen nimi]</a:t>
            </a:r>
          </a:p>
        </p:txBody>
      </p:sp>
      <p:sp>
        <p:nvSpPr>
          <p:cNvPr id="14" name="Dian numeron paikkamerkki 13">
            <a:extLst>
              <a:ext uri="{FF2B5EF4-FFF2-40B4-BE49-F238E27FC236}">
                <a16:creationId xmlns:a16="http://schemas.microsoft.com/office/drawing/2014/main" id="{86ED129E-CDCF-4E00-90E1-93996D9FBED3}"/>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cxnSp>
        <p:nvCxnSpPr>
          <p:cNvPr id="15" name="Suora yhdysviiva 14">
            <a:extLst>
              <a:ext uri="{FF2B5EF4-FFF2-40B4-BE49-F238E27FC236}">
                <a16:creationId xmlns:a16="http://schemas.microsoft.com/office/drawing/2014/main" id="{82C5EE30-2825-4F54-A285-C3478FA6782B}"/>
              </a:ext>
            </a:extLst>
          </p:cNvPr>
          <p:cNvCxnSpPr>
            <a:cxnSpLocks/>
          </p:cNvCxnSpPr>
          <p:nvPr/>
        </p:nvCxnSpPr>
        <p:spPr>
          <a:xfrm>
            <a:off x="3396000" y="4711698"/>
            <a:ext cx="5400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6" name="Ryhmä 15">
            <a:extLst>
              <a:ext uri="{FF2B5EF4-FFF2-40B4-BE49-F238E27FC236}">
                <a16:creationId xmlns:a16="http://schemas.microsoft.com/office/drawing/2014/main" id="{72670C36-271B-4D79-868F-3B737A5E3AAB}"/>
              </a:ext>
            </a:extLst>
          </p:cNvPr>
          <p:cNvGrpSpPr/>
          <p:nvPr/>
        </p:nvGrpSpPr>
        <p:grpSpPr bwMode="ltGray">
          <a:xfrm>
            <a:off x="-3349" y="-1"/>
            <a:ext cx="12196317" cy="184444"/>
            <a:chOff x="-3349" y="-1"/>
            <a:chExt cx="12196317" cy="184444"/>
          </a:xfrm>
        </p:grpSpPr>
        <p:sp>
          <p:nvSpPr>
            <p:cNvPr id="17" name="Suorakulmio 16">
              <a:extLst>
                <a:ext uri="{FF2B5EF4-FFF2-40B4-BE49-F238E27FC236}">
                  <a16:creationId xmlns:a16="http://schemas.microsoft.com/office/drawing/2014/main" id="{E04F78F4-5499-49EA-AEF7-18DE888894C9}"/>
                </a:ext>
              </a:extLst>
            </p:cNvPr>
            <p:cNvSpPr/>
            <p:nvPr/>
          </p:nvSpPr>
          <p:spPr bwMode="ltGray">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8CBF931B-A378-48C8-8824-EC763AA02375}"/>
                </a:ext>
              </a:extLst>
            </p:cNvPr>
            <p:cNvSpPr/>
            <p:nvPr/>
          </p:nvSpPr>
          <p:spPr bwMode="ltGray">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1550037E-50FC-4D49-AD61-18C6D23A73E2}"/>
                </a:ext>
              </a:extLst>
            </p:cNvPr>
            <p:cNvSpPr/>
            <p:nvPr/>
          </p:nvSpPr>
          <p:spPr bwMode="ltGray">
            <a:xfrm>
              <a:off x="-3349" y="0"/>
              <a:ext cx="6099349" cy="1844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pic>
        <p:nvPicPr>
          <p:cNvPr id="13" name="Kuva 12" descr="Digi- ja väestötietoviraston tunnus">
            <a:extLst>
              <a:ext uri="{FF2B5EF4-FFF2-40B4-BE49-F238E27FC236}">
                <a16:creationId xmlns:a16="http://schemas.microsoft.com/office/drawing/2014/main" id="{F17563C3-911C-480B-BA3B-982F8BB121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66267" y="5308892"/>
            <a:ext cx="4859467" cy="673684"/>
          </a:xfrm>
          <a:prstGeom prst="rect">
            <a:avLst/>
          </a:prstGeom>
        </p:spPr>
      </p:pic>
    </p:spTree>
    <p:extLst>
      <p:ext uri="{BB962C8B-B14F-4D97-AF65-F5344CB8AC3E}">
        <p14:creationId xmlns:p14="http://schemas.microsoft.com/office/powerpoint/2010/main" val="12749106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Otsikko ja sisältö 4">
    <p:bg>
      <p:bgPr>
        <a:solidFill>
          <a:srgbClr val="003479"/>
        </a:solidFill>
        <a:effectLst/>
      </p:bgPr>
    </p:bg>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buSzPct val="100000"/>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7" name="Kuva 6" descr="Digi- ja väestötietoviraston tunnus">
            <a:extLst>
              <a:ext uri="{FF2B5EF4-FFF2-40B4-BE49-F238E27FC236}">
                <a16:creationId xmlns:a16="http://schemas.microsoft.com/office/drawing/2014/main" id="{C4443638-77DC-415E-8457-6903AF400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9" name="Päivämäärän paikkamerkki 8">
            <a:extLst>
              <a:ext uri="{FF2B5EF4-FFF2-40B4-BE49-F238E27FC236}">
                <a16:creationId xmlns:a16="http://schemas.microsoft.com/office/drawing/2014/main" id="{73C95146-7C36-438C-9DAE-63479554C773}"/>
              </a:ext>
            </a:extLst>
          </p:cNvPr>
          <p:cNvSpPr>
            <a:spLocks noGrp="1"/>
          </p:cNvSpPr>
          <p:nvPr>
            <p:ph type="dt" sz="half" idx="10"/>
          </p:nvPr>
        </p:nvSpPr>
        <p:spPr/>
        <p:txBody>
          <a:bodyPr/>
          <a:lstStyle>
            <a:lvl1pPr>
              <a:defRPr>
                <a:solidFill>
                  <a:schemeClr val="bg1"/>
                </a:solidFill>
              </a:defRPr>
            </a:lvl1pPr>
          </a:lstStyle>
          <a:p>
            <a:fld id="{A578697B-9BEB-4752-A624-7E60AE6F4E41}" type="datetime1">
              <a:rPr lang="fi-FI" smtClean="0"/>
              <a:t>26.4.2023</a:t>
            </a:fld>
            <a:endParaRPr lang="fi-FI"/>
          </a:p>
        </p:txBody>
      </p:sp>
      <p:sp>
        <p:nvSpPr>
          <p:cNvPr id="10" name="Alatunnisteen paikkamerkki 9">
            <a:extLst>
              <a:ext uri="{FF2B5EF4-FFF2-40B4-BE49-F238E27FC236}">
                <a16:creationId xmlns:a16="http://schemas.microsoft.com/office/drawing/2014/main" id="{C4E047A0-C542-4AB2-8A4A-6BF092042858}"/>
              </a:ext>
            </a:extLst>
          </p:cNvPr>
          <p:cNvSpPr>
            <a:spLocks noGrp="1"/>
          </p:cNvSpPr>
          <p:nvPr>
            <p:ph type="ftr" sz="quarter" idx="11"/>
          </p:nvPr>
        </p:nvSpPr>
        <p:spPr/>
        <p:txBody>
          <a:bodyPr/>
          <a:lstStyle>
            <a:lvl1pPr>
              <a:defRPr>
                <a:solidFill>
                  <a:schemeClr val="bg1"/>
                </a:solidFill>
              </a:defRPr>
            </a:lvl1pPr>
          </a:lstStyle>
          <a:p>
            <a:r>
              <a:rPr lang="fi-FI"/>
              <a:t>[Esittäjä, Esityksen nimi]</a:t>
            </a:r>
          </a:p>
        </p:txBody>
      </p:sp>
      <p:sp>
        <p:nvSpPr>
          <p:cNvPr id="11" name="Dian numeron paikkamerkki 10">
            <a:extLst>
              <a:ext uri="{FF2B5EF4-FFF2-40B4-BE49-F238E27FC236}">
                <a16:creationId xmlns:a16="http://schemas.microsoft.com/office/drawing/2014/main" id="{7C6DF7F1-2782-4BF5-BDD9-9DE2512D9C9C}"/>
              </a:ext>
            </a:extLst>
          </p:cNvPr>
          <p:cNvSpPr>
            <a:spLocks noGrp="1"/>
          </p:cNvSpPr>
          <p:nvPr>
            <p:ph type="sldNum" sz="quarter" idx="12"/>
          </p:nvPr>
        </p:nvSpPr>
        <p:spPr/>
        <p:txBody>
          <a:bodyPr/>
          <a:lstStyle>
            <a:lvl1pPr>
              <a:defRPr>
                <a:solidFill>
                  <a:schemeClr val="bg1"/>
                </a:solidFill>
              </a:defRPr>
            </a:lvl1pPr>
          </a:lstStyle>
          <a:p>
            <a:fld id="{70794C75-185B-4AE2-8765-4194C13CFAA1}" type="slidenum">
              <a:rPr lang="fi-FI" smtClean="0"/>
              <a:t>‹#›</a:t>
            </a:fld>
            <a:endParaRPr lang="fi-FI"/>
          </a:p>
        </p:txBody>
      </p:sp>
      <p:sp>
        <p:nvSpPr>
          <p:cNvPr id="12" name="Otsikko 11">
            <a:extLst>
              <a:ext uri="{FF2B5EF4-FFF2-40B4-BE49-F238E27FC236}">
                <a16:creationId xmlns:a16="http://schemas.microsoft.com/office/drawing/2014/main" id="{29D14B4B-1952-4EB4-BE05-D7DBE0E5AC6E}"/>
              </a:ext>
            </a:extLst>
          </p:cNvPr>
          <p:cNvSpPr>
            <a:spLocks noGrp="1"/>
          </p:cNvSpPr>
          <p:nvPr>
            <p:ph type="title"/>
          </p:nvPr>
        </p:nvSpPr>
        <p:spPr/>
        <p:txBody>
          <a:bodyPr/>
          <a:lstStyle>
            <a:lvl1pPr>
              <a:defRPr>
                <a:solidFill>
                  <a:schemeClr val="bg1"/>
                </a:solidFill>
              </a:defRPr>
            </a:lvl1pPr>
          </a:lstStyle>
          <a:p>
            <a:r>
              <a:rPr lang="fi-FI"/>
              <a:t>Muokkaa ots. perustyyl. napsautt.</a:t>
            </a:r>
            <a:endParaRPr lang="fi-FI" dirty="0"/>
          </a:p>
        </p:txBody>
      </p:sp>
      <p:grpSp>
        <p:nvGrpSpPr>
          <p:cNvPr id="13" name="Ryhmä 12">
            <a:extLst>
              <a:ext uri="{FF2B5EF4-FFF2-40B4-BE49-F238E27FC236}">
                <a16:creationId xmlns:a16="http://schemas.microsoft.com/office/drawing/2014/main" id="{276252AE-2CF1-4BBF-A63E-C70F8FC9BDEE}"/>
              </a:ext>
            </a:extLst>
          </p:cNvPr>
          <p:cNvGrpSpPr/>
          <p:nvPr/>
        </p:nvGrpSpPr>
        <p:grpSpPr bwMode="ltGray">
          <a:xfrm>
            <a:off x="-3349" y="-1"/>
            <a:ext cx="12196317" cy="184444"/>
            <a:chOff x="-3349" y="-1"/>
            <a:chExt cx="12196317" cy="184444"/>
          </a:xfrm>
        </p:grpSpPr>
        <p:sp>
          <p:nvSpPr>
            <p:cNvPr id="14" name="Suorakulmio 13">
              <a:extLst>
                <a:ext uri="{FF2B5EF4-FFF2-40B4-BE49-F238E27FC236}">
                  <a16:creationId xmlns:a16="http://schemas.microsoft.com/office/drawing/2014/main" id="{F0691BA8-97ED-4C1E-B671-B57D99B50E29}"/>
                </a:ext>
              </a:extLst>
            </p:cNvPr>
            <p:cNvSpPr/>
            <p:nvPr/>
          </p:nvSpPr>
          <p:spPr bwMode="ltGray">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7BF4DEF5-5281-4B18-A141-F2C1BC2382EF}"/>
                </a:ext>
              </a:extLst>
            </p:cNvPr>
            <p:cNvSpPr/>
            <p:nvPr/>
          </p:nvSpPr>
          <p:spPr bwMode="ltGray">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1208DDC4-E1CA-411C-9D22-8E454B642C89}"/>
                </a:ext>
              </a:extLst>
            </p:cNvPr>
            <p:cNvSpPr/>
            <p:nvPr/>
          </p:nvSpPr>
          <p:spPr bwMode="ltGray">
            <a:xfrm>
              <a:off x="-3349" y="0"/>
              <a:ext cx="6099349" cy="1844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14788275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Otsikko ja sisältö 5">
    <p:bg>
      <p:bgPr>
        <a:solidFill>
          <a:srgbClr val="003479"/>
        </a:solidFill>
        <a:effectLst/>
      </p:bgPr>
    </p:bg>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buSzPct val="100000"/>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uorakulmio 3">
            <a:extLst>
              <a:ext uri="{FF2B5EF4-FFF2-40B4-BE49-F238E27FC236}">
                <a16:creationId xmlns:a16="http://schemas.microsoft.com/office/drawing/2014/main" id="{FE9852A5-07E6-4376-9C1D-4E4448897750}"/>
              </a:ext>
            </a:extLst>
          </p:cNvPr>
          <p:cNvSpPr/>
          <p:nvPr/>
        </p:nvSpPr>
        <p:spPr bwMode="hidden">
          <a:xfrm>
            <a:off x="11264201" y="0"/>
            <a:ext cx="927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 name="Suorakulmio 4">
            <a:extLst>
              <a:ext uri="{FF2B5EF4-FFF2-40B4-BE49-F238E27FC236}">
                <a16:creationId xmlns:a16="http://schemas.microsoft.com/office/drawing/2014/main" id="{C7989676-AC66-4486-B6C9-E63F3E498754}"/>
              </a:ext>
            </a:extLst>
          </p:cNvPr>
          <p:cNvSpPr/>
          <p:nvPr/>
        </p:nvSpPr>
        <p:spPr bwMode="hidden">
          <a:xfrm>
            <a:off x="11264202" y="0"/>
            <a:ext cx="927797" cy="1686459"/>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6" name="Suorakulmio 5">
            <a:extLst>
              <a:ext uri="{FF2B5EF4-FFF2-40B4-BE49-F238E27FC236}">
                <a16:creationId xmlns:a16="http://schemas.microsoft.com/office/drawing/2014/main" id="{3FF2E058-7E75-48EC-8C1F-2FF757FB989E}"/>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7" name="Kuva 6" descr="Digi- ja väestötietoviraston tunnus">
            <a:extLst>
              <a:ext uri="{FF2B5EF4-FFF2-40B4-BE49-F238E27FC236}">
                <a16:creationId xmlns:a16="http://schemas.microsoft.com/office/drawing/2014/main" id="{C4443638-77DC-415E-8457-6903AF400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8" name="Suorakulmio 7">
            <a:extLst>
              <a:ext uri="{FF2B5EF4-FFF2-40B4-BE49-F238E27FC236}">
                <a16:creationId xmlns:a16="http://schemas.microsoft.com/office/drawing/2014/main" id="{7BF0A0FF-7D18-40A5-A791-8CA709157671}"/>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Päivämäärän paikkamerkki 8">
            <a:extLst>
              <a:ext uri="{FF2B5EF4-FFF2-40B4-BE49-F238E27FC236}">
                <a16:creationId xmlns:a16="http://schemas.microsoft.com/office/drawing/2014/main" id="{73C95146-7C36-438C-9DAE-63479554C773}"/>
              </a:ext>
            </a:extLst>
          </p:cNvPr>
          <p:cNvSpPr>
            <a:spLocks noGrp="1"/>
          </p:cNvSpPr>
          <p:nvPr>
            <p:ph type="dt" sz="half" idx="10"/>
          </p:nvPr>
        </p:nvSpPr>
        <p:spPr/>
        <p:txBody>
          <a:bodyPr/>
          <a:lstStyle>
            <a:lvl1pPr>
              <a:defRPr>
                <a:solidFill>
                  <a:schemeClr val="bg1"/>
                </a:solidFill>
              </a:defRPr>
            </a:lvl1pPr>
          </a:lstStyle>
          <a:p>
            <a:fld id="{E1080FAD-0F3C-4749-9DB7-F372F73D72E5}" type="datetime1">
              <a:rPr lang="fi-FI" smtClean="0"/>
              <a:t>26.4.2023</a:t>
            </a:fld>
            <a:endParaRPr lang="fi-FI"/>
          </a:p>
        </p:txBody>
      </p:sp>
      <p:sp>
        <p:nvSpPr>
          <p:cNvPr id="10" name="Alatunnisteen paikkamerkki 9">
            <a:extLst>
              <a:ext uri="{FF2B5EF4-FFF2-40B4-BE49-F238E27FC236}">
                <a16:creationId xmlns:a16="http://schemas.microsoft.com/office/drawing/2014/main" id="{C4E047A0-C542-4AB2-8A4A-6BF092042858}"/>
              </a:ext>
            </a:extLst>
          </p:cNvPr>
          <p:cNvSpPr>
            <a:spLocks noGrp="1"/>
          </p:cNvSpPr>
          <p:nvPr>
            <p:ph type="ftr" sz="quarter" idx="11"/>
          </p:nvPr>
        </p:nvSpPr>
        <p:spPr/>
        <p:txBody>
          <a:bodyPr/>
          <a:lstStyle>
            <a:lvl1pPr>
              <a:defRPr>
                <a:solidFill>
                  <a:schemeClr val="bg1"/>
                </a:solidFill>
              </a:defRPr>
            </a:lvl1pPr>
          </a:lstStyle>
          <a:p>
            <a:r>
              <a:rPr lang="fi-FI"/>
              <a:t>[Esittäjä, Esityksen nimi]</a:t>
            </a:r>
          </a:p>
        </p:txBody>
      </p:sp>
      <p:sp>
        <p:nvSpPr>
          <p:cNvPr id="11" name="Dian numeron paikkamerkki 10">
            <a:extLst>
              <a:ext uri="{FF2B5EF4-FFF2-40B4-BE49-F238E27FC236}">
                <a16:creationId xmlns:a16="http://schemas.microsoft.com/office/drawing/2014/main" id="{7C6DF7F1-2782-4BF5-BDD9-9DE2512D9C9C}"/>
              </a:ext>
            </a:extLst>
          </p:cNvPr>
          <p:cNvSpPr>
            <a:spLocks noGrp="1"/>
          </p:cNvSpPr>
          <p:nvPr>
            <p:ph type="sldNum" sz="quarter" idx="12"/>
          </p:nvPr>
        </p:nvSpPr>
        <p:spPr/>
        <p:txBody>
          <a:bodyPr/>
          <a:lstStyle>
            <a:lvl1pPr>
              <a:defRPr>
                <a:solidFill>
                  <a:schemeClr val="bg1"/>
                </a:solidFill>
              </a:defRPr>
            </a:lvl1pPr>
          </a:lstStyle>
          <a:p>
            <a:fld id="{70794C75-185B-4AE2-8765-4194C13CFAA1}" type="slidenum">
              <a:rPr lang="fi-FI" smtClean="0"/>
              <a:t>‹#›</a:t>
            </a:fld>
            <a:endParaRPr lang="fi-FI"/>
          </a:p>
        </p:txBody>
      </p:sp>
      <p:sp>
        <p:nvSpPr>
          <p:cNvPr id="12" name="Otsikko 11">
            <a:extLst>
              <a:ext uri="{FF2B5EF4-FFF2-40B4-BE49-F238E27FC236}">
                <a16:creationId xmlns:a16="http://schemas.microsoft.com/office/drawing/2014/main" id="{29D14B4B-1952-4EB4-BE05-D7DBE0E5AC6E}"/>
              </a:ext>
            </a:extLst>
          </p:cNvPr>
          <p:cNvSpPr>
            <a:spLocks noGrp="1"/>
          </p:cNvSpPr>
          <p:nvPr>
            <p:ph type="title"/>
          </p:nvPr>
        </p:nvSpPr>
        <p:spPr/>
        <p:txBody>
          <a:bodyPr/>
          <a:lstStyle>
            <a:lvl1pPr>
              <a:defRPr>
                <a:solidFill>
                  <a:schemeClr val="bg1"/>
                </a:solidFill>
              </a:defRPr>
            </a:lvl1pPr>
          </a:lstStyle>
          <a:p>
            <a:r>
              <a:rPr lang="fi-FI"/>
              <a:t>Muokkaa ots. perustyyl. napsautt.</a:t>
            </a:r>
            <a:endParaRPr lang="fi-FI" dirty="0"/>
          </a:p>
        </p:txBody>
      </p:sp>
    </p:spTree>
    <p:extLst>
      <p:ext uri="{BB962C8B-B14F-4D97-AF65-F5344CB8AC3E}">
        <p14:creationId xmlns:p14="http://schemas.microsoft.com/office/powerpoint/2010/main" val="34231093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Kaksi sisältökohdetta">
    <p:spTree>
      <p:nvGrpSpPr>
        <p:cNvPr id="1" name=""/>
        <p:cNvGrpSpPr/>
        <p:nvPr/>
      </p:nvGrpSpPr>
      <p:grpSpPr>
        <a:xfrm>
          <a:off x="0" y="0"/>
          <a:ext cx="0" cy="0"/>
          <a:chOff x="0" y="0"/>
          <a:chExt cx="0" cy="0"/>
        </a:xfrm>
      </p:grpSpPr>
      <p:sp>
        <p:nvSpPr>
          <p:cNvPr id="6" name="Sisällön paikkamerkki 5"/>
          <p:cNvSpPr>
            <a:spLocks noGrp="1"/>
          </p:cNvSpPr>
          <p:nvPr>
            <p:ph sz="quarter" idx="10"/>
          </p:nvPr>
        </p:nvSpPr>
        <p:spPr>
          <a:xfrm>
            <a:off x="684000"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Sisällön paikkamerkki 5"/>
          <p:cNvSpPr>
            <a:spLocks noGrp="1"/>
          </p:cNvSpPr>
          <p:nvPr>
            <p:ph sz="quarter" idx="11"/>
          </p:nvPr>
        </p:nvSpPr>
        <p:spPr>
          <a:xfrm>
            <a:off x="5908965"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EB3D2537-2F40-449B-833C-06B5806D1C31}"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A926AF69-340F-4339-875D-0E52781B70E4}"/>
              </a:ext>
            </a:extLst>
          </p:cNvPr>
          <p:cNvSpPr>
            <a:spLocks noGrp="1"/>
          </p:cNvSpPr>
          <p:nvPr>
            <p:ph type="title"/>
          </p:nvPr>
        </p:nvSpPr>
        <p:spPr/>
        <p:txBody>
          <a:bodyPr/>
          <a:lstStyle/>
          <a:p>
            <a:r>
              <a:rPr lang="fi-FI"/>
              <a:t>Muokkaa ots. perustyyl. napsautt.</a:t>
            </a:r>
          </a:p>
        </p:txBody>
      </p:sp>
      <p:sp>
        <p:nvSpPr>
          <p:cNvPr id="9" name="Suorakulmio 8">
            <a:extLst>
              <a:ext uri="{FF2B5EF4-FFF2-40B4-BE49-F238E27FC236}">
                <a16:creationId xmlns:a16="http://schemas.microsoft.com/office/drawing/2014/main" id="{D159EC23-32AC-4A57-B362-E986AE830BEB}"/>
              </a:ext>
            </a:extLst>
          </p:cNvPr>
          <p:cNvSpPr/>
          <p:nvPr/>
        </p:nvSpPr>
        <p:spPr bwMode="hidden">
          <a:xfrm>
            <a:off x="11264201" y="0"/>
            <a:ext cx="927800"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1" name="Suorakulmio 10">
            <a:extLst>
              <a:ext uri="{FF2B5EF4-FFF2-40B4-BE49-F238E27FC236}">
                <a16:creationId xmlns:a16="http://schemas.microsoft.com/office/drawing/2014/main" id="{5D478EBF-7260-4333-A3DA-1A3FAB789462}"/>
              </a:ext>
            </a:extLst>
          </p:cNvPr>
          <p:cNvSpPr/>
          <p:nvPr/>
        </p:nvSpPr>
        <p:spPr bwMode="hidden">
          <a:xfrm>
            <a:off x="11264202" y="0"/>
            <a:ext cx="927797" cy="1686459"/>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2" name="Kuva 11" descr="Digi- ja väestötietoviraston tunnus">
            <a:extLst>
              <a:ext uri="{FF2B5EF4-FFF2-40B4-BE49-F238E27FC236}">
                <a16:creationId xmlns:a16="http://schemas.microsoft.com/office/drawing/2014/main" id="{8AA85937-5B2E-4F41-81B0-ED5CC46DCF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3" name="Ryhmä 12">
            <a:extLst>
              <a:ext uri="{FF2B5EF4-FFF2-40B4-BE49-F238E27FC236}">
                <a16:creationId xmlns:a16="http://schemas.microsoft.com/office/drawing/2014/main" id="{57145983-7A52-449A-B262-21F547B26B93}"/>
              </a:ext>
            </a:extLst>
          </p:cNvPr>
          <p:cNvGrpSpPr/>
          <p:nvPr/>
        </p:nvGrpSpPr>
        <p:grpSpPr bwMode="hidden">
          <a:xfrm>
            <a:off x="11264198" y="1686458"/>
            <a:ext cx="927802" cy="1742542"/>
            <a:chOff x="11264198" y="1686458"/>
            <a:chExt cx="927802" cy="1742542"/>
          </a:xfrm>
        </p:grpSpPr>
        <p:sp>
          <p:nvSpPr>
            <p:cNvPr id="14" name="Suorakulmio 13">
              <a:extLst>
                <a:ext uri="{FF2B5EF4-FFF2-40B4-BE49-F238E27FC236}">
                  <a16:creationId xmlns:a16="http://schemas.microsoft.com/office/drawing/2014/main" id="{74E45BEC-ABB1-4C14-8C86-4238C511AA46}"/>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5" name="Suorakulmio 14">
              <a:extLst>
                <a:ext uri="{FF2B5EF4-FFF2-40B4-BE49-F238E27FC236}">
                  <a16:creationId xmlns:a16="http://schemas.microsoft.com/office/drawing/2014/main" id="{54E4311F-16F3-4D91-A9F1-55ACC07B1FC9}"/>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Tree>
    <p:extLst>
      <p:ext uri="{BB962C8B-B14F-4D97-AF65-F5344CB8AC3E}">
        <p14:creationId xmlns:p14="http://schemas.microsoft.com/office/powerpoint/2010/main" val="42442499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Kaksi sisältökohdetta 2">
    <p:spTree>
      <p:nvGrpSpPr>
        <p:cNvPr id="1" name=""/>
        <p:cNvGrpSpPr/>
        <p:nvPr/>
      </p:nvGrpSpPr>
      <p:grpSpPr>
        <a:xfrm>
          <a:off x="0" y="0"/>
          <a:ext cx="0" cy="0"/>
          <a:chOff x="0" y="0"/>
          <a:chExt cx="0" cy="0"/>
        </a:xfrm>
      </p:grpSpPr>
      <p:sp>
        <p:nvSpPr>
          <p:cNvPr id="6" name="Sisällön paikkamerkki 5"/>
          <p:cNvSpPr>
            <a:spLocks noGrp="1"/>
          </p:cNvSpPr>
          <p:nvPr>
            <p:ph sz="quarter" idx="10"/>
          </p:nvPr>
        </p:nvSpPr>
        <p:spPr>
          <a:xfrm>
            <a:off x="684000"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Sisällön paikkamerkki 5"/>
          <p:cNvSpPr>
            <a:spLocks noGrp="1"/>
          </p:cNvSpPr>
          <p:nvPr>
            <p:ph sz="quarter" idx="11"/>
          </p:nvPr>
        </p:nvSpPr>
        <p:spPr>
          <a:xfrm>
            <a:off x="5908965"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496720BA-C8B5-4F36-B197-61525B428D6A}"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A926AF69-340F-4339-875D-0E52781B70E4}"/>
              </a:ext>
            </a:extLst>
          </p:cNvPr>
          <p:cNvSpPr>
            <a:spLocks noGrp="1"/>
          </p:cNvSpPr>
          <p:nvPr>
            <p:ph type="title"/>
          </p:nvPr>
        </p:nvSpPr>
        <p:spPr/>
        <p:txBody>
          <a:bodyPr/>
          <a:lstStyle/>
          <a:p>
            <a:r>
              <a:rPr lang="fi-FI"/>
              <a:t>Muokkaa ots. perustyyl. napsautt.</a:t>
            </a:r>
            <a:endParaRPr lang="fi-FI" dirty="0"/>
          </a:p>
        </p:txBody>
      </p:sp>
      <p:grpSp>
        <p:nvGrpSpPr>
          <p:cNvPr id="20" name="Ryhmä 19">
            <a:extLst>
              <a:ext uri="{FF2B5EF4-FFF2-40B4-BE49-F238E27FC236}">
                <a16:creationId xmlns:a16="http://schemas.microsoft.com/office/drawing/2014/main" id="{B2D0249D-8315-41B1-9780-9DAB2DB354D0}"/>
              </a:ext>
            </a:extLst>
          </p:cNvPr>
          <p:cNvGrpSpPr/>
          <p:nvPr/>
        </p:nvGrpSpPr>
        <p:grpSpPr>
          <a:xfrm>
            <a:off x="-3349" y="-1"/>
            <a:ext cx="12196317" cy="184444"/>
            <a:chOff x="-3349" y="-1"/>
            <a:chExt cx="12196317" cy="184444"/>
          </a:xfrm>
        </p:grpSpPr>
        <p:sp>
          <p:nvSpPr>
            <p:cNvPr id="21" name="Suorakulmio 20">
              <a:extLst>
                <a:ext uri="{FF2B5EF4-FFF2-40B4-BE49-F238E27FC236}">
                  <a16:creationId xmlns:a16="http://schemas.microsoft.com/office/drawing/2014/main" id="{AED9E84E-5216-47DA-ADD8-5D15C1AC3B41}"/>
                </a:ext>
              </a:extLst>
            </p:cNvPr>
            <p:cNvSpPr/>
            <p:nvPr/>
          </p:nvSpPr>
          <p:spPr>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Suorakulmio 21">
              <a:extLst>
                <a:ext uri="{FF2B5EF4-FFF2-40B4-BE49-F238E27FC236}">
                  <a16:creationId xmlns:a16="http://schemas.microsoft.com/office/drawing/2014/main" id="{67F5547C-7954-4F4D-AC74-4A6EA2875AAC}"/>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3" name="Suorakulmio 22">
              <a:extLst>
                <a:ext uri="{FF2B5EF4-FFF2-40B4-BE49-F238E27FC236}">
                  <a16:creationId xmlns:a16="http://schemas.microsoft.com/office/drawing/2014/main" id="{87BBA05F-9F93-4AA6-84F8-33F19AED12C9}"/>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3558575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Otsikkodia 2">
    <p:spTree>
      <p:nvGrpSpPr>
        <p:cNvPr id="1" name=""/>
        <p:cNvGrpSpPr/>
        <p:nvPr/>
      </p:nvGrpSpPr>
      <p:grpSpPr>
        <a:xfrm>
          <a:off x="0" y="0"/>
          <a:ext cx="0" cy="0"/>
          <a:chOff x="0" y="0"/>
          <a:chExt cx="0" cy="0"/>
        </a:xfrm>
      </p:grpSpPr>
      <p:grpSp>
        <p:nvGrpSpPr>
          <p:cNvPr id="11" name="Ryhmä 10">
            <a:extLst>
              <a:ext uri="{FF2B5EF4-FFF2-40B4-BE49-F238E27FC236}">
                <a16:creationId xmlns:a16="http://schemas.microsoft.com/office/drawing/2014/main" id="{1AAE8461-27C3-48BB-884E-254EC69565A4}"/>
              </a:ext>
            </a:extLst>
          </p:cNvPr>
          <p:cNvGrpSpPr/>
          <p:nvPr/>
        </p:nvGrpSpPr>
        <p:grpSpPr bwMode="hidden">
          <a:xfrm>
            <a:off x="-3349" y="4984860"/>
            <a:ext cx="6099349" cy="1901629"/>
            <a:chOff x="6092650" y="4984860"/>
            <a:chExt cx="6099349" cy="1901629"/>
          </a:xfrm>
        </p:grpSpPr>
        <p:sp>
          <p:nvSpPr>
            <p:cNvPr id="12" name="Suorakulmio 11">
              <a:extLst>
                <a:ext uri="{FF2B5EF4-FFF2-40B4-BE49-F238E27FC236}">
                  <a16:creationId xmlns:a16="http://schemas.microsoft.com/office/drawing/2014/main" id="{DDD24831-56B3-4858-8245-BDBC00D34678}"/>
                </a:ext>
              </a:extLst>
            </p:cNvPr>
            <p:cNvSpPr/>
            <p:nvPr/>
          </p:nvSpPr>
          <p:spPr bwMode="hidden">
            <a:xfrm>
              <a:off x="6092650" y="4984860"/>
              <a:ext cx="6099349" cy="1901629"/>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3" name="Kuva 12">
              <a:extLst>
                <a:ext uri="{FF2B5EF4-FFF2-40B4-BE49-F238E27FC236}">
                  <a16:creationId xmlns:a16="http://schemas.microsoft.com/office/drawing/2014/main" id="{3980747E-B0CF-43D8-8074-5A74416AEE6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bwMode="hidden">
            <a:xfrm>
              <a:off x="7773544" y="5224614"/>
              <a:ext cx="2787211" cy="1278482"/>
            </a:xfrm>
            <a:prstGeom prst="rect">
              <a:avLst/>
            </a:prstGeom>
          </p:spPr>
        </p:pic>
      </p:grpSp>
      <p:sp>
        <p:nvSpPr>
          <p:cNvPr id="2" name="Otsikko 1"/>
          <p:cNvSpPr>
            <a:spLocks noGrp="1"/>
          </p:cNvSpPr>
          <p:nvPr>
            <p:ph type="ctrTitle"/>
          </p:nvPr>
        </p:nvSpPr>
        <p:spPr>
          <a:xfrm>
            <a:off x="1506000" y="467600"/>
            <a:ext cx="9180000" cy="2844000"/>
          </a:xfrm>
          <a:prstGeom prst="rect">
            <a:avLst/>
          </a:prstGeom>
        </p:spPr>
        <p:txBody>
          <a:bodyPr anchor="ctr">
            <a:normAutofit/>
          </a:bodyPr>
          <a:lstStyle>
            <a:lvl1pPr algn="ctr">
              <a:defRPr sz="4800">
                <a:solidFill>
                  <a:schemeClr val="tx2"/>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528000"/>
            <a:ext cx="9180000" cy="1440000"/>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rgbClr val="1E1E1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5" name="Suorakulmio 4">
            <a:extLst>
              <a:ext uri="{FF2B5EF4-FFF2-40B4-BE49-F238E27FC236}">
                <a16:creationId xmlns:a16="http://schemas.microsoft.com/office/drawing/2014/main" id="{32CCB011-E2E3-4F2E-83BF-B901E38D14D9}"/>
              </a:ext>
            </a:extLst>
          </p:cNvPr>
          <p:cNvSpPr/>
          <p:nvPr/>
        </p:nvSpPr>
        <p:spPr bwMode="hidden">
          <a:xfrm>
            <a:off x="9140651" y="4984860"/>
            <a:ext cx="3048000" cy="1873140"/>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9" name="Ryhmä 8">
            <a:extLst>
              <a:ext uri="{FF2B5EF4-FFF2-40B4-BE49-F238E27FC236}">
                <a16:creationId xmlns:a16="http://schemas.microsoft.com/office/drawing/2014/main" id="{BD8827BF-3D6D-4DF5-A30D-9A04A94C6FC0}"/>
              </a:ext>
            </a:extLst>
          </p:cNvPr>
          <p:cNvGrpSpPr/>
          <p:nvPr/>
        </p:nvGrpSpPr>
        <p:grpSpPr bwMode="hidden">
          <a:xfrm>
            <a:off x="6092651" y="4984860"/>
            <a:ext cx="3051349" cy="1873140"/>
            <a:chOff x="6092651" y="4984860"/>
            <a:chExt cx="3051349" cy="1873140"/>
          </a:xfrm>
        </p:grpSpPr>
        <p:sp>
          <p:nvSpPr>
            <p:cNvPr id="4" name="Suorakulmio 3">
              <a:extLst>
                <a:ext uri="{FF2B5EF4-FFF2-40B4-BE49-F238E27FC236}">
                  <a16:creationId xmlns:a16="http://schemas.microsoft.com/office/drawing/2014/main" id="{C3AABAE7-AA34-46B1-9B89-F0544A5D02B3}"/>
                </a:ext>
              </a:extLst>
            </p:cNvPr>
            <p:cNvSpPr/>
            <p:nvPr/>
          </p:nvSpPr>
          <p:spPr bwMode="hidden">
            <a:xfrm>
              <a:off x="6092651" y="4984860"/>
              <a:ext cx="3048000" cy="18731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7" name="Suorakulmio 6">
              <a:extLst>
                <a:ext uri="{FF2B5EF4-FFF2-40B4-BE49-F238E27FC236}">
                  <a16:creationId xmlns:a16="http://schemas.microsoft.com/office/drawing/2014/main" id="{92FDD505-F205-4559-B3F6-FCCB77DF07F2}"/>
                </a:ext>
              </a:extLst>
            </p:cNvPr>
            <p:cNvSpPr/>
            <p:nvPr/>
          </p:nvSpPr>
          <p:spPr bwMode="hidden">
            <a:xfrm>
              <a:off x="6096000" y="4984860"/>
              <a:ext cx="3048000" cy="1873140"/>
            </a:xfrm>
            <a:prstGeom prst="rect">
              <a:avLst/>
            </a:prstGeom>
            <a:blipFill dpi="0" rotWithShape="1">
              <a:blip r:embed="rId4">
                <a:extLst>
                  <a:ext uri="{96DAC541-7B7A-43D3-8B79-37D633B846F1}">
                    <asvg:svgBlip xmlns:asvg="http://schemas.microsoft.com/office/drawing/2016/SVG/main" r:embed="rId5"/>
                  </a:ext>
                </a:extLst>
              </a:blip>
              <a:srcRect/>
              <a:tile tx="374650" ty="26035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pic>
        <p:nvPicPr>
          <p:cNvPr id="10" name="Kuva 9" descr="Digi- ja väestötietoviraston tunnus">
            <a:extLst>
              <a:ext uri="{FF2B5EF4-FFF2-40B4-BE49-F238E27FC236}">
                <a16:creationId xmlns:a16="http://schemas.microsoft.com/office/drawing/2014/main" id="{A69693A0-DB37-4870-BE10-D8B37247FC1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bwMode="black">
          <a:xfrm>
            <a:off x="1677545" y="5224614"/>
            <a:ext cx="2787211" cy="1278482"/>
          </a:xfrm>
          <a:prstGeom prst="rect">
            <a:avLst/>
          </a:prstGeom>
        </p:spPr>
      </p:pic>
      <p:sp>
        <p:nvSpPr>
          <p:cNvPr id="6" name="Päivämäärän paikkamerkki 5">
            <a:extLst>
              <a:ext uri="{FF2B5EF4-FFF2-40B4-BE49-F238E27FC236}">
                <a16:creationId xmlns:a16="http://schemas.microsoft.com/office/drawing/2014/main" id="{9F6A7473-39BB-4150-A94F-200D3B3A931A}"/>
              </a:ext>
            </a:extLst>
          </p:cNvPr>
          <p:cNvSpPr>
            <a:spLocks noGrp="1"/>
          </p:cNvSpPr>
          <p:nvPr>
            <p:ph type="dt" sz="half" idx="10"/>
          </p:nvPr>
        </p:nvSpPr>
        <p:spPr/>
        <p:txBody>
          <a:bodyPr/>
          <a:lstStyle>
            <a:lvl1pPr>
              <a:defRPr>
                <a:noFill/>
              </a:defRPr>
            </a:lvl1pPr>
          </a:lstStyle>
          <a:p>
            <a:fld id="{A431D511-266A-42CA-89D6-525E6E4C7392}" type="datetime1">
              <a:rPr lang="fi-FI" smtClean="0"/>
              <a:t>26.4.2023</a:t>
            </a:fld>
            <a:endParaRPr lang="fi-FI"/>
          </a:p>
        </p:txBody>
      </p:sp>
      <p:sp>
        <p:nvSpPr>
          <p:cNvPr id="8" name="Alatunnisteen paikkamerkki 7">
            <a:extLst>
              <a:ext uri="{FF2B5EF4-FFF2-40B4-BE49-F238E27FC236}">
                <a16:creationId xmlns:a16="http://schemas.microsoft.com/office/drawing/2014/main" id="{EE3FE697-1EF0-4E9A-B881-22083B830045}"/>
              </a:ext>
            </a:extLst>
          </p:cNvPr>
          <p:cNvSpPr>
            <a:spLocks noGrp="1"/>
          </p:cNvSpPr>
          <p:nvPr>
            <p:ph type="ftr" sz="quarter" idx="11"/>
          </p:nvPr>
        </p:nvSpPr>
        <p:spPr/>
        <p:txBody>
          <a:bodyPr/>
          <a:lstStyle>
            <a:lvl1pPr>
              <a:defRPr>
                <a:noFill/>
              </a:defRPr>
            </a:lvl1pPr>
          </a:lstStyle>
          <a:p>
            <a:r>
              <a:rPr lang="fi-FI"/>
              <a:t>[Esittäjä, Esityksen nimi]</a:t>
            </a:r>
          </a:p>
        </p:txBody>
      </p:sp>
      <p:sp>
        <p:nvSpPr>
          <p:cNvPr id="14" name="Dian numeron paikkamerkki 13">
            <a:extLst>
              <a:ext uri="{FF2B5EF4-FFF2-40B4-BE49-F238E27FC236}">
                <a16:creationId xmlns:a16="http://schemas.microsoft.com/office/drawing/2014/main" id="{86ED129E-CDCF-4E00-90E1-93996D9FBED3}"/>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spTree>
    <p:extLst>
      <p:ext uri="{BB962C8B-B14F-4D97-AF65-F5344CB8AC3E}">
        <p14:creationId xmlns:p14="http://schemas.microsoft.com/office/powerpoint/2010/main" val="37328816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Kuva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97E8B0C-E577-4695-957B-1C995442E487}"/>
              </a:ext>
            </a:extLst>
          </p:cNvPr>
          <p:cNvSpPr>
            <a:spLocks noGrp="1"/>
          </p:cNvSpPr>
          <p:nvPr>
            <p:ph type="title" hasCustomPrompt="1"/>
          </p:nvPr>
        </p:nvSpPr>
        <p:spPr>
          <a:xfrm>
            <a:off x="6552000" y="144000"/>
            <a:ext cx="5040000" cy="1224000"/>
          </a:xfrm>
        </p:spPr>
        <p:txBody>
          <a:bodyPr/>
          <a:lstStyle>
            <a:lvl1pPr>
              <a:defRPr/>
            </a:lvl1pPr>
          </a:lstStyle>
          <a:p>
            <a:r>
              <a:rPr lang="fi-FI" dirty="0"/>
              <a:t>Lisää otsikko</a:t>
            </a:r>
          </a:p>
        </p:txBody>
      </p:sp>
      <p:sp>
        <p:nvSpPr>
          <p:cNvPr id="6" name="Sisällön paikkamerkki 5"/>
          <p:cNvSpPr>
            <a:spLocks noGrp="1"/>
          </p:cNvSpPr>
          <p:nvPr>
            <p:ph sz="quarter" idx="10"/>
          </p:nvPr>
        </p:nvSpPr>
        <p:spPr>
          <a:xfrm>
            <a:off x="6552000" y="1692000"/>
            <a:ext cx="5040000" cy="4176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0"/>
            <a:ext cx="6098400" cy="6858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532EFC05-46D9-457A-8A4B-584C590AF295}"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spTree>
    <p:extLst>
      <p:ext uri="{BB962C8B-B14F-4D97-AF65-F5344CB8AC3E}">
        <p14:creationId xmlns:p14="http://schemas.microsoft.com/office/powerpoint/2010/main" val="13206901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Kuva ja sisältö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53AF88-2FB5-4066-A63D-AF08E623331F}"/>
              </a:ext>
            </a:extLst>
          </p:cNvPr>
          <p:cNvSpPr>
            <a:spLocks noGrp="1"/>
          </p:cNvSpPr>
          <p:nvPr>
            <p:ph type="title" hasCustomPrompt="1"/>
          </p:nvPr>
        </p:nvSpPr>
        <p:spPr>
          <a:xfrm>
            <a:off x="6552000" y="144000"/>
            <a:ext cx="5040000" cy="1224000"/>
          </a:xfrm>
        </p:spPr>
        <p:txBody>
          <a:bodyPr/>
          <a:lstStyle>
            <a:lvl1pPr>
              <a:defRPr/>
            </a:lvl1pPr>
          </a:lstStyle>
          <a:p>
            <a:r>
              <a:rPr lang="fi-FI" dirty="0"/>
              <a:t>Lisää otsikko</a:t>
            </a:r>
          </a:p>
        </p:txBody>
      </p:sp>
      <p:sp>
        <p:nvSpPr>
          <p:cNvPr id="6" name="Sisällön paikkamerkki 5"/>
          <p:cNvSpPr>
            <a:spLocks noGrp="1"/>
          </p:cNvSpPr>
          <p:nvPr>
            <p:ph sz="quarter" idx="10"/>
          </p:nvPr>
        </p:nvSpPr>
        <p:spPr>
          <a:xfrm>
            <a:off x="6552000" y="1980000"/>
            <a:ext cx="5040000" cy="4176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177800"/>
            <a:ext cx="6098400" cy="6696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38F86554-B5D2-4F6D-8A77-375B84025349}"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grpSp>
        <p:nvGrpSpPr>
          <p:cNvPr id="8" name="Ryhmä 7">
            <a:extLst>
              <a:ext uri="{FF2B5EF4-FFF2-40B4-BE49-F238E27FC236}">
                <a16:creationId xmlns:a16="http://schemas.microsoft.com/office/drawing/2014/main" id="{0B889DA2-6ABB-4EFE-B6AF-612F35A91766}"/>
              </a:ext>
            </a:extLst>
          </p:cNvPr>
          <p:cNvGrpSpPr/>
          <p:nvPr/>
        </p:nvGrpSpPr>
        <p:grpSpPr>
          <a:xfrm>
            <a:off x="-3349" y="-1"/>
            <a:ext cx="12196317" cy="184444"/>
            <a:chOff x="-3349" y="-1"/>
            <a:chExt cx="12196317" cy="184444"/>
          </a:xfrm>
        </p:grpSpPr>
        <p:sp>
          <p:nvSpPr>
            <p:cNvPr id="10" name="Suorakulmio 9">
              <a:extLst>
                <a:ext uri="{FF2B5EF4-FFF2-40B4-BE49-F238E27FC236}">
                  <a16:creationId xmlns:a16="http://schemas.microsoft.com/office/drawing/2014/main" id="{81249EA6-2B9B-476A-8613-FA520AA1D78E}"/>
                </a:ext>
              </a:extLst>
            </p:cNvPr>
            <p:cNvSpPr/>
            <p:nvPr/>
          </p:nvSpPr>
          <p:spPr>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8F358FB2-A4DC-4AC9-8D4C-4F349A6FDCA6}"/>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6FFC29D-9168-46DC-98B8-6113FC96D5D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22066796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Osan ylätunniste">
    <p:bg>
      <p:bgPr>
        <a:solidFill>
          <a:schemeClr val="tx2"/>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583018"/>
            <a:ext cx="7831000" cy="3780000"/>
          </a:xfrm>
          <a:prstGeom prst="rect">
            <a:avLst/>
          </a:prstGeom>
        </p:spPr>
        <p:txBody>
          <a:bodyPr anchor="ctr">
            <a:normAutofit/>
          </a:bodyPr>
          <a:lstStyle>
            <a:lvl1pP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4" name="Suorakulmio 3">
            <a:extLst>
              <a:ext uri="{FF2B5EF4-FFF2-40B4-BE49-F238E27FC236}">
                <a16:creationId xmlns:a16="http://schemas.microsoft.com/office/drawing/2014/main" id="{0131D400-A51F-4E9A-8776-CC32B0896B0D}"/>
              </a:ext>
            </a:extLst>
          </p:cNvPr>
          <p:cNvSpPr/>
          <p:nvPr/>
        </p:nvSpPr>
        <p:spPr bwMode="hidden">
          <a:xfrm>
            <a:off x="9537540" y="0"/>
            <a:ext cx="26544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 name="Suorakulmio 4">
            <a:extLst>
              <a:ext uri="{FF2B5EF4-FFF2-40B4-BE49-F238E27FC236}">
                <a16:creationId xmlns:a16="http://schemas.microsoft.com/office/drawing/2014/main" id="{C1194658-33A7-428A-94A4-3B04F135436C}"/>
              </a:ext>
            </a:extLst>
          </p:cNvPr>
          <p:cNvSpPr/>
          <p:nvPr/>
        </p:nvSpPr>
        <p:spPr bwMode="hidden">
          <a:xfrm>
            <a:off x="9537538" y="0"/>
            <a:ext cx="2654462" cy="1686459"/>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0" name="Ryhmä 9">
            <a:extLst>
              <a:ext uri="{FF2B5EF4-FFF2-40B4-BE49-F238E27FC236}">
                <a16:creationId xmlns:a16="http://schemas.microsoft.com/office/drawing/2014/main" id="{DD8B682A-67E4-46A6-BF9B-BB9CFF0FF7D4}"/>
              </a:ext>
            </a:extLst>
          </p:cNvPr>
          <p:cNvGrpSpPr/>
          <p:nvPr/>
        </p:nvGrpSpPr>
        <p:grpSpPr bwMode="hidden">
          <a:xfrm>
            <a:off x="9537538" y="1686458"/>
            <a:ext cx="2654462" cy="3485083"/>
            <a:chOff x="9537538" y="1686458"/>
            <a:chExt cx="2654462" cy="3485083"/>
          </a:xfrm>
        </p:grpSpPr>
        <p:sp>
          <p:nvSpPr>
            <p:cNvPr id="8" name="Suorakulmio 7">
              <a:extLst>
                <a:ext uri="{FF2B5EF4-FFF2-40B4-BE49-F238E27FC236}">
                  <a16:creationId xmlns:a16="http://schemas.microsoft.com/office/drawing/2014/main" id="{E0F50E4C-D7C1-4D38-8956-62CA7B75DA2C}"/>
                </a:ext>
              </a:extLst>
            </p:cNvPr>
            <p:cNvSpPr/>
            <p:nvPr/>
          </p:nvSpPr>
          <p:spPr bwMode="hidden">
            <a:xfrm>
              <a:off x="9537539" y="1686459"/>
              <a:ext cx="2654461" cy="3485082"/>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752EF954-A7E9-4DC0-8EB8-7520B2D8E250}"/>
                </a:ext>
              </a:extLst>
            </p:cNvPr>
            <p:cNvSpPr/>
            <p:nvPr/>
          </p:nvSpPr>
          <p:spPr bwMode="hidden">
            <a:xfrm>
              <a:off x="9537538" y="1686458"/>
              <a:ext cx="2654462" cy="3485081"/>
            </a:xfrm>
            <a:prstGeom prst="rect">
              <a:avLst/>
            </a:prstGeom>
            <a:blipFill dpi="0" rotWithShape="1">
              <a:blip r:embed="rId4">
                <a:extLst>
                  <a:ext uri="{96DAC541-7B7A-43D3-8B79-37D633B846F1}">
                    <asvg:svgBlip xmlns:asvg="http://schemas.microsoft.com/office/drawing/2016/SVG/main" r:embed="rId5"/>
                  </a:ext>
                </a:extLst>
              </a:blip>
              <a:srcRect/>
              <a:tile tx="0" ty="25400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
        <p:nvSpPr>
          <p:cNvPr id="7" name="Päivämäärän paikkamerkki 6">
            <a:extLst>
              <a:ext uri="{FF2B5EF4-FFF2-40B4-BE49-F238E27FC236}">
                <a16:creationId xmlns:a16="http://schemas.microsoft.com/office/drawing/2014/main" id="{197C2E35-5949-46BD-873D-3B12F62EEF1E}"/>
              </a:ext>
            </a:extLst>
          </p:cNvPr>
          <p:cNvSpPr>
            <a:spLocks noGrp="1"/>
          </p:cNvSpPr>
          <p:nvPr>
            <p:ph type="dt" sz="half" idx="10"/>
          </p:nvPr>
        </p:nvSpPr>
        <p:spPr/>
        <p:txBody>
          <a:bodyPr/>
          <a:lstStyle>
            <a:lvl1pPr>
              <a:defRPr>
                <a:noFill/>
              </a:defRPr>
            </a:lvl1pPr>
          </a:lstStyle>
          <a:p>
            <a:fld id="{CEC40270-3105-43C2-9D55-5DA10947DBBB}" type="datetime1">
              <a:rPr lang="fi-FI" smtClean="0"/>
              <a:t>26.4.2023</a:t>
            </a:fld>
            <a:endParaRPr lang="fi-FI"/>
          </a:p>
        </p:txBody>
      </p:sp>
      <p:sp>
        <p:nvSpPr>
          <p:cNvPr id="11" name="Alatunnisteen paikkamerkki 10">
            <a:extLst>
              <a:ext uri="{FF2B5EF4-FFF2-40B4-BE49-F238E27FC236}">
                <a16:creationId xmlns:a16="http://schemas.microsoft.com/office/drawing/2014/main" id="{E5C2EC7C-6591-4F5A-8AD2-29EB4012BF26}"/>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0BA36DD4-C3E7-4A22-A4E1-5BAF3ECE8122}"/>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312487223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Osan ylätunniste 2">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583018"/>
            <a:ext cx="7831000" cy="3780000"/>
          </a:xfrm>
          <a:prstGeom prst="rect">
            <a:avLst/>
          </a:prstGeom>
        </p:spPr>
        <p:txBody>
          <a:bodyPr anchor="ctr">
            <a:normAutofit/>
          </a:bodyPr>
          <a:lstStyle>
            <a:lvl1pPr>
              <a:defRPr sz="4800">
                <a:solidFill>
                  <a:srgbClr val="E30450"/>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rgbClr val="1E1E1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4" name="Suorakulmio 3">
            <a:extLst>
              <a:ext uri="{FF2B5EF4-FFF2-40B4-BE49-F238E27FC236}">
                <a16:creationId xmlns:a16="http://schemas.microsoft.com/office/drawing/2014/main" id="{0131D400-A51F-4E9A-8776-CC32B0896B0D}"/>
              </a:ext>
            </a:extLst>
          </p:cNvPr>
          <p:cNvSpPr/>
          <p:nvPr/>
        </p:nvSpPr>
        <p:spPr bwMode="hidden">
          <a:xfrm>
            <a:off x="9537540" y="0"/>
            <a:ext cx="2654462"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 name="Suorakulmio 4">
            <a:extLst>
              <a:ext uri="{FF2B5EF4-FFF2-40B4-BE49-F238E27FC236}">
                <a16:creationId xmlns:a16="http://schemas.microsoft.com/office/drawing/2014/main" id="{C1194658-33A7-428A-94A4-3B04F135436C}"/>
              </a:ext>
            </a:extLst>
          </p:cNvPr>
          <p:cNvSpPr/>
          <p:nvPr/>
        </p:nvSpPr>
        <p:spPr bwMode="hidden">
          <a:xfrm>
            <a:off x="9537538" y="0"/>
            <a:ext cx="2654462" cy="1686459"/>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0" name="Ryhmä 9">
            <a:extLst>
              <a:ext uri="{FF2B5EF4-FFF2-40B4-BE49-F238E27FC236}">
                <a16:creationId xmlns:a16="http://schemas.microsoft.com/office/drawing/2014/main" id="{DD8B682A-67E4-46A6-BF9B-BB9CFF0FF7D4}"/>
              </a:ext>
            </a:extLst>
          </p:cNvPr>
          <p:cNvGrpSpPr/>
          <p:nvPr/>
        </p:nvGrpSpPr>
        <p:grpSpPr bwMode="hidden">
          <a:xfrm>
            <a:off x="9537538" y="1686458"/>
            <a:ext cx="2654462" cy="3485083"/>
            <a:chOff x="9537538" y="1686458"/>
            <a:chExt cx="2654462" cy="3485083"/>
          </a:xfrm>
        </p:grpSpPr>
        <p:sp>
          <p:nvSpPr>
            <p:cNvPr id="8" name="Suorakulmio 7">
              <a:extLst>
                <a:ext uri="{FF2B5EF4-FFF2-40B4-BE49-F238E27FC236}">
                  <a16:creationId xmlns:a16="http://schemas.microsoft.com/office/drawing/2014/main" id="{E0F50E4C-D7C1-4D38-8956-62CA7B75DA2C}"/>
                </a:ext>
              </a:extLst>
            </p:cNvPr>
            <p:cNvSpPr/>
            <p:nvPr/>
          </p:nvSpPr>
          <p:spPr bwMode="hidden">
            <a:xfrm>
              <a:off x="9537539" y="1686459"/>
              <a:ext cx="2654461" cy="3485082"/>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752EF954-A7E9-4DC0-8EB8-7520B2D8E250}"/>
                </a:ext>
              </a:extLst>
            </p:cNvPr>
            <p:cNvSpPr/>
            <p:nvPr/>
          </p:nvSpPr>
          <p:spPr bwMode="hidden">
            <a:xfrm>
              <a:off x="9537538" y="1686458"/>
              <a:ext cx="2654462" cy="3485081"/>
            </a:xfrm>
            <a:prstGeom prst="rect">
              <a:avLst/>
            </a:prstGeom>
            <a:blipFill dpi="0" rotWithShape="1">
              <a:blip r:embed="rId4">
                <a:extLst>
                  <a:ext uri="{96DAC541-7B7A-43D3-8B79-37D633B846F1}">
                    <asvg:svgBlip xmlns:asvg="http://schemas.microsoft.com/office/drawing/2016/SVG/main" r:embed="rId5"/>
                  </a:ext>
                </a:extLst>
              </a:blip>
              <a:srcRect/>
              <a:tile tx="0" ty="25400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
        <p:nvSpPr>
          <p:cNvPr id="7" name="Päivämäärän paikkamerkki 6">
            <a:extLst>
              <a:ext uri="{FF2B5EF4-FFF2-40B4-BE49-F238E27FC236}">
                <a16:creationId xmlns:a16="http://schemas.microsoft.com/office/drawing/2014/main" id="{3585933E-E513-4D2D-80F4-4DDBF5BBFE76}"/>
              </a:ext>
            </a:extLst>
          </p:cNvPr>
          <p:cNvSpPr>
            <a:spLocks noGrp="1"/>
          </p:cNvSpPr>
          <p:nvPr>
            <p:ph type="dt" sz="half" idx="10"/>
          </p:nvPr>
        </p:nvSpPr>
        <p:spPr/>
        <p:txBody>
          <a:bodyPr/>
          <a:lstStyle>
            <a:lvl1pPr>
              <a:defRPr>
                <a:noFill/>
              </a:defRPr>
            </a:lvl1pPr>
          </a:lstStyle>
          <a:p>
            <a:fld id="{562AA1A0-AF67-440E-B44E-8568B155BEC3}" type="datetime1">
              <a:rPr lang="fi-FI" smtClean="0"/>
              <a:t>26.4.2023</a:t>
            </a:fld>
            <a:endParaRPr lang="fi-FI"/>
          </a:p>
        </p:txBody>
      </p:sp>
      <p:sp>
        <p:nvSpPr>
          <p:cNvPr id="11" name="Alatunnisteen paikkamerkki 10">
            <a:extLst>
              <a:ext uri="{FF2B5EF4-FFF2-40B4-BE49-F238E27FC236}">
                <a16:creationId xmlns:a16="http://schemas.microsoft.com/office/drawing/2014/main" id="{F5A47C6D-ED80-42DB-BFC6-B25792E284EB}"/>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46A0DB30-44AF-4FD4-B5C2-C0A11B7E5DAE}"/>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3409123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Osan ylätunniste 3">
    <p:bg>
      <p:bgPr>
        <a:solidFill>
          <a:schemeClr val="tx2"/>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2349001"/>
            <a:ext cx="7831000" cy="2160000"/>
          </a:xfrm>
          <a:prstGeom prst="rect">
            <a:avLst/>
          </a:prstGeom>
        </p:spPr>
        <p:txBody>
          <a:bodyPr anchor="ctr">
            <a:normAutofit/>
          </a:bodyPr>
          <a:lstStyle>
            <a:lvl1pP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7" name="Päivämäärän paikkamerkki 6">
            <a:extLst>
              <a:ext uri="{FF2B5EF4-FFF2-40B4-BE49-F238E27FC236}">
                <a16:creationId xmlns:a16="http://schemas.microsoft.com/office/drawing/2014/main" id="{197C2E35-5949-46BD-873D-3B12F62EEF1E}"/>
              </a:ext>
            </a:extLst>
          </p:cNvPr>
          <p:cNvSpPr>
            <a:spLocks noGrp="1"/>
          </p:cNvSpPr>
          <p:nvPr>
            <p:ph type="dt" sz="half" idx="10"/>
          </p:nvPr>
        </p:nvSpPr>
        <p:spPr/>
        <p:txBody>
          <a:bodyPr/>
          <a:lstStyle>
            <a:lvl1pPr>
              <a:defRPr>
                <a:noFill/>
              </a:defRPr>
            </a:lvl1pPr>
          </a:lstStyle>
          <a:p>
            <a:fld id="{6F7E8C8C-5DE8-4456-A203-5420BB79E824}" type="datetime1">
              <a:rPr lang="fi-FI" smtClean="0"/>
              <a:t>26.4.2023</a:t>
            </a:fld>
            <a:endParaRPr lang="fi-FI"/>
          </a:p>
        </p:txBody>
      </p:sp>
      <p:sp>
        <p:nvSpPr>
          <p:cNvPr id="11" name="Alatunnisteen paikkamerkki 10">
            <a:extLst>
              <a:ext uri="{FF2B5EF4-FFF2-40B4-BE49-F238E27FC236}">
                <a16:creationId xmlns:a16="http://schemas.microsoft.com/office/drawing/2014/main" id="{E5C2EC7C-6591-4F5A-8AD2-29EB4012BF26}"/>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0BA36DD4-C3E7-4A22-A4E1-5BAF3ECE8122}"/>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grpSp>
        <p:nvGrpSpPr>
          <p:cNvPr id="13" name="Ryhmä 12">
            <a:extLst>
              <a:ext uri="{FF2B5EF4-FFF2-40B4-BE49-F238E27FC236}">
                <a16:creationId xmlns:a16="http://schemas.microsoft.com/office/drawing/2014/main" id="{11AFF80D-D3E5-423A-96AE-7311558F83BF}"/>
              </a:ext>
            </a:extLst>
          </p:cNvPr>
          <p:cNvGrpSpPr/>
          <p:nvPr/>
        </p:nvGrpSpPr>
        <p:grpSpPr bwMode="ltGray">
          <a:xfrm>
            <a:off x="-3349" y="-1"/>
            <a:ext cx="12196317" cy="184444"/>
            <a:chOff x="-3349" y="-1"/>
            <a:chExt cx="12196317" cy="184444"/>
          </a:xfrm>
        </p:grpSpPr>
        <p:sp>
          <p:nvSpPr>
            <p:cNvPr id="14" name="Suorakulmio 13">
              <a:extLst>
                <a:ext uri="{FF2B5EF4-FFF2-40B4-BE49-F238E27FC236}">
                  <a16:creationId xmlns:a16="http://schemas.microsoft.com/office/drawing/2014/main" id="{CECF133C-4B96-4CB3-ABCE-F866667A4658}"/>
                </a:ext>
              </a:extLst>
            </p:cNvPr>
            <p:cNvSpPr/>
            <p:nvPr/>
          </p:nvSpPr>
          <p:spPr bwMode="ltGray">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07875BE8-0288-4A8E-BCE9-F343B54BCDC1}"/>
                </a:ext>
              </a:extLst>
            </p:cNvPr>
            <p:cNvSpPr/>
            <p:nvPr/>
          </p:nvSpPr>
          <p:spPr bwMode="ltGray">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722ECC97-2AC3-4CD1-B686-55337FB517D3}"/>
                </a:ext>
              </a:extLst>
            </p:cNvPr>
            <p:cNvSpPr/>
            <p:nvPr/>
          </p:nvSpPr>
          <p:spPr bwMode="ltGray">
            <a:xfrm>
              <a:off x="-3349" y="0"/>
              <a:ext cx="6099349" cy="1844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130220396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Osan ylätunniste 4">
    <p:bg>
      <p:bgPr>
        <a:solidFill>
          <a:schemeClr val="bg1"/>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2349001"/>
            <a:ext cx="7831000" cy="2160000"/>
          </a:xfrm>
          <a:prstGeom prst="rect">
            <a:avLst/>
          </a:prstGeom>
        </p:spPr>
        <p:txBody>
          <a:bodyPr anchor="ctr">
            <a:normAutofit/>
          </a:bodyPr>
          <a:lstStyle>
            <a:lvl1pPr>
              <a:defRPr sz="4800">
                <a:solidFill>
                  <a:srgbClr val="E30450"/>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tx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7" name="Päivämäärän paikkamerkki 6">
            <a:extLst>
              <a:ext uri="{FF2B5EF4-FFF2-40B4-BE49-F238E27FC236}">
                <a16:creationId xmlns:a16="http://schemas.microsoft.com/office/drawing/2014/main" id="{197C2E35-5949-46BD-873D-3B12F62EEF1E}"/>
              </a:ext>
            </a:extLst>
          </p:cNvPr>
          <p:cNvSpPr>
            <a:spLocks noGrp="1"/>
          </p:cNvSpPr>
          <p:nvPr>
            <p:ph type="dt" sz="half" idx="10"/>
          </p:nvPr>
        </p:nvSpPr>
        <p:spPr/>
        <p:txBody>
          <a:bodyPr/>
          <a:lstStyle>
            <a:lvl1pPr>
              <a:defRPr>
                <a:noFill/>
              </a:defRPr>
            </a:lvl1pPr>
          </a:lstStyle>
          <a:p>
            <a:fld id="{31F431AD-63A5-4F4B-AA59-6157ACBD2576}" type="datetime1">
              <a:rPr lang="fi-FI" smtClean="0"/>
              <a:t>26.4.2023</a:t>
            </a:fld>
            <a:endParaRPr lang="fi-FI"/>
          </a:p>
        </p:txBody>
      </p:sp>
      <p:sp>
        <p:nvSpPr>
          <p:cNvPr id="11" name="Alatunnisteen paikkamerkki 10">
            <a:extLst>
              <a:ext uri="{FF2B5EF4-FFF2-40B4-BE49-F238E27FC236}">
                <a16:creationId xmlns:a16="http://schemas.microsoft.com/office/drawing/2014/main" id="{E5C2EC7C-6591-4F5A-8AD2-29EB4012BF26}"/>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0BA36DD4-C3E7-4A22-A4E1-5BAF3ECE8122}"/>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grpSp>
        <p:nvGrpSpPr>
          <p:cNvPr id="13" name="Ryhmä 12">
            <a:extLst>
              <a:ext uri="{FF2B5EF4-FFF2-40B4-BE49-F238E27FC236}">
                <a16:creationId xmlns:a16="http://schemas.microsoft.com/office/drawing/2014/main" id="{11AFF80D-D3E5-423A-96AE-7311558F83BF}"/>
              </a:ext>
            </a:extLst>
          </p:cNvPr>
          <p:cNvGrpSpPr/>
          <p:nvPr/>
        </p:nvGrpSpPr>
        <p:grpSpPr>
          <a:xfrm>
            <a:off x="-3349" y="-1"/>
            <a:ext cx="12196317" cy="184444"/>
            <a:chOff x="-3349" y="-1"/>
            <a:chExt cx="12196317" cy="184444"/>
          </a:xfrm>
        </p:grpSpPr>
        <p:sp>
          <p:nvSpPr>
            <p:cNvPr id="14" name="Suorakulmio 13">
              <a:extLst>
                <a:ext uri="{FF2B5EF4-FFF2-40B4-BE49-F238E27FC236}">
                  <a16:creationId xmlns:a16="http://schemas.microsoft.com/office/drawing/2014/main" id="{CECF133C-4B96-4CB3-ABCE-F866667A4658}"/>
                </a:ext>
              </a:extLst>
            </p:cNvPr>
            <p:cNvSpPr/>
            <p:nvPr/>
          </p:nvSpPr>
          <p:spPr>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07875BE8-0288-4A8E-BCE9-F343B54BCDC1}"/>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722ECC97-2AC3-4CD1-B686-55337FB517D3}"/>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5617433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Kuvadia">
    <p:spTree>
      <p:nvGrpSpPr>
        <p:cNvPr id="1" name=""/>
        <p:cNvGrpSpPr/>
        <p:nvPr/>
      </p:nvGrpSpPr>
      <p:grpSpPr>
        <a:xfrm>
          <a:off x="0" y="0"/>
          <a:ext cx="0" cy="0"/>
          <a:chOff x="0" y="0"/>
          <a:chExt cx="0" cy="0"/>
        </a:xfrm>
      </p:grpSpPr>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0"/>
            <a:ext cx="11268000" cy="6858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EEEAE38F-820F-4482-B1FA-D5B8731C3EBA}"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spTree>
    <p:extLst>
      <p:ext uri="{BB962C8B-B14F-4D97-AF65-F5344CB8AC3E}">
        <p14:creationId xmlns:p14="http://schemas.microsoft.com/office/powerpoint/2010/main" val="18620449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uvadia 2">
    <p:spTree>
      <p:nvGrpSpPr>
        <p:cNvPr id="1" name=""/>
        <p:cNvGrpSpPr/>
        <p:nvPr/>
      </p:nvGrpSpPr>
      <p:grpSpPr>
        <a:xfrm>
          <a:off x="0" y="0"/>
          <a:ext cx="0" cy="0"/>
          <a:chOff x="0" y="0"/>
          <a:chExt cx="0" cy="0"/>
        </a:xfrm>
      </p:grpSpPr>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177800"/>
            <a:ext cx="11268000" cy="6696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73419020-05A3-4CD3-A1CB-770860ED645F}"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grpSp>
        <p:nvGrpSpPr>
          <p:cNvPr id="14" name="Ryhmä 13">
            <a:extLst>
              <a:ext uri="{FF2B5EF4-FFF2-40B4-BE49-F238E27FC236}">
                <a16:creationId xmlns:a16="http://schemas.microsoft.com/office/drawing/2014/main" id="{190E73AA-F0FE-4DF0-BC0E-A98421FC5DBA}"/>
              </a:ext>
            </a:extLst>
          </p:cNvPr>
          <p:cNvGrpSpPr/>
          <p:nvPr/>
        </p:nvGrpSpPr>
        <p:grpSpPr>
          <a:xfrm>
            <a:off x="-3349" y="-1"/>
            <a:ext cx="12196317" cy="184444"/>
            <a:chOff x="-3349" y="-1"/>
            <a:chExt cx="12196317" cy="184444"/>
          </a:xfrm>
        </p:grpSpPr>
        <p:sp>
          <p:nvSpPr>
            <p:cNvPr id="15" name="Suorakulmio 14">
              <a:extLst>
                <a:ext uri="{FF2B5EF4-FFF2-40B4-BE49-F238E27FC236}">
                  <a16:creationId xmlns:a16="http://schemas.microsoft.com/office/drawing/2014/main" id="{4436CC7E-BC95-4A9F-8C18-564ADE79F7C8}"/>
                </a:ext>
              </a:extLst>
            </p:cNvPr>
            <p:cNvSpPr/>
            <p:nvPr/>
          </p:nvSpPr>
          <p:spPr>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9C867BD7-30D4-46E5-8607-A4875A9CE557}"/>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7" name="Suorakulmio 16">
              <a:extLst>
                <a:ext uri="{FF2B5EF4-FFF2-40B4-BE49-F238E27FC236}">
                  <a16:creationId xmlns:a16="http://schemas.microsoft.com/office/drawing/2014/main" id="{57087915-E1F7-4CC7-B9D1-17F2E14E4B3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8364873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Vain otsikko">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F4F961BD-32BD-4DE6-B24F-B0EB60775E43}"/>
              </a:ext>
            </a:extLst>
          </p:cNvPr>
          <p:cNvSpPr>
            <a:spLocks noGrp="1"/>
          </p:cNvSpPr>
          <p:nvPr>
            <p:ph type="dt" sz="half" idx="10"/>
          </p:nvPr>
        </p:nvSpPr>
        <p:spPr/>
        <p:txBody>
          <a:bodyPr/>
          <a:lstStyle/>
          <a:p>
            <a:fld id="{8C71C61F-B2FD-46CC-9C60-820A32F2B885}" type="datetime1">
              <a:rPr lang="fi-FI" smtClean="0"/>
              <a:t>26.4.2023</a:t>
            </a:fld>
            <a:endParaRPr lang="fi-FI"/>
          </a:p>
        </p:txBody>
      </p:sp>
      <p:sp>
        <p:nvSpPr>
          <p:cNvPr id="5" name="Alatunnisteen paikkamerkki 4">
            <a:extLst>
              <a:ext uri="{FF2B5EF4-FFF2-40B4-BE49-F238E27FC236}">
                <a16:creationId xmlns:a16="http://schemas.microsoft.com/office/drawing/2014/main" id="{BFFEAC66-BCC1-4B4A-BCE6-F4D5ED1A023B}"/>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0FDF1CBE-9061-489C-A9E5-D51832856076}"/>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3" name="Otsikko 2">
            <a:extLst>
              <a:ext uri="{FF2B5EF4-FFF2-40B4-BE49-F238E27FC236}">
                <a16:creationId xmlns:a16="http://schemas.microsoft.com/office/drawing/2014/main" id="{02A0EA0F-B73A-431C-938D-59D404C677CB}"/>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4219745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Vain otsikko 2">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F4F961BD-32BD-4DE6-B24F-B0EB60775E43}"/>
              </a:ext>
            </a:extLst>
          </p:cNvPr>
          <p:cNvSpPr>
            <a:spLocks noGrp="1"/>
          </p:cNvSpPr>
          <p:nvPr>
            <p:ph type="dt" sz="half" idx="10"/>
          </p:nvPr>
        </p:nvSpPr>
        <p:spPr/>
        <p:txBody>
          <a:bodyPr/>
          <a:lstStyle/>
          <a:p>
            <a:fld id="{8BD9B0C8-A738-4D14-966D-70E0472BB65E}" type="datetime1">
              <a:rPr lang="fi-FI" smtClean="0"/>
              <a:t>26.4.2023</a:t>
            </a:fld>
            <a:endParaRPr lang="fi-FI"/>
          </a:p>
        </p:txBody>
      </p:sp>
      <p:sp>
        <p:nvSpPr>
          <p:cNvPr id="5" name="Alatunnisteen paikkamerkki 4">
            <a:extLst>
              <a:ext uri="{FF2B5EF4-FFF2-40B4-BE49-F238E27FC236}">
                <a16:creationId xmlns:a16="http://schemas.microsoft.com/office/drawing/2014/main" id="{BFFEAC66-BCC1-4B4A-BCE6-F4D5ED1A023B}"/>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0FDF1CBE-9061-489C-A9E5-D51832856076}"/>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3038BAC7-72E6-414E-831C-82D7CC72C184}"/>
              </a:ext>
            </a:extLst>
          </p:cNvPr>
          <p:cNvSpPr>
            <a:spLocks noGrp="1"/>
          </p:cNvSpPr>
          <p:nvPr>
            <p:ph type="title"/>
          </p:nvPr>
        </p:nvSpPr>
        <p:spPr/>
        <p:txBody>
          <a:bodyPr/>
          <a:lstStyle/>
          <a:p>
            <a:r>
              <a:rPr lang="fi-FI"/>
              <a:t>Muokkaa ots. perustyyl. napsautt.</a:t>
            </a:r>
          </a:p>
        </p:txBody>
      </p:sp>
      <p:sp>
        <p:nvSpPr>
          <p:cNvPr id="8" name="Suorakulmio 7">
            <a:extLst>
              <a:ext uri="{FF2B5EF4-FFF2-40B4-BE49-F238E27FC236}">
                <a16:creationId xmlns:a16="http://schemas.microsoft.com/office/drawing/2014/main" id="{C1016184-14CF-4DB5-9F23-8AB5AB16E363}"/>
              </a:ext>
            </a:extLst>
          </p:cNvPr>
          <p:cNvSpPr/>
          <p:nvPr/>
        </p:nvSpPr>
        <p:spPr bwMode="hidden">
          <a:xfrm>
            <a:off x="11264201" y="0"/>
            <a:ext cx="927800"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A983AAF2-C013-4D41-8EB7-AEC78A378EE1}"/>
              </a:ext>
            </a:extLst>
          </p:cNvPr>
          <p:cNvSpPr/>
          <p:nvPr/>
        </p:nvSpPr>
        <p:spPr bwMode="hidden">
          <a:xfrm>
            <a:off x="11264202" y="0"/>
            <a:ext cx="927797" cy="1686459"/>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0" name="Kuva 9" descr="Digi- ja väestötietoviraston tunnus">
            <a:extLst>
              <a:ext uri="{FF2B5EF4-FFF2-40B4-BE49-F238E27FC236}">
                <a16:creationId xmlns:a16="http://schemas.microsoft.com/office/drawing/2014/main" id="{F0D575C6-B4CB-4C8C-B09E-A8BA22F563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1" name="Ryhmä 10">
            <a:extLst>
              <a:ext uri="{FF2B5EF4-FFF2-40B4-BE49-F238E27FC236}">
                <a16:creationId xmlns:a16="http://schemas.microsoft.com/office/drawing/2014/main" id="{5E6A761A-5485-4C61-9452-FFB6B0F07BE8}"/>
              </a:ext>
            </a:extLst>
          </p:cNvPr>
          <p:cNvGrpSpPr/>
          <p:nvPr/>
        </p:nvGrpSpPr>
        <p:grpSpPr bwMode="hidden">
          <a:xfrm>
            <a:off x="11264198" y="1686458"/>
            <a:ext cx="927802" cy="1742542"/>
            <a:chOff x="11264198" y="1686458"/>
            <a:chExt cx="927802" cy="1742542"/>
          </a:xfrm>
        </p:grpSpPr>
        <p:sp>
          <p:nvSpPr>
            <p:cNvPr id="12" name="Suorakulmio 11">
              <a:extLst>
                <a:ext uri="{FF2B5EF4-FFF2-40B4-BE49-F238E27FC236}">
                  <a16:creationId xmlns:a16="http://schemas.microsoft.com/office/drawing/2014/main" id="{252FAD0E-F6EC-4A36-9600-7C7E38D4D5FA}"/>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3" name="Suorakulmio 12">
              <a:extLst>
                <a:ext uri="{FF2B5EF4-FFF2-40B4-BE49-F238E27FC236}">
                  <a16:creationId xmlns:a16="http://schemas.microsoft.com/office/drawing/2014/main" id="{DC20AD70-ABB1-4DC9-B024-AE94F8483613}"/>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Tree>
    <p:extLst>
      <p:ext uri="{BB962C8B-B14F-4D97-AF65-F5344CB8AC3E}">
        <p14:creationId xmlns:p14="http://schemas.microsoft.com/office/powerpoint/2010/main" val="1066329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Otsikkodia 3">
    <p:spTree>
      <p:nvGrpSpPr>
        <p:cNvPr id="1" name=""/>
        <p:cNvGrpSpPr/>
        <p:nvPr/>
      </p:nvGrpSpPr>
      <p:grpSpPr>
        <a:xfrm>
          <a:off x="0" y="0"/>
          <a:ext cx="0" cy="0"/>
          <a:chOff x="0" y="0"/>
          <a:chExt cx="0" cy="0"/>
        </a:xfrm>
      </p:grpSpPr>
      <p:sp>
        <p:nvSpPr>
          <p:cNvPr id="2" name="Otsikko 1"/>
          <p:cNvSpPr>
            <a:spLocks noGrp="1"/>
          </p:cNvSpPr>
          <p:nvPr>
            <p:ph type="ctrTitle"/>
          </p:nvPr>
        </p:nvSpPr>
        <p:spPr>
          <a:xfrm>
            <a:off x="1506000" y="1058400"/>
            <a:ext cx="9180000" cy="2844000"/>
          </a:xfrm>
          <a:prstGeom prst="rect">
            <a:avLst/>
          </a:prstGeom>
        </p:spPr>
        <p:txBody>
          <a:bodyPr anchor="ctr">
            <a:normAutofit/>
          </a:bodyPr>
          <a:lstStyle>
            <a:lvl1pPr algn="ctr">
              <a:defRPr sz="4800">
                <a:solidFill>
                  <a:schemeClr val="tx2"/>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913200"/>
            <a:ext cx="9180000" cy="798496"/>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rgbClr val="1E1E1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6" name="Päivämäärän paikkamerkki 5">
            <a:extLst>
              <a:ext uri="{FF2B5EF4-FFF2-40B4-BE49-F238E27FC236}">
                <a16:creationId xmlns:a16="http://schemas.microsoft.com/office/drawing/2014/main" id="{9F6A7473-39BB-4150-A94F-200D3B3A931A}"/>
              </a:ext>
            </a:extLst>
          </p:cNvPr>
          <p:cNvSpPr>
            <a:spLocks noGrp="1"/>
          </p:cNvSpPr>
          <p:nvPr>
            <p:ph type="dt" sz="half" idx="10"/>
          </p:nvPr>
        </p:nvSpPr>
        <p:spPr/>
        <p:txBody>
          <a:bodyPr/>
          <a:lstStyle>
            <a:lvl1pPr>
              <a:defRPr>
                <a:noFill/>
              </a:defRPr>
            </a:lvl1pPr>
          </a:lstStyle>
          <a:p>
            <a:fld id="{2B80A7DF-4806-443F-A35C-DD90859A66DC}" type="datetime1">
              <a:rPr lang="fi-FI" smtClean="0"/>
              <a:t>26.4.2023</a:t>
            </a:fld>
            <a:endParaRPr lang="fi-FI"/>
          </a:p>
        </p:txBody>
      </p:sp>
      <p:sp>
        <p:nvSpPr>
          <p:cNvPr id="8" name="Alatunnisteen paikkamerkki 7">
            <a:extLst>
              <a:ext uri="{FF2B5EF4-FFF2-40B4-BE49-F238E27FC236}">
                <a16:creationId xmlns:a16="http://schemas.microsoft.com/office/drawing/2014/main" id="{EE3FE697-1EF0-4E9A-B881-22083B830045}"/>
              </a:ext>
            </a:extLst>
          </p:cNvPr>
          <p:cNvSpPr>
            <a:spLocks noGrp="1"/>
          </p:cNvSpPr>
          <p:nvPr>
            <p:ph type="ftr" sz="quarter" idx="11"/>
          </p:nvPr>
        </p:nvSpPr>
        <p:spPr/>
        <p:txBody>
          <a:bodyPr/>
          <a:lstStyle>
            <a:lvl1pPr>
              <a:defRPr>
                <a:noFill/>
              </a:defRPr>
            </a:lvl1pPr>
          </a:lstStyle>
          <a:p>
            <a:r>
              <a:rPr lang="fi-FI"/>
              <a:t>[Esittäjä, Esityksen nimi]</a:t>
            </a:r>
          </a:p>
        </p:txBody>
      </p:sp>
      <p:sp>
        <p:nvSpPr>
          <p:cNvPr id="14" name="Dian numeron paikkamerkki 13">
            <a:extLst>
              <a:ext uri="{FF2B5EF4-FFF2-40B4-BE49-F238E27FC236}">
                <a16:creationId xmlns:a16="http://schemas.microsoft.com/office/drawing/2014/main" id="{86ED129E-CDCF-4E00-90E1-93996D9FBED3}"/>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cxnSp>
        <p:nvCxnSpPr>
          <p:cNvPr id="15" name="Suora yhdysviiva 14">
            <a:extLst>
              <a:ext uri="{FF2B5EF4-FFF2-40B4-BE49-F238E27FC236}">
                <a16:creationId xmlns:a16="http://schemas.microsoft.com/office/drawing/2014/main" id="{82C5EE30-2825-4F54-A285-C3478FA6782B}"/>
              </a:ext>
            </a:extLst>
          </p:cNvPr>
          <p:cNvCxnSpPr>
            <a:cxnSpLocks/>
          </p:cNvCxnSpPr>
          <p:nvPr/>
        </p:nvCxnSpPr>
        <p:spPr>
          <a:xfrm>
            <a:off x="3396000" y="4711698"/>
            <a:ext cx="5400000" cy="0"/>
          </a:xfrm>
          <a:prstGeom prst="line">
            <a:avLst/>
          </a:prstGeom>
          <a:ln>
            <a:solidFill>
              <a:srgbClr val="A5ACB0"/>
            </a:solidFill>
          </a:ln>
        </p:spPr>
        <p:style>
          <a:lnRef idx="1">
            <a:schemeClr val="accent1"/>
          </a:lnRef>
          <a:fillRef idx="0">
            <a:schemeClr val="accent1"/>
          </a:fillRef>
          <a:effectRef idx="0">
            <a:schemeClr val="accent1"/>
          </a:effectRef>
          <a:fontRef idx="minor">
            <a:schemeClr val="tx1"/>
          </a:fontRef>
        </p:style>
      </p:cxnSp>
      <p:grpSp>
        <p:nvGrpSpPr>
          <p:cNvPr id="16" name="Ryhmä 15">
            <a:extLst>
              <a:ext uri="{FF2B5EF4-FFF2-40B4-BE49-F238E27FC236}">
                <a16:creationId xmlns:a16="http://schemas.microsoft.com/office/drawing/2014/main" id="{72670C36-271B-4D79-868F-3B737A5E3AAB}"/>
              </a:ext>
            </a:extLst>
          </p:cNvPr>
          <p:cNvGrpSpPr/>
          <p:nvPr/>
        </p:nvGrpSpPr>
        <p:grpSpPr>
          <a:xfrm>
            <a:off x="-3349" y="-1"/>
            <a:ext cx="12196317" cy="184444"/>
            <a:chOff x="-3349" y="-1"/>
            <a:chExt cx="12196317" cy="184444"/>
          </a:xfrm>
        </p:grpSpPr>
        <p:sp>
          <p:nvSpPr>
            <p:cNvPr id="17" name="Suorakulmio 16">
              <a:extLst>
                <a:ext uri="{FF2B5EF4-FFF2-40B4-BE49-F238E27FC236}">
                  <a16:creationId xmlns:a16="http://schemas.microsoft.com/office/drawing/2014/main" id="{E04F78F4-5499-49EA-AEF7-18DE888894C9}"/>
                </a:ext>
              </a:extLst>
            </p:cNvPr>
            <p:cNvSpPr/>
            <p:nvPr/>
          </p:nvSpPr>
          <p:spPr>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8CBF931B-A378-48C8-8824-EC763AA02375}"/>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1550037E-50FC-4D49-AD61-18C6D23A73E2}"/>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pic>
        <p:nvPicPr>
          <p:cNvPr id="20" name="Kuva 19" descr="Digi- ja väestötietoviraston tunnus">
            <a:extLst>
              <a:ext uri="{FF2B5EF4-FFF2-40B4-BE49-F238E27FC236}">
                <a16:creationId xmlns:a16="http://schemas.microsoft.com/office/drawing/2014/main" id="{AE1B0A49-214F-46E7-B3A9-21110354779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666268" y="5308892"/>
            <a:ext cx="4859464" cy="673684"/>
          </a:xfrm>
          <a:prstGeom prst="rect">
            <a:avLst/>
          </a:prstGeom>
        </p:spPr>
      </p:pic>
    </p:spTree>
    <p:extLst>
      <p:ext uri="{BB962C8B-B14F-4D97-AF65-F5344CB8AC3E}">
        <p14:creationId xmlns:p14="http://schemas.microsoft.com/office/powerpoint/2010/main" val="9725030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Vain otsikko 3">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F4F961BD-32BD-4DE6-B24F-B0EB60775E43}"/>
              </a:ext>
            </a:extLst>
          </p:cNvPr>
          <p:cNvSpPr>
            <a:spLocks noGrp="1"/>
          </p:cNvSpPr>
          <p:nvPr>
            <p:ph type="dt" sz="half" idx="10"/>
          </p:nvPr>
        </p:nvSpPr>
        <p:spPr/>
        <p:txBody>
          <a:bodyPr/>
          <a:lstStyle/>
          <a:p>
            <a:fld id="{1304C004-C54A-4CC0-ADC6-AB6214C2FC45}" type="datetime1">
              <a:rPr lang="fi-FI" smtClean="0"/>
              <a:t>26.4.2023</a:t>
            </a:fld>
            <a:endParaRPr lang="fi-FI"/>
          </a:p>
        </p:txBody>
      </p:sp>
      <p:sp>
        <p:nvSpPr>
          <p:cNvPr id="5" name="Alatunnisteen paikkamerkki 4">
            <a:extLst>
              <a:ext uri="{FF2B5EF4-FFF2-40B4-BE49-F238E27FC236}">
                <a16:creationId xmlns:a16="http://schemas.microsoft.com/office/drawing/2014/main" id="{BFFEAC66-BCC1-4B4A-BCE6-F4D5ED1A023B}"/>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0FDF1CBE-9061-489C-A9E5-D51832856076}"/>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3038BAC7-72E6-414E-831C-82D7CC72C184}"/>
              </a:ext>
            </a:extLst>
          </p:cNvPr>
          <p:cNvSpPr>
            <a:spLocks noGrp="1"/>
          </p:cNvSpPr>
          <p:nvPr>
            <p:ph type="title"/>
          </p:nvPr>
        </p:nvSpPr>
        <p:spPr/>
        <p:txBody>
          <a:bodyPr/>
          <a:lstStyle/>
          <a:p>
            <a:r>
              <a:rPr lang="fi-FI"/>
              <a:t>Muokkaa ots. perustyyl. napsautt.</a:t>
            </a:r>
          </a:p>
        </p:txBody>
      </p:sp>
      <p:grpSp>
        <p:nvGrpSpPr>
          <p:cNvPr id="8" name="Ryhmä 7">
            <a:extLst>
              <a:ext uri="{FF2B5EF4-FFF2-40B4-BE49-F238E27FC236}">
                <a16:creationId xmlns:a16="http://schemas.microsoft.com/office/drawing/2014/main" id="{738360B7-AE91-4CAF-A166-7074CED54921}"/>
              </a:ext>
            </a:extLst>
          </p:cNvPr>
          <p:cNvGrpSpPr/>
          <p:nvPr/>
        </p:nvGrpSpPr>
        <p:grpSpPr>
          <a:xfrm>
            <a:off x="-3349" y="-1"/>
            <a:ext cx="12196317" cy="184444"/>
            <a:chOff x="-3349" y="-1"/>
            <a:chExt cx="12196317" cy="184444"/>
          </a:xfrm>
        </p:grpSpPr>
        <p:sp>
          <p:nvSpPr>
            <p:cNvPr id="9" name="Suorakulmio 8">
              <a:extLst>
                <a:ext uri="{FF2B5EF4-FFF2-40B4-BE49-F238E27FC236}">
                  <a16:creationId xmlns:a16="http://schemas.microsoft.com/office/drawing/2014/main" id="{552841BB-896F-4F48-809A-AD41DE7C7455}"/>
                </a:ext>
              </a:extLst>
            </p:cNvPr>
            <p:cNvSpPr/>
            <p:nvPr/>
          </p:nvSpPr>
          <p:spPr>
            <a:xfrm>
              <a:off x="9133255"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6E0D0B58-66C8-4190-A04A-4F528556889F}"/>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823E83E4-AEED-4C33-A203-6466D707B775}"/>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24845408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A37E8B59-D931-4CB6-B42B-DB23F837F1C9}"/>
              </a:ext>
            </a:extLst>
          </p:cNvPr>
          <p:cNvSpPr>
            <a:spLocks noGrp="1"/>
          </p:cNvSpPr>
          <p:nvPr>
            <p:ph type="dt" sz="half" idx="10"/>
          </p:nvPr>
        </p:nvSpPr>
        <p:spPr/>
        <p:txBody>
          <a:bodyPr/>
          <a:lstStyle>
            <a:lvl1pPr>
              <a:defRPr>
                <a:noFill/>
              </a:defRPr>
            </a:lvl1pPr>
          </a:lstStyle>
          <a:p>
            <a:fld id="{EFE07A0C-9F6F-4360-975A-F5416BA5CF7D}" type="datetime1">
              <a:rPr lang="fi-FI" smtClean="0"/>
              <a:t>26.4.2023</a:t>
            </a:fld>
            <a:endParaRPr lang="fi-FI"/>
          </a:p>
        </p:txBody>
      </p:sp>
      <p:sp>
        <p:nvSpPr>
          <p:cNvPr id="3" name="Alatunnisteen paikkamerkki 2">
            <a:extLst>
              <a:ext uri="{FF2B5EF4-FFF2-40B4-BE49-F238E27FC236}">
                <a16:creationId xmlns:a16="http://schemas.microsoft.com/office/drawing/2014/main" id="{CB92F1AF-E5FA-406B-B353-D16B1931DDC2}"/>
              </a:ext>
            </a:extLst>
          </p:cNvPr>
          <p:cNvSpPr>
            <a:spLocks noGrp="1"/>
          </p:cNvSpPr>
          <p:nvPr>
            <p:ph type="ftr" sz="quarter" idx="11"/>
          </p:nvPr>
        </p:nvSpPr>
        <p:spPr/>
        <p:txBody>
          <a:bodyPr/>
          <a:lstStyle>
            <a:lvl1pPr>
              <a:defRPr>
                <a:noFill/>
              </a:defRPr>
            </a:lvl1pPr>
          </a:lstStyle>
          <a:p>
            <a:r>
              <a:rPr lang="fi-FI"/>
              <a:t>[Esittäjä, Esityksen nimi]</a:t>
            </a:r>
          </a:p>
        </p:txBody>
      </p:sp>
      <p:sp>
        <p:nvSpPr>
          <p:cNvPr id="4" name="Dian numeron paikkamerkki 3">
            <a:extLst>
              <a:ext uri="{FF2B5EF4-FFF2-40B4-BE49-F238E27FC236}">
                <a16:creationId xmlns:a16="http://schemas.microsoft.com/office/drawing/2014/main" id="{55A59688-61A6-4E69-B374-6CB9907B258D}"/>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30415742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Aloitus/Lopetus">
    <p:bg>
      <p:bgPr>
        <a:solidFill>
          <a:srgbClr val="003479"/>
        </a:solidFill>
        <a:effectLst/>
      </p:bgPr>
    </p:bg>
    <p:spTree>
      <p:nvGrpSpPr>
        <p:cNvPr id="1" name=""/>
        <p:cNvGrpSpPr/>
        <p:nvPr/>
      </p:nvGrpSpPr>
      <p:grpSpPr>
        <a:xfrm>
          <a:off x="0" y="0"/>
          <a:ext cx="0" cy="0"/>
          <a:chOff x="0" y="0"/>
          <a:chExt cx="0" cy="0"/>
        </a:xfrm>
      </p:grpSpPr>
      <p:sp>
        <p:nvSpPr>
          <p:cNvPr id="12" name="Suorakulmio 11">
            <a:extLst>
              <a:ext uri="{FF2B5EF4-FFF2-40B4-BE49-F238E27FC236}">
                <a16:creationId xmlns:a16="http://schemas.microsoft.com/office/drawing/2014/main" id="{25A0052B-41D1-47BE-A183-81F6A83E295C}"/>
              </a:ext>
            </a:extLst>
          </p:cNvPr>
          <p:cNvSpPr/>
          <p:nvPr/>
        </p:nvSpPr>
        <p:spPr bwMode="hidden">
          <a:xfrm>
            <a:off x="6090736" y="5929200"/>
            <a:ext cx="6120000" cy="936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200" dirty="0" err="1"/>
          </a:p>
        </p:txBody>
      </p:sp>
      <p:pic>
        <p:nvPicPr>
          <p:cNvPr id="28" name="Kuva 27" descr="Digi- ja väestötietoviraston tunnus&#10;">
            <a:extLst>
              <a:ext uri="{FF2B5EF4-FFF2-40B4-BE49-F238E27FC236}">
                <a16:creationId xmlns:a16="http://schemas.microsoft.com/office/drawing/2014/main" id="{0D7BEB57-05A3-4B43-820C-684E32111D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black">
          <a:xfrm>
            <a:off x="2771421" y="2328672"/>
            <a:ext cx="6649152" cy="921794"/>
          </a:xfrm>
          <a:prstGeom prst="rect">
            <a:avLst/>
          </a:prstGeom>
        </p:spPr>
      </p:pic>
      <p:sp>
        <p:nvSpPr>
          <p:cNvPr id="11" name="Vapaamuotoinen: Muoto 10">
            <a:extLst>
              <a:ext uri="{FF2B5EF4-FFF2-40B4-BE49-F238E27FC236}">
                <a16:creationId xmlns:a16="http://schemas.microsoft.com/office/drawing/2014/main" id="{B02262EB-F94A-451E-B47B-CF24D0A30A60}"/>
              </a:ext>
            </a:extLst>
          </p:cNvPr>
          <p:cNvSpPr/>
          <p:nvPr/>
        </p:nvSpPr>
        <p:spPr bwMode="hidden">
          <a:xfrm>
            <a:off x="6087600" y="5929200"/>
            <a:ext cx="3058854" cy="929568"/>
          </a:xfrm>
          <a:custGeom>
            <a:avLst/>
            <a:gdLst>
              <a:gd name="connsiteX0" fmla="*/ 2865150 w 3058854"/>
              <a:gd name="connsiteY0" fmla="*/ 927801 h 929568"/>
              <a:gd name="connsiteX1" fmla="*/ 2885770 w 3058854"/>
              <a:gd name="connsiteY1" fmla="*/ 927801 h 929568"/>
              <a:gd name="connsiteX2" fmla="*/ 2885774 w 3058854"/>
              <a:gd name="connsiteY2" fmla="*/ 929568 h 929568"/>
              <a:gd name="connsiteX3" fmla="*/ 2865150 w 3058854"/>
              <a:gd name="connsiteY3" fmla="*/ 929568 h 929568"/>
              <a:gd name="connsiteX4" fmla="*/ 2604206 w 3058854"/>
              <a:gd name="connsiteY4" fmla="*/ 927801 h 929568"/>
              <a:gd name="connsiteX5" fmla="*/ 2624547 w 3058854"/>
              <a:gd name="connsiteY5" fmla="*/ 927801 h 929568"/>
              <a:gd name="connsiteX6" fmla="*/ 2624547 w 3058854"/>
              <a:gd name="connsiteY6" fmla="*/ 929568 h 929568"/>
              <a:gd name="connsiteX7" fmla="*/ 2604206 w 3058854"/>
              <a:gd name="connsiteY7" fmla="*/ 929568 h 929568"/>
              <a:gd name="connsiteX8" fmla="*/ 2344134 w 3058854"/>
              <a:gd name="connsiteY8" fmla="*/ 927801 h 929568"/>
              <a:gd name="connsiteX9" fmla="*/ 2364793 w 3058854"/>
              <a:gd name="connsiteY9" fmla="*/ 927801 h 929568"/>
              <a:gd name="connsiteX10" fmla="*/ 2364796 w 3058854"/>
              <a:gd name="connsiteY10" fmla="*/ 929568 h 929568"/>
              <a:gd name="connsiteX11" fmla="*/ 2344134 w 3058854"/>
              <a:gd name="connsiteY11" fmla="*/ 929568 h 929568"/>
              <a:gd name="connsiteX12" fmla="*/ 2083335 w 3058854"/>
              <a:gd name="connsiteY12" fmla="*/ 927801 h 929568"/>
              <a:gd name="connsiteX13" fmla="*/ 2103676 w 3058854"/>
              <a:gd name="connsiteY13" fmla="*/ 927801 h 929568"/>
              <a:gd name="connsiteX14" fmla="*/ 2103676 w 3058854"/>
              <a:gd name="connsiteY14" fmla="*/ 929568 h 929568"/>
              <a:gd name="connsiteX15" fmla="*/ 2083335 w 3058854"/>
              <a:gd name="connsiteY15" fmla="*/ 929568 h 929568"/>
              <a:gd name="connsiteX16" fmla="*/ 1823118 w 3058854"/>
              <a:gd name="connsiteY16" fmla="*/ 927801 h 929568"/>
              <a:gd name="connsiteX17" fmla="*/ 1843777 w 3058854"/>
              <a:gd name="connsiteY17" fmla="*/ 927801 h 929568"/>
              <a:gd name="connsiteX18" fmla="*/ 1843780 w 3058854"/>
              <a:gd name="connsiteY18" fmla="*/ 929568 h 929568"/>
              <a:gd name="connsiteX19" fmla="*/ 1823118 w 3058854"/>
              <a:gd name="connsiteY19" fmla="*/ 929568 h 929568"/>
              <a:gd name="connsiteX20" fmla="*/ 1562030 w 3058854"/>
              <a:gd name="connsiteY20" fmla="*/ 927801 h 929568"/>
              <a:gd name="connsiteX21" fmla="*/ 1582661 w 3058854"/>
              <a:gd name="connsiteY21" fmla="*/ 927801 h 929568"/>
              <a:gd name="connsiteX22" fmla="*/ 1582661 w 3058854"/>
              <a:gd name="connsiteY22" fmla="*/ 929568 h 929568"/>
              <a:gd name="connsiteX23" fmla="*/ 1562030 w 3058854"/>
              <a:gd name="connsiteY23" fmla="*/ 929568 h 929568"/>
              <a:gd name="connsiteX24" fmla="*/ 1302103 w 3058854"/>
              <a:gd name="connsiteY24" fmla="*/ 927801 h 929568"/>
              <a:gd name="connsiteX25" fmla="*/ 1322153 w 3058854"/>
              <a:gd name="connsiteY25" fmla="*/ 927801 h 929568"/>
              <a:gd name="connsiteX26" fmla="*/ 1322153 w 3058854"/>
              <a:gd name="connsiteY26" fmla="*/ 929568 h 929568"/>
              <a:gd name="connsiteX27" fmla="*/ 1302103 w 3058854"/>
              <a:gd name="connsiteY27" fmla="*/ 929568 h 929568"/>
              <a:gd name="connsiteX28" fmla="*/ 1041304 w 3058854"/>
              <a:gd name="connsiteY28" fmla="*/ 927801 h 929568"/>
              <a:gd name="connsiteX29" fmla="*/ 1061645 w 3058854"/>
              <a:gd name="connsiteY29" fmla="*/ 927801 h 929568"/>
              <a:gd name="connsiteX30" fmla="*/ 1061645 w 3058854"/>
              <a:gd name="connsiteY30" fmla="*/ 929568 h 929568"/>
              <a:gd name="connsiteX31" fmla="*/ 1041304 w 3058854"/>
              <a:gd name="connsiteY31" fmla="*/ 929568 h 929568"/>
              <a:gd name="connsiteX32" fmla="*/ 781232 w 3058854"/>
              <a:gd name="connsiteY32" fmla="*/ 927801 h 929568"/>
              <a:gd name="connsiteX33" fmla="*/ 801891 w 3058854"/>
              <a:gd name="connsiteY33" fmla="*/ 927801 h 929568"/>
              <a:gd name="connsiteX34" fmla="*/ 801894 w 3058854"/>
              <a:gd name="connsiteY34" fmla="*/ 929568 h 929568"/>
              <a:gd name="connsiteX35" fmla="*/ 781232 w 3058854"/>
              <a:gd name="connsiteY35" fmla="*/ 929568 h 929568"/>
              <a:gd name="connsiteX36" fmla="*/ 520434 w 3058854"/>
              <a:gd name="connsiteY36" fmla="*/ 927801 h 929568"/>
              <a:gd name="connsiteX37" fmla="*/ 540775 w 3058854"/>
              <a:gd name="connsiteY37" fmla="*/ 927801 h 929568"/>
              <a:gd name="connsiteX38" fmla="*/ 540775 w 3058854"/>
              <a:gd name="connsiteY38" fmla="*/ 929568 h 929568"/>
              <a:gd name="connsiteX39" fmla="*/ 520434 w 3058854"/>
              <a:gd name="connsiteY39" fmla="*/ 929568 h 929568"/>
              <a:gd name="connsiteX40" fmla="*/ 260217 w 3058854"/>
              <a:gd name="connsiteY40" fmla="*/ 927801 h 929568"/>
              <a:gd name="connsiteX41" fmla="*/ 280876 w 3058854"/>
              <a:gd name="connsiteY41" fmla="*/ 927801 h 929568"/>
              <a:gd name="connsiteX42" fmla="*/ 280879 w 3058854"/>
              <a:gd name="connsiteY42" fmla="*/ 929568 h 929568"/>
              <a:gd name="connsiteX43" fmla="*/ 260217 w 3058854"/>
              <a:gd name="connsiteY43" fmla="*/ 929568 h 929568"/>
              <a:gd name="connsiteX44" fmla="*/ 3029039 w 3058854"/>
              <a:gd name="connsiteY44" fmla="*/ 606652 h 929568"/>
              <a:gd name="connsiteX45" fmla="*/ 3053264 w 3058854"/>
              <a:gd name="connsiteY45" fmla="*/ 626165 h 929568"/>
              <a:gd name="connsiteX46" fmla="*/ 3053264 w 3058854"/>
              <a:gd name="connsiteY46" fmla="*/ 927801 h 929568"/>
              <a:gd name="connsiteX47" fmla="*/ 2885770 w 3058854"/>
              <a:gd name="connsiteY47" fmla="*/ 927801 h 929568"/>
              <a:gd name="connsiteX48" fmla="*/ 2885346 w 3058854"/>
              <a:gd name="connsiteY48" fmla="*/ 725151 h 929568"/>
              <a:gd name="connsiteX49" fmla="*/ 2508023 w 3058854"/>
              <a:gd name="connsiteY49" fmla="*/ 606652 h 929568"/>
              <a:gd name="connsiteX50" fmla="*/ 2604206 w 3058854"/>
              <a:gd name="connsiteY50" fmla="*/ 684127 h 929568"/>
              <a:gd name="connsiteX51" fmla="*/ 2604206 w 3058854"/>
              <a:gd name="connsiteY51" fmla="*/ 927801 h 929568"/>
              <a:gd name="connsiteX52" fmla="*/ 2364793 w 3058854"/>
              <a:gd name="connsiteY52" fmla="*/ 927801 h 929568"/>
              <a:gd name="connsiteX53" fmla="*/ 2364475 w 3058854"/>
              <a:gd name="connsiteY53" fmla="*/ 725151 h 929568"/>
              <a:gd name="connsiteX54" fmla="*/ 1987007 w 3058854"/>
              <a:gd name="connsiteY54" fmla="*/ 606652 h 929568"/>
              <a:gd name="connsiteX55" fmla="*/ 2083335 w 3058854"/>
              <a:gd name="connsiteY55" fmla="*/ 684127 h 929568"/>
              <a:gd name="connsiteX56" fmla="*/ 2083335 w 3058854"/>
              <a:gd name="connsiteY56" fmla="*/ 927801 h 929568"/>
              <a:gd name="connsiteX57" fmla="*/ 1843777 w 3058854"/>
              <a:gd name="connsiteY57" fmla="*/ 927801 h 929568"/>
              <a:gd name="connsiteX58" fmla="*/ 1843459 w 3058854"/>
              <a:gd name="connsiteY58" fmla="*/ 725151 h 929568"/>
              <a:gd name="connsiteX59" fmla="*/ 1465701 w 3058854"/>
              <a:gd name="connsiteY59" fmla="*/ 606652 h 929568"/>
              <a:gd name="connsiteX60" fmla="*/ 1562030 w 3058854"/>
              <a:gd name="connsiteY60" fmla="*/ 684127 h 929568"/>
              <a:gd name="connsiteX61" fmla="*/ 1562030 w 3058854"/>
              <a:gd name="connsiteY61" fmla="*/ 927801 h 929568"/>
              <a:gd name="connsiteX62" fmla="*/ 1322153 w 3058854"/>
              <a:gd name="connsiteY62" fmla="*/ 927801 h 929568"/>
              <a:gd name="connsiteX63" fmla="*/ 1322153 w 3058854"/>
              <a:gd name="connsiteY63" fmla="*/ 725151 h 929568"/>
              <a:gd name="connsiteX64" fmla="*/ 945121 w 3058854"/>
              <a:gd name="connsiteY64" fmla="*/ 606652 h 929568"/>
              <a:gd name="connsiteX65" fmla="*/ 1041304 w 3058854"/>
              <a:gd name="connsiteY65" fmla="*/ 684127 h 929568"/>
              <a:gd name="connsiteX66" fmla="*/ 1041304 w 3058854"/>
              <a:gd name="connsiteY66" fmla="*/ 927801 h 929568"/>
              <a:gd name="connsiteX67" fmla="*/ 801891 w 3058854"/>
              <a:gd name="connsiteY67" fmla="*/ 927801 h 929568"/>
              <a:gd name="connsiteX68" fmla="*/ 801573 w 3058854"/>
              <a:gd name="connsiteY68" fmla="*/ 725151 h 929568"/>
              <a:gd name="connsiteX69" fmla="*/ 424106 w 3058854"/>
              <a:gd name="connsiteY69" fmla="*/ 606652 h 929568"/>
              <a:gd name="connsiteX70" fmla="*/ 520434 w 3058854"/>
              <a:gd name="connsiteY70" fmla="*/ 684127 h 929568"/>
              <a:gd name="connsiteX71" fmla="*/ 520434 w 3058854"/>
              <a:gd name="connsiteY71" fmla="*/ 927801 h 929568"/>
              <a:gd name="connsiteX72" fmla="*/ 280876 w 3058854"/>
              <a:gd name="connsiteY72" fmla="*/ 927801 h 929568"/>
              <a:gd name="connsiteX73" fmla="*/ 280558 w 3058854"/>
              <a:gd name="connsiteY73" fmla="*/ 725151 h 929568"/>
              <a:gd name="connsiteX74" fmla="*/ 3053264 w 3058854"/>
              <a:gd name="connsiteY74" fmla="*/ 600261 h 929568"/>
              <a:gd name="connsiteX75" fmla="*/ 3058854 w 3058854"/>
              <a:gd name="connsiteY75" fmla="*/ 604778 h 929568"/>
              <a:gd name="connsiteX76" fmla="*/ 3058854 w 3058854"/>
              <a:gd name="connsiteY76" fmla="*/ 630668 h 929568"/>
              <a:gd name="connsiteX77" fmla="*/ 3053264 w 3058854"/>
              <a:gd name="connsiteY77" fmla="*/ 626165 h 929568"/>
              <a:gd name="connsiteX78" fmla="*/ 5264 w 3058854"/>
              <a:gd name="connsiteY78" fmla="*/ 187776 h 929568"/>
              <a:gd name="connsiteX79" fmla="*/ 5264 w 3058854"/>
              <a:gd name="connsiteY79" fmla="*/ 499161 h 929568"/>
              <a:gd name="connsiteX80" fmla="*/ 0 w 3058854"/>
              <a:gd name="connsiteY80" fmla="*/ 499161 h 929568"/>
              <a:gd name="connsiteX81" fmla="*/ 0 w 3058854"/>
              <a:gd name="connsiteY81" fmla="*/ 192123 h 929568"/>
              <a:gd name="connsiteX82" fmla="*/ 2247806 w 3058854"/>
              <a:gd name="connsiteY82" fmla="*/ 82916 h 929568"/>
              <a:gd name="connsiteX83" fmla="*/ 2344134 w 3058854"/>
              <a:gd name="connsiteY83" fmla="*/ 160390 h 929568"/>
              <a:gd name="connsiteX84" fmla="*/ 2344134 w 3058854"/>
              <a:gd name="connsiteY84" fmla="*/ 413253 h 929568"/>
              <a:gd name="connsiteX85" fmla="*/ 2264515 w 3058854"/>
              <a:gd name="connsiteY85" fmla="*/ 479149 h 929568"/>
              <a:gd name="connsiteX86" fmla="*/ 2104258 w 3058854"/>
              <a:gd name="connsiteY86" fmla="*/ 479149 h 929568"/>
              <a:gd name="connsiteX87" fmla="*/ 2104258 w 3058854"/>
              <a:gd name="connsiteY87" fmla="*/ 201415 h 929568"/>
              <a:gd name="connsiteX88" fmla="*/ 1205920 w 3058854"/>
              <a:gd name="connsiteY88" fmla="*/ 82916 h 929568"/>
              <a:gd name="connsiteX89" fmla="*/ 1302103 w 3058854"/>
              <a:gd name="connsiteY89" fmla="*/ 160390 h 929568"/>
              <a:gd name="connsiteX90" fmla="*/ 1302103 w 3058854"/>
              <a:gd name="connsiteY90" fmla="*/ 413253 h 929568"/>
              <a:gd name="connsiteX91" fmla="*/ 1222629 w 3058854"/>
              <a:gd name="connsiteY91" fmla="*/ 479149 h 929568"/>
              <a:gd name="connsiteX92" fmla="*/ 1062227 w 3058854"/>
              <a:gd name="connsiteY92" fmla="*/ 479149 h 929568"/>
              <a:gd name="connsiteX93" fmla="*/ 1062227 w 3058854"/>
              <a:gd name="connsiteY93" fmla="*/ 201415 h 929568"/>
              <a:gd name="connsiteX94" fmla="*/ 684904 w 3058854"/>
              <a:gd name="connsiteY94" fmla="*/ 82916 h 929568"/>
              <a:gd name="connsiteX95" fmla="*/ 781232 w 3058854"/>
              <a:gd name="connsiteY95" fmla="*/ 160390 h 929568"/>
              <a:gd name="connsiteX96" fmla="*/ 781232 w 3058854"/>
              <a:gd name="connsiteY96" fmla="*/ 413253 h 929568"/>
              <a:gd name="connsiteX97" fmla="*/ 701612 w 3058854"/>
              <a:gd name="connsiteY97" fmla="*/ 479149 h 929568"/>
              <a:gd name="connsiteX98" fmla="*/ 541356 w 3058854"/>
              <a:gd name="connsiteY98" fmla="*/ 479149 h 929568"/>
              <a:gd name="connsiteX99" fmla="*/ 541356 w 3058854"/>
              <a:gd name="connsiteY99" fmla="*/ 201415 h 929568"/>
              <a:gd name="connsiteX100" fmla="*/ 163889 w 3058854"/>
              <a:gd name="connsiteY100" fmla="*/ 82916 h 929568"/>
              <a:gd name="connsiteX101" fmla="*/ 260217 w 3058854"/>
              <a:gd name="connsiteY101" fmla="*/ 160390 h 929568"/>
              <a:gd name="connsiteX102" fmla="*/ 260217 w 3058854"/>
              <a:gd name="connsiteY102" fmla="*/ 413253 h 929568"/>
              <a:gd name="connsiteX103" fmla="*/ 180743 w 3058854"/>
              <a:gd name="connsiteY103" fmla="*/ 479149 h 929568"/>
              <a:gd name="connsiteX104" fmla="*/ 20341 w 3058854"/>
              <a:gd name="connsiteY104" fmla="*/ 479149 h 929568"/>
              <a:gd name="connsiteX105" fmla="*/ 20341 w 3058854"/>
              <a:gd name="connsiteY105" fmla="*/ 201415 h 929568"/>
              <a:gd name="connsiteX106" fmla="*/ 2768821 w 3058854"/>
              <a:gd name="connsiteY106" fmla="*/ 82915 h 929568"/>
              <a:gd name="connsiteX107" fmla="*/ 2865149 w 3058854"/>
              <a:gd name="connsiteY107" fmla="*/ 160390 h 929568"/>
              <a:gd name="connsiteX108" fmla="*/ 2865149 w 3058854"/>
              <a:gd name="connsiteY108" fmla="*/ 413252 h 929568"/>
              <a:gd name="connsiteX109" fmla="*/ 2785530 w 3058854"/>
              <a:gd name="connsiteY109" fmla="*/ 479148 h 929568"/>
              <a:gd name="connsiteX110" fmla="*/ 2625273 w 3058854"/>
              <a:gd name="connsiteY110" fmla="*/ 479148 h 929568"/>
              <a:gd name="connsiteX111" fmla="*/ 2625273 w 3058854"/>
              <a:gd name="connsiteY111" fmla="*/ 201414 h 929568"/>
              <a:gd name="connsiteX112" fmla="*/ 1727226 w 3058854"/>
              <a:gd name="connsiteY112" fmla="*/ 82915 h 929568"/>
              <a:gd name="connsiteX113" fmla="*/ 1823554 w 3058854"/>
              <a:gd name="connsiteY113" fmla="*/ 160390 h 929568"/>
              <a:gd name="connsiteX114" fmla="*/ 1823554 w 3058854"/>
              <a:gd name="connsiteY114" fmla="*/ 413252 h 929568"/>
              <a:gd name="connsiteX115" fmla="*/ 1743498 w 3058854"/>
              <a:gd name="connsiteY115" fmla="*/ 479148 h 929568"/>
              <a:gd name="connsiteX116" fmla="*/ 1583678 w 3058854"/>
              <a:gd name="connsiteY116" fmla="*/ 479148 h 929568"/>
              <a:gd name="connsiteX117" fmla="*/ 1583678 w 3058854"/>
              <a:gd name="connsiteY117" fmla="*/ 201414 h 929568"/>
              <a:gd name="connsiteX118" fmla="*/ 2769112 w 3058854"/>
              <a:gd name="connsiteY118" fmla="*/ 57186 h 929568"/>
              <a:gd name="connsiteX119" fmla="*/ 2604932 w 3058854"/>
              <a:gd name="connsiteY119" fmla="*/ 192122 h 929568"/>
              <a:gd name="connsiteX120" fmla="*/ 2604932 w 3058854"/>
              <a:gd name="connsiteY120" fmla="*/ 499160 h 929568"/>
              <a:gd name="connsiteX121" fmla="*/ 2792213 w 3058854"/>
              <a:gd name="connsiteY121" fmla="*/ 499160 h 929568"/>
              <a:gd name="connsiteX122" fmla="*/ 2885345 w 3058854"/>
              <a:gd name="connsiteY122" fmla="*/ 422687 h 929568"/>
              <a:gd name="connsiteX123" fmla="*/ 2885345 w 3058854"/>
              <a:gd name="connsiteY123" fmla="*/ 151098 h 929568"/>
              <a:gd name="connsiteX124" fmla="*/ 1727226 w 3058854"/>
              <a:gd name="connsiteY124" fmla="*/ 57186 h 929568"/>
              <a:gd name="connsiteX125" fmla="*/ 1562901 w 3058854"/>
              <a:gd name="connsiteY125" fmla="*/ 192122 h 929568"/>
              <a:gd name="connsiteX126" fmla="*/ 1562901 w 3058854"/>
              <a:gd name="connsiteY126" fmla="*/ 499160 h 929568"/>
              <a:gd name="connsiteX127" fmla="*/ 1750182 w 3058854"/>
              <a:gd name="connsiteY127" fmla="*/ 499160 h 929568"/>
              <a:gd name="connsiteX128" fmla="*/ 1843459 w 3058854"/>
              <a:gd name="connsiteY128" fmla="*/ 422687 h 929568"/>
              <a:gd name="connsiteX129" fmla="*/ 1843459 w 3058854"/>
              <a:gd name="connsiteY129" fmla="*/ 151098 h 929568"/>
              <a:gd name="connsiteX130" fmla="*/ 2247661 w 3058854"/>
              <a:gd name="connsiteY130" fmla="*/ 56901 h 929568"/>
              <a:gd name="connsiteX131" fmla="*/ 2083917 w 3058854"/>
              <a:gd name="connsiteY131" fmla="*/ 192123 h 929568"/>
              <a:gd name="connsiteX132" fmla="*/ 2083917 w 3058854"/>
              <a:gd name="connsiteY132" fmla="*/ 499161 h 929568"/>
              <a:gd name="connsiteX133" fmla="*/ 2271198 w 3058854"/>
              <a:gd name="connsiteY133" fmla="*/ 499161 h 929568"/>
              <a:gd name="connsiteX134" fmla="*/ 2364475 w 3058854"/>
              <a:gd name="connsiteY134" fmla="*/ 422687 h 929568"/>
              <a:gd name="connsiteX135" fmla="*/ 2364475 w 3058854"/>
              <a:gd name="connsiteY135" fmla="*/ 151099 h 929568"/>
              <a:gd name="connsiteX136" fmla="*/ 1205920 w 3058854"/>
              <a:gd name="connsiteY136" fmla="*/ 56901 h 929568"/>
              <a:gd name="connsiteX137" fmla="*/ 1041886 w 3058854"/>
              <a:gd name="connsiteY137" fmla="*/ 192123 h 929568"/>
              <a:gd name="connsiteX138" fmla="*/ 1041886 w 3058854"/>
              <a:gd name="connsiteY138" fmla="*/ 499161 h 929568"/>
              <a:gd name="connsiteX139" fmla="*/ 1229312 w 3058854"/>
              <a:gd name="connsiteY139" fmla="*/ 499161 h 929568"/>
              <a:gd name="connsiteX140" fmla="*/ 1322154 w 3058854"/>
              <a:gd name="connsiteY140" fmla="*/ 422687 h 929568"/>
              <a:gd name="connsiteX141" fmla="*/ 1322154 w 3058854"/>
              <a:gd name="connsiteY141" fmla="*/ 151099 h 929568"/>
              <a:gd name="connsiteX142" fmla="*/ 684759 w 3058854"/>
              <a:gd name="connsiteY142" fmla="*/ 56901 h 929568"/>
              <a:gd name="connsiteX143" fmla="*/ 521015 w 3058854"/>
              <a:gd name="connsiteY143" fmla="*/ 192123 h 929568"/>
              <a:gd name="connsiteX144" fmla="*/ 521015 w 3058854"/>
              <a:gd name="connsiteY144" fmla="*/ 499161 h 929568"/>
              <a:gd name="connsiteX145" fmla="*/ 708296 w 3058854"/>
              <a:gd name="connsiteY145" fmla="*/ 499161 h 929568"/>
              <a:gd name="connsiteX146" fmla="*/ 801573 w 3058854"/>
              <a:gd name="connsiteY146" fmla="*/ 422687 h 929568"/>
              <a:gd name="connsiteX147" fmla="*/ 801573 w 3058854"/>
              <a:gd name="connsiteY147" fmla="*/ 151099 h 929568"/>
              <a:gd name="connsiteX148" fmla="*/ 5264 w 3058854"/>
              <a:gd name="connsiteY148" fmla="*/ 0 h 929568"/>
              <a:gd name="connsiteX149" fmla="*/ 3053264 w 3058854"/>
              <a:gd name="connsiteY149" fmla="*/ 0 h 929568"/>
              <a:gd name="connsiteX150" fmla="*/ 3053264 w 3058854"/>
              <a:gd name="connsiteY150" fmla="*/ 600261 h 929568"/>
              <a:gd name="connsiteX151" fmla="*/ 3029330 w 3058854"/>
              <a:gd name="connsiteY151" fmla="*/ 580923 h 929568"/>
              <a:gd name="connsiteX152" fmla="*/ 2865150 w 3058854"/>
              <a:gd name="connsiteY152" fmla="*/ 715859 h 929568"/>
              <a:gd name="connsiteX153" fmla="*/ 2865150 w 3058854"/>
              <a:gd name="connsiteY153" fmla="*/ 927801 h 929568"/>
              <a:gd name="connsiteX154" fmla="*/ 2624547 w 3058854"/>
              <a:gd name="connsiteY154" fmla="*/ 927801 h 929568"/>
              <a:gd name="connsiteX155" fmla="*/ 2624547 w 3058854"/>
              <a:gd name="connsiteY155" fmla="*/ 674835 h 929568"/>
              <a:gd name="connsiteX156" fmla="*/ 2508314 w 3058854"/>
              <a:gd name="connsiteY156" fmla="*/ 580923 h 929568"/>
              <a:gd name="connsiteX157" fmla="*/ 2344134 w 3058854"/>
              <a:gd name="connsiteY157" fmla="*/ 715859 h 929568"/>
              <a:gd name="connsiteX158" fmla="*/ 2344134 w 3058854"/>
              <a:gd name="connsiteY158" fmla="*/ 927801 h 929568"/>
              <a:gd name="connsiteX159" fmla="*/ 2103676 w 3058854"/>
              <a:gd name="connsiteY159" fmla="*/ 927801 h 929568"/>
              <a:gd name="connsiteX160" fmla="*/ 2103676 w 3058854"/>
              <a:gd name="connsiteY160" fmla="*/ 674835 h 929568"/>
              <a:gd name="connsiteX161" fmla="*/ 1987443 w 3058854"/>
              <a:gd name="connsiteY161" fmla="*/ 580923 h 929568"/>
              <a:gd name="connsiteX162" fmla="*/ 1823118 w 3058854"/>
              <a:gd name="connsiteY162" fmla="*/ 715859 h 929568"/>
              <a:gd name="connsiteX163" fmla="*/ 1823118 w 3058854"/>
              <a:gd name="connsiteY163" fmla="*/ 927801 h 929568"/>
              <a:gd name="connsiteX164" fmla="*/ 1582661 w 3058854"/>
              <a:gd name="connsiteY164" fmla="*/ 927801 h 929568"/>
              <a:gd name="connsiteX165" fmla="*/ 1582661 w 3058854"/>
              <a:gd name="connsiteY165" fmla="*/ 674835 h 929568"/>
              <a:gd name="connsiteX166" fmla="*/ 1466428 w 3058854"/>
              <a:gd name="connsiteY166" fmla="*/ 580923 h 929568"/>
              <a:gd name="connsiteX167" fmla="*/ 1302103 w 3058854"/>
              <a:gd name="connsiteY167" fmla="*/ 715859 h 929568"/>
              <a:gd name="connsiteX168" fmla="*/ 1302103 w 3058854"/>
              <a:gd name="connsiteY168" fmla="*/ 927801 h 929568"/>
              <a:gd name="connsiteX169" fmla="*/ 1061645 w 3058854"/>
              <a:gd name="connsiteY169" fmla="*/ 927801 h 929568"/>
              <a:gd name="connsiteX170" fmla="*/ 1061645 w 3058854"/>
              <a:gd name="connsiteY170" fmla="*/ 674835 h 929568"/>
              <a:gd name="connsiteX171" fmla="*/ 945411 w 3058854"/>
              <a:gd name="connsiteY171" fmla="*/ 580923 h 929568"/>
              <a:gd name="connsiteX172" fmla="*/ 781232 w 3058854"/>
              <a:gd name="connsiteY172" fmla="*/ 715859 h 929568"/>
              <a:gd name="connsiteX173" fmla="*/ 781232 w 3058854"/>
              <a:gd name="connsiteY173" fmla="*/ 927801 h 929568"/>
              <a:gd name="connsiteX174" fmla="*/ 540775 w 3058854"/>
              <a:gd name="connsiteY174" fmla="*/ 927801 h 929568"/>
              <a:gd name="connsiteX175" fmla="*/ 540775 w 3058854"/>
              <a:gd name="connsiteY175" fmla="*/ 674835 h 929568"/>
              <a:gd name="connsiteX176" fmla="*/ 424542 w 3058854"/>
              <a:gd name="connsiteY176" fmla="*/ 580923 h 929568"/>
              <a:gd name="connsiteX177" fmla="*/ 260217 w 3058854"/>
              <a:gd name="connsiteY177" fmla="*/ 715859 h 929568"/>
              <a:gd name="connsiteX178" fmla="*/ 260217 w 3058854"/>
              <a:gd name="connsiteY178" fmla="*/ 927801 h 929568"/>
              <a:gd name="connsiteX179" fmla="*/ 5264 w 3058854"/>
              <a:gd name="connsiteY179" fmla="*/ 927801 h 929568"/>
              <a:gd name="connsiteX180" fmla="*/ 5264 w 3058854"/>
              <a:gd name="connsiteY180" fmla="*/ 499161 h 929568"/>
              <a:gd name="connsiteX181" fmla="*/ 187281 w 3058854"/>
              <a:gd name="connsiteY181" fmla="*/ 499161 h 929568"/>
              <a:gd name="connsiteX182" fmla="*/ 280558 w 3058854"/>
              <a:gd name="connsiteY182" fmla="*/ 422687 h 929568"/>
              <a:gd name="connsiteX183" fmla="*/ 280558 w 3058854"/>
              <a:gd name="connsiteY183" fmla="*/ 151099 h 929568"/>
              <a:gd name="connsiteX184" fmla="*/ 163744 w 3058854"/>
              <a:gd name="connsiteY184" fmla="*/ 56901 h 929568"/>
              <a:gd name="connsiteX185" fmla="*/ 5264 w 3058854"/>
              <a:gd name="connsiteY185" fmla="*/ 187776 h 92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3058854" h="929568">
                <a:moveTo>
                  <a:pt x="2865150" y="927801"/>
                </a:moveTo>
                <a:lnTo>
                  <a:pt x="2885770" y="927801"/>
                </a:lnTo>
                <a:lnTo>
                  <a:pt x="2885774" y="929568"/>
                </a:lnTo>
                <a:lnTo>
                  <a:pt x="2865150" y="929568"/>
                </a:lnTo>
                <a:close/>
                <a:moveTo>
                  <a:pt x="2604206" y="927801"/>
                </a:moveTo>
                <a:lnTo>
                  <a:pt x="2624547" y="927801"/>
                </a:lnTo>
                <a:lnTo>
                  <a:pt x="2624547" y="929568"/>
                </a:lnTo>
                <a:lnTo>
                  <a:pt x="2604206" y="929568"/>
                </a:lnTo>
                <a:close/>
                <a:moveTo>
                  <a:pt x="2344134" y="927801"/>
                </a:moveTo>
                <a:lnTo>
                  <a:pt x="2364793" y="927801"/>
                </a:lnTo>
                <a:lnTo>
                  <a:pt x="2364796" y="929568"/>
                </a:lnTo>
                <a:lnTo>
                  <a:pt x="2344134" y="929568"/>
                </a:lnTo>
                <a:close/>
                <a:moveTo>
                  <a:pt x="2083335" y="927801"/>
                </a:moveTo>
                <a:lnTo>
                  <a:pt x="2103676" y="927801"/>
                </a:lnTo>
                <a:lnTo>
                  <a:pt x="2103676" y="929568"/>
                </a:lnTo>
                <a:lnTo>
                  <a:pt x="2083335" y="929568"/>
                </a:lnTo>
                <a:close/>
                <a:moveTo>
                  <a:pt x="1823118" y="927801"/>
                </a:moveTo>
                <a:lnTo>
                  <a:pt x="1843777" y="927801"/>
                </a:lnTo>
                <a:lnTo>
                  <a:pt x="1843780" y="929568"/>
                </a:lnTo>
                <a:lnTo>
                  <a:pt x="1823118" y="929568"/>
                </a:lnTo>
                <a:close/>
                <a:moveTo>
                  <a:pt x="1562030" y="927801"/>
                </a:moveTo>
                <a:lnTo>
                  <a:pt x="1582661" y="927801"/>
                </a:lnTo>
                <a:lnTo>
                  <a:pt x="1582661" y="929568"/>
                </a:lnTo>
                <a:lnTo>
                  <a:pt x="1562030" y="929568"/>
                </a:lnTo>
                <a:close/>
                <a:moveTo>
                  <a:pt x="1302103" y="927801"/>
                </a:moveTo>
                <a:lnTo>
                  <a:pt x="1322153" y="927801"/>
                </a:lnTo>
                <a:lnTo>
                  <a:pt x="1322153" y="929568"/>
                </a:lnTo>
                <a:lnTo>
                  <a:pt x="1302103" y="929568"/>
                </a:lnTo>
                <a:close/>
                <a:moveTo>
                  <a:pt x="1041304" y="927801"/>
                </a:moveTo>
                <a:lnTo>
                  <a:pt x="1061645" y="927801"/>
                </a:lnTo>
                <a:lnTo>
                  <a:pt x="1061645" y="929568"/>
                </a:lnTo>
                <a:lnTo>
                  <a:pt x="1041304" y="929568"/>
                </a:lnTo>
                <a:close/>
                <a:moveTo>
                  <a:pt x="781232" y="927801"/>
                </a:moveTo>
                <a:lnTo>
                  <a:pt x="801891" y="927801"/>
                </a:lnTo>
                <a:lnTo>
                  <a:pt x="801894" y="929568"/>
                </a:lnTo>
                <a:lnTo>
                  <a:pt x="781232" y="929568"/>
                </a:lnTo>
                <a:close/>
                <a:moveTo>
                  <a:pt x="520434" y="927801"/>
                </a:moveTo>
                <a:lnTo>
                  <a:pt x="540775" y="927801"/>
                </a:lnTo>
                <a:lnTo>
                  <a:pt x="540775" y="929568"/>
                </a:lnTo>
                <a:lnTo>
                  <a:pt x="520434" y="929568"/>
                </a:lnTo>
                <a:close/>
                <a:moveTo>
                  <a:pt x="260217" y="927801"/>
                </a:moveTo>
                <a:lnTo>
                  <a:pt x="280876" y="927801"/>
                </a:lnTo>
                <a:lnTo>
                  <a:pt x="280879" y="929568"/>
                </a:lnTo>
                <a:lnTo>
                  <a:pt x="260217" y="929568"/>
                </a:lnTo>
                <a:close/>
                <a:moveTo>
                  <a:pt x="3029039" y="606652"/>
                </a:moveTo>
                <a:lnTo>
                  <a:pt x="3053264" y="626165"/>
                </a:lnTo>
                <a:lnTo>
                  <a:pt x="3053264" y="927801"/>
                </a:lnTo>
                <a:lnTo>
                  <a:pt x="2885770" y="927801"/>
                </a:lnTo>
                <a:lnTo>
                  <a:pt x="2885346" y="725151"/>
                </a:lnTo>
                <a:close/>
                <a:moveTo>
                  <a:pt x="2508023" y="606652"/>
                </a:moveTo>
                <a:lnTo>
                  <a:pt x="2604206" y="684127"/>
                </a:lnTo>
                <a:lnTo>
                  <a:pt x="2604206" y="927801"/>
                </a:lnTo>
                <a:lnTo>
                  <a:pt x="2364793" y="927801"/>
                </a:lnTo>
                <a:lnTo>
                  <a:pt x="2364475" y="725151"/>
                </a:lnTo>
                <a:close/>
                <a:moveTo>
                  <a:pt x="1987007" y="606652"/>
                </a:moveTo>
                <a:lnTo>
                  <a:pt x="2083335" y="684127"/>
                </a:lnTo>
                <a:lnTo>
                  <a:pt x="2083335" y="927801"/>
                </a:lnTo>
                <a:lnTo>
                  <a:pt x="1843777" y="927801"/>
                </a:lnTo>
                <a:lnTo>
                  <a:pt x="1843459" y="725151"/>
                </a:lnTo>
                <a:close/>
                <a:moveTo>
                  <a:pt x="1465701" y="606652"/>
                </a:moveTo>
                <a:lnTo>
                  <a:pt x="1562030" y="684127"/>
                </a:lnTo>
                <a:lnTo>
                  <a:pt x="1562030" y="927801"/>
                </a:lnTo>
                <a:lnTo>
                  <a:pt x="1322153" y="927801"/>
                </a:lnTo>
                <a:lnTo>
                  <a:pt x="1322153" y="725151"/>
                </a:lnTo>
                <a:close/>
                <a:moveTo>
                  <a:pt x="945121" y="606652"/>
                </a:moveTo>
                <a:lnTo>
                  <a:pt x="1041304" y="684127"/>
                </a:lnTo>
                <a:lnTo>
                  <a:pt x="1041304" y="927801"/>
                </a:lnTo>
                <a:lnTo>
                  <a:pt x="801891" y="927801"/>
                </a:lnTo>
                <a:lnTo>
                  <a:pt x="801573" y="725151"/>
                </a:lnTo>
                <a:close/>
                <a:moveTo>
                  <a:pt x="424106" y="606652"/>
                </a:moveTo>
                <a:lnTo>
                  <a:pt x="520434" y="684127"/>
                </a:lnTo>
                <a:lnTo>
                  <a:pt x="520434" y="927801"/>
                </a:lnTo>
                <a:lnTo>
                  <a:pt x="280876" y="927801"/>
                </a:lnTo>
                <a:lnTo>
                  <a:pt x="280558" y="725151"/>
                </a:lnTo>
                <a:close/>
                <a:moveTo>
                  <a:pt x="3053264" y="600261"/>
                </a:moveTo>
                <a:lnTo>
                  <a:pt x="3058854" y="604778"/>
                </a:lnTo>
                <a:lnTo>
                  <a:pt x="3058854" y="630668"/>
                </a:lnTo>
                <a:lnTo>
                  <a:pt x="3053264" y="626165"/>
                </a:lnTo>
                <a:close/>
                <a:moveTo>
                  <a:pt x="5264" y="187776"/>
                </a:moveTo>
                <a:lnTo>
                  <a:pt x="5264" y="499161"/>
                </a:lnTo>
                <a:lnTo>
                  <a:pt x="0" y="499161"/>
                </a:lnTo>
                <a:lnTo>
                  <a:pt x="0" y="192123"/>
                </a:lnTo>
                <a:close/>
                <a:moveTo>
                  <a:pt x="2247806" y="82916"/>
                </a:moveTo>
                <a:lnTo>
                  <a:pt x="2344134" y="160390"/>
                </a:lnTo>
                <a:lnTo>
                  <a:pt x="2344134" y="413253"/>
                </a:lnTo>
                <a:lnTo>
                  <a:pt x="2264515" y="479149"/>
                </a:lnTo>
                <a:lnTo>
                  <a:pt x="2104258" y="479149"/>
                </a:lnTo>
                <a:lnTo>
                  <a:pt x="2104258" y="201415"/>
                </a:lnTo>
                <a:close/>
                <a:moveTo>
                  <a:pt x="1205920" y="82916"/>
                </a:moveTo>
                <a:lnTo>
                  <a:pt x="1302103" y="160390"/>
                </a:lnTo>
                <a:lnTo>
                  <a:pt x="1302103" y="413253"/>
                </a:lnTo>
                <a:lnTo>
                  <a:pt x="1222629" y="479149"/>
                </a:lnTo>
                <a:lnTo>
                  <a:pt x="1062227" y="479149"/>
                </a:lnTo>
                <a:lnTo>
                  <a:pt x="1062227" y="201415"/>
                </a:lnTo>
                <a:close/>
                <a:moveTo>
                  <a:pt x="684904" y="82916"/>
                </a:moveTo>
                <a:lnTo>
                  <a:pt x="781232" y="160390"/>
                </a:lnTo>
                <a:lnTo>
                  <a:pt x="781232" y="413253"/>
                </a:lnTo>
                <a:lnTo>
                  <a:pt x="701612" y="479149"/>
                </a:lnTo>
                <a:lnTo>
                  <a:pt x="541356" y="479149"/>
                </a:lnTo>
                <a:lnTo>
                  <a:pt x="541356" y="201415"/>
                </a:lnTo>
                <a:close/>
                <a:moveTo>
                  <a:pt x="163889" y="82916"/>
                </a:moveTo>
                <a:lnTo>
                  <a:pt x="260217" y="160390"/>
                </a:lnTo>
                <a:lnTo>
                  <a:pt x="260217" y="413253"/>
                </a:lnTo>
                <a:lnTo>
                  <a:pt x="180743" y="479149"/>
                </a:lnTo>
                <a:lnTo>
                  <a:pt x="20341" y="479149"/>
                </a:lnTo>
                <a:lnTo>
                  <a:pt x="20341" y="201415"/>
                </a:lnTo>
                <a:close/>
                <a:moveTo>
                  <a:pt x="2768821" y="82915"/>
                </a:moveTo>
                <a:lnTo>
                  <a:pt x="2865149" y="160390"/>
                </a:lnTo>
                <a:lnTo>
                  <a:pt x="2865149" y="413252"/>
                </a:lnTo>
                <a:lnTo>
                  <a:pt x="2785530" y="479148"/>
                </a:lnTo>
                <a:lnTo>
                  <a:pt x="2625273" y="479148"/>
                </a:lnTo>
                <a:lnTo>
                  <a:pt x="2625273" y="201414"/>
                </a:lnTo>
                <a:close/>
                <a:moveTo>
                  <a:pt x="1727226" y="82915"/>
                </a:moveTo>
                <a:lnTo>
                  <a:pt x="1823554" y="160390"/>
                </a:lnTo>
                <a:lnTo>
                  <a:pt x="1823554" y="413252"/>
                </a:lnTo>
                <a:lnTo>
                  <a:pt x="1743498" y="479148"/>
                </a:lnTo>
                <a:lnTo>
                  <a:pt x="1583678" y="479148"/>
                </a:lnTo>
                <a:lnTo>
                  <a:pt x="1583678" y="201414"/>
                </a:lnTo>
                <a:close/>
                <a:moveTo>
                  <a:pt x="2769112" y="57186"/>
                </a:moveTo>
                <a:lnTo>
                  <a:pt x="2604932" y="192122"/>
                </a:lnTo>
                <a:lnTo>
                  <a:pt x="2604932" y="499160"/>
                </a:lnTo>
                <a:lnTo>
                  <a:pt x="2792213" y="499160"/>
                </a:lnTo>
                <a:lnTo>
                  <a:pt x="2885345" y="422687"/>
                </a:lnTo>
                <a:lnTo>
                  <a:pt x="2885345" y="151098"/>
                </a:lnTo>
                <a:close/>
                <a:moveTo>
                  <a:pt x="1727226" y="57186"/>
                </a:moveTo>
                <a:lnTo>
                  <a:pt x="1562901" y="192122"/>
                </a:lnTo>
                <a:lnTo>
                  <a:pt x="1562901" y="499160"/>
                </a:lnTo>
                <a:lnTo>
                  <a:pt x="1750182" y="499160"/>
                </a:lnTo>
                <a:lnTo>
                  <a:pt x="1843459" y="422687"/>
                </a:lnTo>
                <a:lnTo>
                  <a:pt x="1843459" y="151098"/>
                </a:lnTo>
                <a:close/>
                <a:moveTo>
                  <a:pt x="2247661" y="56901"/>
                </a:moveTo>
                <a:lnTo>
                  <a:pt x="2083917" y="192123"/>
                </a:lnTo>
                <a:lnTo>
                  <a:pt x="2083917" y="499161"/>
                </a:lnTo>
                <a:lnTo>
                  <a:pt x="2271198" y="499161"/>
                </a:lnTo>
                <a:lnTo>
                  <a:pt x="2364475" y="422687"/>
                </a:lnTo>
                <a:lnTo>
                  <a:pt x="2364475" y="151099"/>
                </a:lnTo>
                <a:close/>
                <a:moveTo>
                  <a:pt x="1205920" y="56901"/>
                </a:moveTo>
                <a:lnTo>
                  <a:pt x="1041886" y="192123"/>
                </a:lnTo>
                <a:lnTo>
                  <a:pt x="1041886" y="499161"/>
                </a:lnTo>
                <a:lnTo>
                  <a:pt x="1229312" y="499161"/>
                </a:lnTo>
                <a:lnTo>
                  <a:pt x="1322154" y="422687"/>
                </a:lnTo>
                <a:lnTo>
                  <a:pt x="1322154" y="151099"/>
                </a:lnTo>
                <a:close/>
                <a:moveTo>
                  <a:pt x="684759" y="56901"/>
                </a:moveTo>
                <a:lnTo>
                  <a:pt x="521015" y="192123"/>
                </a:lnTo>
                <a:lnTo>
                  <a:pt x="521015" y="499161"/>
                </a:lnTo>
                <a:lnTo>
                  <a:pt x="708296" y="499161"/>
                </a:lnTo>
                <a:lnTo>
                  <a:pt x="801573" y="422687"/>
                </a:lnTo>
                <a:lnTo>
                  <a:pt x="801573" y="151099"/>
                </a:lnTo>
                <a:close/>
                <a:moveTo>
                  <a:pt x="5264" y="0"/>
                </a:moveTo>
                <a:lnTo>
                  <a:pt x="3053264" y="0"/>
                </a:lnTo>
                <a:lnTo>
                  <a:pt x="3053264" y="600261"/>
                </a:lnTo>
                <a:lnTo>
                  <a:pt x="3029330" y="580923"/>
                </a:lnTo>
                <a:lnTo>
                  <a:pt x="2865150" y="715859"/>
                </a:lnTo>
                <a:lnTo>
                  <a:pt x="2865150" y="927801"/>
                </a:lnTo>
                <a:lnTo>
                  <a:pt x="2624547" y="927801"/>
                </a:lnTo>
                <a:lnTo>
                  <a:pt x="2624547" y="674835"/>
                </a:lnTo>
                <a:lnTo>
                  <a:pt x="2508314" y="580923"/>
                </a:lnTo>
                <a:lnTo>
                  <a:pt x="2344134" y="715859"/>
                </a:lnTo>
                <a:lnTo>
                  <a:pt x="2344134" y="927801"/>
                </a:lnTo>
                <a:lnTo>
                  <a:pt x="2103676" y="927801"/>
                </a:lnTo>
                <a:lnTo>
                  <a:pt x="2103676" y="674835"/>
                </a:lnTo>
                <a:lnTo>
                  <a:pt x="1987443" y="580923"/>
                </a:lnTo>
                <a:lnTo>
                  <a:pt x="1823118" y="715859"/>
                </a:lnTo>
                <a:lnTo>
                  <a:pt x="1823118" y="927801"/>
                </a:lnTo>
                <a:lnTo>
                  <a:pt x="1582661" y="927801"/>
                </a:lnTo>
                <a:lnTo>
                  <a:pt x="1582661" y="674835"/>
                </a:lnTo>
                <a:lnTo>
                  <a:pt x="1466428" y="580923"/>
                </a:lnTo>
                <a:lnTo>
                  <a:pt x="1302103" y="715859"/>
                </a:lnTo>
                <a:lnTo>
                  <a:pt x="1302103" y="927801"/>
                </a:lnTo>
                <a:lnTo>
                  <a:pt x="1061645" y="927801"/>
                </a:lnTo>
                <a:lnTo>
                  <a:pt x="1061645" y="674835"/>
                </a:lnTo>
                <a:lnTo>
                  <a:pt x="945411" y="580923"/>
                </a:lnTo>
                <a:lnTo>
                  <a:pt x="781232" y="715859"/>
                </a:lnTo>
                <a:lnTo>
                  <a:pt x="781232" y="927801"/>
                </a:lnTo>
                <a:lnTo>
                  <a:pt x="540775" y="927801"/>
                </a:lnTo>
                <a:lnTo>
                  <a:pt x="540775" y="674835"/>
                </a:lnTo>
                <a:lnTo>
                  <a:pt x="424542" y="580923"/>
                </a:lnTo>
                <a:lnTo>
                  <a:pt x="260217" y="715859"/>
                </a:lnTo>
                <a:lnTo>
                  <a:pt x="260217" y="927801"/>
                </a:lnTo>
                <a:lnTo>
                  <a:pt x="5264" y="927801"/>
                </a:lnTo>
                <a:lnTo>
                  <a:pt x="5264" y="499161"/>
                </a:lnTo>
                <a:lnTo>
                  <a:pt x="187281" y="499161"/>
                </a:lnTo>
                <a:lnTo>
                  <a:pt x="280558" y="422687"/>
                </a:lnTo>
                <a:lnTo>
                  <a:pt x="280558" y="151099"/>
                </a:lnTo>
                <a:lnTo>
                  <a:pt x="163744" y="56901"/>
                </a:lnTo>
                <a:lnTo>
                  <a:pt x="5264" y="187776"/>
                </a:lnTo>
                <a:close/>
              </a:path>
            </a:pathLst>
          </a:custGeom>
          <a:solidFill>
            <a:schemeClr val="accent2"/>
          </a:solidFill>
          <a:ln w="13668" cap="flat">
            <a:noFill/>
            <a:prstDash val="solid"/>
            <a:miter/>
          </a:ln>
        </p:spPr>
        <p:txBody>
          <a:bodyPr wrap="square" rtlCol="0" anchor="ctr">
            <a:noAutofit/>
          </a:bodyPr>
          <a:lstStyle/>
          <a:p>
            <a:endParaRPr lang="fi-FI"/>
          </a:p>
        </p:txBody>
      </p:sp>
      <p:sp>
        <p:nvSpPr>
          <p:cNvPr id="29" name="Suorakulmio 28">
            <a:extLst>
              <a:ext uri="{FF2B5EF4-FFF2-40B4-BE49-F238E27FC236}">
                <a16:creationId xmlns:a16="http://schemas.microsoft.com/office/drawing/2014/main" id="{42D56245-2BA4-4BA8-9080-D9E6949E151A}"/>
              </a:ext>
            </a:extLst>
          </p:cNvPr>
          <p:cNvSpPr/>
          <p:nvPr/>
        </p:nvSpPr>
        <p:spPr bwMode="hidden">
          <a:xfrm>
            <a:off x="9146454" y="5930198"/>
            <a:ext cx="3060000" cy="927802"/>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3" name="Päivämäärän paikkamerkki 2">
            <a:extLst>
              <a:ext uri="{FF2B5EF4-FFF2-40B4-BE49-F238E27FC236}">
                <a16:creationId xmlns:a16="http://schemas.microsoft.com/office/drawing/2014/main" id="{F5B65B6B-B873-4044-B697-B6E3454C030D}"/>
              </a:ext>
            </a:extLst>
          </p:cNvPr>
          <p:cNvSpPr>
            <a:spLocks noGrp="1"/>
          </p:cNvSpPr>
          <p:nvPr>
            <p:ph type="dt" sz="half" idx="10"/>
          </p:nvPr>
        </p:nvSpPr>
        <p:spPr/>
        <p:txBody>
          <a:bodyPr/>
          <a:lstStyle>
            <a:lvl1pPr>
              <a:defRPr>
                <a:noFill/>
              </a:defRPr>
            </a:lvl1pPr>
          </a:lstStyle>
          <a:p>
            <a:fld id="{9C61CAD7-6A44-420D-81D1-49884CF9A991}" type="datetime1">
              <a:rPr lang="fi-FI" smtClean="0"/>
              <a:t>26.4.2023</a:t>
            </a:fld>
            <a:endParaRPr lang="fi-FI"/>
          </a:p>
        </p:txBody>
      </p:sp>
      <p:sp>
        <p:nvSpPr>
          <p:cNvPr id="34" name="Tekstiruutu 33">
            <a:extLst>
              <a:ext uri="{FF2B5EF4-FFF2-40B4-BE49-F238E27FC236}">
                <a16:creationId xmlns:a16="http://schemas.microsoft.com/office/drawing/2014/main" id="{1F6EAF03-9286-4B3A-B274-19E0BE549069}"/>
              </a:ext>
            </a:extLst>
          </p:cNvPr>
          <p:cNvSpPr txBox="1"/>
          <p:nvPr/>
        </p:nvSpPr>
        <p:spPr bwMode="white">
          <a:xfrm>
            <a:off x="0" y="5929200"/>
            <a:ext cx="6120000" cy="928800"/>
          </a:xfrm>
          <a:prstGeom prst="rect">
            <a:avLst/>
          </a:prstGeom>
          <a:solidFill>
            <a:schemeClr val="bg1"/>
          </a:solidFill>
        </p:spPr>
        <p:txBody>
          <a:bodyPr wrap="square" rtlCol="0" anchor="ctr">
            <a:noAutofit/>
          </a:bodyPr>
          <a:lstStyle/>
          <a:p>
            <a:pPr algn="ctr"/>
            <a:r>
              <a:rPr lang="fi-FI" sz="2800" spc="300" baseline="0" dirty="0">
                <a:solidFill>
                  <a:srgbClr val="003479"/>
                </a:solidFill>
              </a:rPr>
              <a:t>dvv.fi</a:t>
            </a:r>
          </a:p>
        </p:txBody>
      </p:sp>
      <p:sp>
        <p:nvSpPr>
          <p:cNvPr id="4" name="Alatunnisteen paikkamerkki 3">
            <a:extLst>
              <a:ext uri="{FF2B5EF4-FFF2-40B4-BE49-F238E27FC236}">
                <a16:creationId xmlns:a16="http://schemas.microsoft.com/office/drawing/2014/main" id="{2C9AB2CB-A76C-46BA-BEC2-2F71E558BAD2}"/>
              </a:ext>
            </a:extLst>
          </p:cNvPr>
          <p:cNvSpPr>
            <a:spLocks noGrp="1"/>
          </p:cNvSpPr>
          <p:nvPr>
            <p:ph type="ftr" sz="quarter" idx="11"/>
          </p:nvPr>
        </p:nvSpPr>
        <p:spPr/>
        <p:txBody>
          <a:bodyPr/>
          <a:lstStyle>
            <a:lvl1pPr>
              <a:defRPr>
                <a:noFill/>
              </a:defRPr>
            </a:lvl1pPr>
          </a:lstStyle>
          <a:p>
            <a:r>
              <a:rPr lang="fi-FI"/>
              <a:t>[Esittäjä, Esityksen nimi]</a:t>
            </a:r>
          </a:p>
        </p:txBody>
      </p:sp>
      <p:sp>
        <p:nvSpPr>
          <p:cNvPr id="5" name="Dian numeron paikkamerkki 4">
            <a:extLst>
              <a:ext uri="{FF2B5EF4-FFF2-40B4-BE49-F238E27FC236}">
                <a16:creationId xmlns:a16="http://schemas.microsoft.com/office/drawing/2014/main" id="{C97A2FB5-9A41-422B-9CB8-63068D8F009A}"/>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5699591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Aloitus/Lopetus 2">
    <p:spTree>
      <p:nvGrpSpPr>
        <p:cNvPr id="1" name=""/>
        <p:cNvGrpSpPr/>
        <p:nvPr/>
      </p:nvGrpSpPr>
      <p:grpSpPr>
        <a:xfrm>
          <a:off x="0" y="0"/>
          <a:ext cx="0" cy="0"/>
          <a:chOff x="0" y="0"/>
          <a:chExt cx="0" cy="0"/>
        </a:xfrm>
      </p:grpSpPr>
      <p:sp>
        <p:nvSpPr>
          <p:cNvPr id="12" name="Vapaamuotoinen: Muoto 11">
            <a:extLst>
              <a:ext uri="{FF2B5EF4-FFF2-40B4-BE49-F238E27FC236}">
                <a16:creationId xmlns:a16="http://schemas.microsoft.com/office/drawing/2014/main" id="{FA43DC77-9C6F-421F-BC8B-2D4CD58983BE}"/>
              </a:ext>
            </a:extLst>
          </p:cNvPr>
          <p:cNvSpPr/>
          <p:nvPr/>
        </p:nvSpPr>
        <p:spPr bwMode="hidden">
          <a:xfrm>
            <a:off x="6087620" y="5930582"/>
            <a:ext cx="3058854" cy="929568"/>
          </a:xfrm>
          <a:custGeom>
            <a:avLst/>
            <a:gdLst>
              <a:gd name="connsiteX0" fmla="*/ 2865150 w 3058854"/>
              <a:gd name="connsiteY0" fmla="*/ 927801 h 929568"/>
              <a:gd name="connsiteX1" fmla="*/ 2885770 w 3058854"/>
              <a:gd name="connsiteY1" fmla="*/ 927801 h 929568"/>
              <a:gd name="connsiteX2" fmla="*/ 2885774 w 3058854"/>
              <a:gd name="connsiteY2" fmla="*/ 929568 h 929568"/>
              <a:gd name="connsiteX3" fmla="*/ 2865150 w 3058854"/>
              <a:gd name="connsiteY3" fmla="*/ 929568 h 929568"/>
              <a:gd name="connsiteX4" fmla="*/ 2604206 w 3058854"/>
              <a:gd name="connsiteY4" fmla="*/ 927801 h 929568"/>
              <a:gd name="connsiteX5" fmla="*/ 2624547 w 3058854"/>
              <a:gd name="connsiteY5" fmla="*/ 927801 h 929568"/>
              <a:gd name="connsiteX6" fmla="*/ 2624547 w 3058854"/>
              <a:gd name="connsiteY6" fmla="*/ 929568 h 929568"/>
              <a:gd name="connsiteX7" fmla="*/ 2604206 w 3058854"/>
              <a:gd name="connsiteY7" fmla="*/ 929568 h 929568"/>
              <a:gd name="connsiteX8" fmla="*/ 2344134 w 3058854"/>
              <a:gd name="connsiteY8" fmla="*/ 927801 h 929568"/>
              <a:gd name="connsiteX9" fmla="*/ 2364793 w 3058854"/>
              <a:gd name="connsiteY9" fmla="*/ 927801 h 929568"/>
              <a:gd name="connsiteX10" fmla="*/ 2364796 w 3058854"/>
              <a:gd name="connsiteY10" fmla="*/ 929568 h 929568"/>
              <a:gd name="connsiteX11" fmla="*/ 2344134 w 3058854"/>
              <a:gd name="connsiteY11" fmla="*/ 929568 h 929568"/>
              <a:gd name="connsiteX12" fmla="*/ 2083335 w 3058854"/>
              <a:gd name="connsiteY12" fmla="*/ 927801 h 929568"/>
              <a:gd name="connsiteX13" fmla="*/ 2103676 w 3058854"/>
              <a:gd name="connsiteY13" fmla="*/ 927801 h 929568"/>
              <a:gd name="connsiteX14" fmla="*/ 2103676 w 3058854"/>
              <a:gd name="connsiteY14" fmla="*/ 929568 h 929568"/>
              <a:gd name="connsiteX15" fmla="*/ 2083335 w 3058854"/>
              <a:gd name="connsiteY15" fmla="*/ 929568 h 929568"/>
              <a:gd name="connsiteX16" fmla="*/ 1823118 w 3058854"/>
              <a:gd name="connsiteY16" fmla="*/ 927801 h 929568"/>
              <a:gd name="connsiteX17" fmla="*/ 1843777 w 3058854"/>
              <a:gd name="connsiteY17" fmla="*/ 927801 h 929568"/>
              <a:gd name="connsiteX18" fmla="*/ 1843780 w 3058854"/>
              <a:gd name="connsiteY18" fmla="*/ 929568 h 929568"/>
              <a:gd name="connsiteX19" fmla="*/ 1823118 w 3058854"/>
              <a:gd name="connsiteY19" fmla="*/ 929568 h 929568"/>
              <a:gd name="connsiteX20" fmla="*/ 1562030 w 3058854"/>
              <a:gd name="connsiteY20" fmla="*/ 927801 h 929568"/>
              <a:gd name="connsiteX21" fmla="*/ 1582661 w 3058854"/>
              <a:gd name="connsiteY21" fmla="*/ 927801 h 929568"/>
              <a:gd name="connsiteX22" fmla="*/ 1582661 w 3058854"/>
              <a:gd name="connsiteY22" fmla="*/ 929568 h 929568"/>
              <a:gd name="connsiteX23" fmla="*/ 1562030 w 3058854"/>
              <a:gd name="connsiteY23" fmla="*/ 929568 h 929568"/>
              <a:gd name="connsiteX24" fmla="*/ 1302103 w 3058854"/>
              <a:gd name="connsiteY24" fmla="*/ 927801 h 929568"/>
              <a:gd name="connsiteX25" fmla="*/ 1322153 w 3058854"/>
              <a:gd name="connsiteY25" fmla="*/ 927801 h 929568"/>
              <a:gd name="connsiteX26" fmla="*/ 1322153 w 3058854"/>
              <a:gd name="connsiteY26" fmla="*/ 929568 h 929568"/>
              <a:gd name="connsiteX27" fmla="*/ 1302103 w 3058854"/>
              <a:gd name="connsiteY27" fmla="*/ 929568 h 929568"/>
              <a:gd name="connsiteX28" fmla="*/ 1041304 w 3058854"/>
              <a:gd name="connsiteY28" fmla="*/ 927801 h 929568"/>
              <a:gd name="connsiteX29" fmla="*/ 1061645 w 3058854"/>
              <a:gd name="connsiteY29" fmla="*/ 927801 h 929568"/>
              <a:gd name="connsiteX30" fmla="*/ 1061645 w 3058854"/>
              <a:gd name="connsiteY30" fmla="*/ 929568 h 929568"/>
              <a:gd name="connsiteX31" fmla="*/ 1041304 w 3058854"/>
              <a:gd name="connsiteY31" fmla="*/ 929568 h 929568"/>
              <a:gd name="connsiteX32" fmla="*/ 781232 w 3058854"/>
              <a:gd name="connsiteY32" fmla="*/ 927801 h 929568"/>
              <a:gd name="connsiteX33" fmla="*/ 801891 w 3058854"/>
              <a:gd name="connsiteY33" fmla="*/ 927801 h 929568"/>
              <a:gd name="connsiteX34" fmla="*/ 801894 w 3058854"/>
              <a:gd name="connsiteY34" fmla="*/ 929568 h 929568"/>
              <a:gd name="connsiteX35" fmla="*/ 781232 w 3058854"/>
              <a:gd name="connsiteY35" fmla="*/ 929568 h 929568"/>
              <a:gd name="connsiteX36" fmla="*/ 520434 w 3058854"/>
              <a:gd name="connsiteY36" fmla="*/ 927801 h 929568"/>
              <a:gd name="connsiteX37" fmla="*/ 540775 w 3058854"/>
              <a:gd name="connsiteY37" fmla="*/ 927801 h 929568"/>
              <a:gd name="connsiteX38" fmla="*/ 540775 w 3058854"/>
              <a:gd name="connsiteY38" fmla="*/ 929568 h 929568"/>
              <a:gd name="connsiteX39" fmla="*/ 520434 w 3058854"/>
              <a:gd name="connsiteY39" fmla="*/ 929568 h 929568"/>
              <a:gd name="connsiteX40" fmla="*/ 260217 w 3058854"/>
              <a:gd name="connsiteY40" fmla="*/ 927801 h 929568"/>
              <a:gd name="connsiteX41" fmla="*/ 280876 w 3058854"/>
              <a:gd name="connsiteY41" fmla="*/ 927801 h 929568"/>
              <a:gd name="connsiteX42" fmla="*/ 280879 w 3058854"/>
              <a:gd name="connsiteY42" fmla="*/ 929568 h 929568"/>
              <a:gd name="connsiteX43" fmla="*/ 260217 w 3058854"/>
              <a:gd name="connsiteY43" fmla="*/ 929568 h 929568"/>
              <a:gd name="connsiteX44" fmla="*/ 3029039 w 3058854"/>
              <a:gd name="connsiteY44" fmla="*/ 606652 h 929568"/>
              <a:gd name="connsiteX45" fmla="*/ 3053264 w 3058854"/>
              <a:gd name="connsiteY45" fmla="*/ 626165 h 929568"/>
              <a:gd name="connsiteX46" fmla="*/ 3053264 w 3058854"/>
              <a:gd name="connsiteY46" fmla="*/ 927801 h 929568"/>
              <a:gd name="connsiteX47" fmla="*/ 2885770 w 3058854"/>
              <a:gd name="connsiteY47" fmla="*/ 927801 h 929568"/>
              <a:gd name="connsiteX48" fmla="*/ 2885346 w 3058854"/>
              <a:gd name="connsiteY48" fmla="*/ 725151 h 929568"/>
              <a:gd name="connsiteX49" fmla="*/ 2508023 w 3058854"/>
              <a:gd name="connsiteY49" fmla="*/ 606652 h 929568"/>
              <a:gd name="connsiteX50" fmla="*/ 2604206 w 3058854"/>
              <a:gd name="connsiteY50" fmla="*/ 684127 h 929568"/>
              <a:gd name="connsiteX51" fmla="*/ 2604206 w 3058854"/>
              <a:gd name="connsiteY51" fmla="*/ 927801 h 929568"/>
              <a:gd name="connsiteX52" fmla="*/ 2364793 w 3058854"/>
              <a:gd name="connsiteY52" fmla="*/ 927801 h 929568"/>
              <a:gd name="connsiteX53" fmla="*/ 2364475 w 3058854"/>
              <a:gd name="connsiteY53" fmla="*/ 725151 h 929568"/>
              <a:gd name="connsiteX54" fmla="*/ 1987007 w 3058854"/>
              <a:gd name="connsiteY54" fmla="*/ 606652 h 929568"/>
              <a:gd name="connsiteX55" fmla="*/ 2083335 w 3058854"/>
              <a:gd name="connsiteY55" fmla="*/ 684127 h 929568"/>
              <a:gd name="connsiteX56" fmla="*/ 2083335 w 3058854"/>
              <a:gd name="connsiteY56" fmla="*/ 927801 h 929568"/>
              <a:gd name="connsiteX57" fmla="*/ 1843777 w 3058854"/>
              <a:gd name="connsiteY57" fmla="*/ 927801 h 929568"/>
              <a:gd name="connsiteX58" fmla="*/ 1843459 w 3058854"/>
              <a:gd name="connsiteY58" fmla="*/ 725151 h 929568"/>
              <a:gd name="connsiteX59" fmla="*/ 1465701 w 3058854"/>
              <a:gd name="connsiteY59" fmla="*/ 606652 h 929568"/>
              <a:gd name="connsiteX60" fmla="*/ 1562030 w 3058854"/>
              <a:gd name="connsiteY60" fmla="*/ 684127 h 929568"/>
              <a:gd name="connsiteX61" fmla="*/ 1562030 w 3058854"/>
              <a:gd name="connsiteY61" fmla="*/ 927801 h 929568"/>
              <a:gd name="connsiteX62" fmla="*/ 1322153 w 3058854"/>
              <a:gd name="connsiteY62" fmla="*/ 927801 h 929568"/>
              <a:gd name="connsiteX63" fmla="*/ 1322153 w 3058854"/>
              <a:gd name="connsiteY63" fmla="*/ 725151 h 929568"/>
              <a:gd name="connsiteX64" fmla="*/ 945121 w 3058854"/>
              <a:gd name="connsiteY64" fmla="*/ 606652 h 929568"/>
              <a:gd name="connsiteX65" fmla="*/ 1041304 w 3058854"/>
              <a:gd name="connsiteY65" fmla="*/ 684127 h 929568"/>
              <a:gd name="connsiteX66" fmla="*/ 1041304 w 3058854"/>
              <a:gd name="connsiteY66" fmla="*/ 927801 h 929568"/>
              <a:gd name="connsiteX67" fmla="*/ 801891 w 3058854"/>
              <a:gd name="connsiteY67" fmla="*/ 927801 h 929568"/>
              <a:gd name="connsiteX68" fmla="*/ 801573 w 3058854"/>
              <a:gd name="connsiteY68" fmla="*/ 725151 h 929568"/>
              <a:gd name="connsiteX69" fmla="*/ 424106 w 3058854"/>
              <a:gd name="connsiteY69" fmla="*/ 606652 h 929568"/>
              <a:gd name="connsiteX70" fmla="*/ 520434 w 3058854"/>
              <a:gd name="connsiteY70" fmla="*/ 684127 h 929568"/>
              <a:gd name="connsiteX71" fmla="*/ 520434 w 3058854"/>
              <a:gd name="connsiteY71" fmla="*/ 927801 h 929568"/>
              <a:gd name="connsiteX72" fmla="*/ 280876 w 3058854"/>
              <a:gd name="connsiteY72" fmla="*/ 927801 h 929568"/>
              <a:gd name="connsiteX73" fmla="*/ 280558 w 3058854"/>
              <a:gd name="connsiteY73" fmla="*/ 725151 h 929568"/>
              <a:gd name="connsiteX74" fmla="*/ 3053264 w 3058854"/>
              <a:gd name="connsiteY74" fmla="*/ 600261 h 929568"/>
              <a:gd name="connsiteX75" fmla="*/ 3058854 w 3058854"/>
              <a:gd name="connsiteY75" fmla="*/ 604778 h 929568"/>
              <a:gd name="connsiteX76" fmla="*/ 3058854 w 3058854"/>
              <a:gd name="connsiteY76" fmla="*/ 630668 h 929568"/>
              <a:gd name="connsiteX77" fmla="*/ 3053264 w 3058854"/>
              <a:gd name="connsiteY77" fmla="*/ 626165 h 929568"/>
              <a:gd name="connsiteX78" fmla="*/ 5264 w 3058854"/>
              <a:gd name="connsiteY78" fmla="*/ 187776 h 929568"/>
              <a:gd name="connsiteX79" fmla="*/ 5264 w 3058854"/>
              <a:gd name="connsiteY79" fmla="*/ 499161 h 929568"/>
              <a:gd name="connsiteX80" fmla="*/ 0 w 3058854"/>
              <a:gd name="connsiteY80" fmla="*/ 499161 h 929568"/>
              <a:gd name="connsiteX81" fmla="*/ 0 w 3058854"/>
              <a:gd name="connsiteY81" fmla="*/ 192123 h 929568"/>
              <a:gd name="connsiteX82" fmla="*/ 2247806 w 3058854"/>
              <a:gd name="connsiteY82" fmla="*/ 82916 h 929568"/>
              <a:gd name="connsiteX83" fmla="*/ 2344134 w 3058854"/>
              <a:gd name="connsiteY83" fmla="*/ 160390 h 929568"/>
              <a:gd name="connsiteX84" fmla="*/ 2344134 w 3058854"/>
              <a:gd name="connsiteY84" fmla="*/ 413253 h 929568"/>
              <a:gd name="connsiteX85" fmla="*/ 2264515 w 3058854"/>
              <a:gd name="connsiteY85" fmla="*/ 479149 h 929568"/>
              <a:gd name="connsiteX86" fmla="*/ 2104258 w 3058854"/>
              <a:gd name="connsiteY86" fmla="*/ 479149 h 929568"/>
              <a:gd name="connsiteX87" fmla="*/ 2104258 w 3058854"/>
              <a:gd name="connsiteY87" fmla="*/ 201415 h 929568"/>
              <a:gd name="connsiteX88" fmla="*/ 1205920 w 3058854"/>
              <a:gd name="connsiteY88" fmla="*/ 82916 h 929568"/>
              <a:gd name="connsiteX89" fmla="*/ 1302103 w 3058854"/>
              <a:gd name="connsiteY89" fmla="*/ 160390 h 929568"/>
              <a:gd name="connsiteX90" fmla="*/ 1302103 w 3058854"/>
              <a:gd name="connsiteY90" fmla="*/ 413253 h 929568"/>
              <a:gd name="connsiteX91" fmla="*/ 1222629 w 3058854"/>
              <a:gd name="connsiteY91" fmla="*/ 479149 h 929568"/>
              <a:gd name="connsiteX92" fmla="*/ 1062227 w 3058854"/>
              <a:gd name="connsiteY92" fmla="*/ 479149 h 929568"/>
              <a:gd name="connsiteX93" fmla="*/ 1062227 w 3058854"/>
              <a:gd name="connsiteY93" fmla="*/ 201415 h 929568"/>
              <a:gd name="connsiteX94" fmla="*/ 684904 w 3058854"/>
              <a:gd name="connsiteY94" fmla="*/ 82916 h 929568"/>
              <a:gd name="connsiteX95" fmla="*/ 781232 w 3058854"/>
              <a:gd name="connsiteY95" fmla="*/ 160390 h 929568"/>
              <a:gd name="connsiteX96" fmla="*/ 781232 w 3058854"/>
              <a:gd name="connsiteY96" fmla="*/ 413253 h 929568"/>
              <a:gd name="connsiteX97" fmla="*/ 701612 w 3058854"/>
              <a:gd name="connsiteY97" fmla="*/ 479149 h 929568"/>
              <a:gd name="connsiteX98" fmla="*/ 541356 w 3058854"/>
              <a:gd name="connsiteY98" fmla="*/ 479149 h 929568"/>
              <a:gd name="connsiteX99" fmla="*/ 541356 w 3058854"/>
              <a:gd name="connsiteY99" fmla="*/ 201415 h 929568"/>
              <a:gd name="connsiteX100" fmla="*/ 163889 w 3058854"/>
              <a:gd name="connsiteY100" fmla="*/ 82916 h 929568"/>
              <a:gd name="connsiteX101" fmla="*/ 260217 w 3058854"/>
              <a:gd name="connsiteY101" fmla="*/ 160390 h 929568"/>
              <a:gd name="connsiteX102" fmla="*/ 260217 w 3058854"/>
              <a:gd name="connsiteY102" fmla="*/ 413253 h 929568"/>
              <a:gd name="connsiteX103" fmla="*/ 180743 w 3058854"/>
              <a:gd name="connsiteY103" fmla="*/ 479149 h 929568"/>
              <a:gd name="connsiteX104" fmla="*/ 20341 w 3058854"/>
              <a:gd name="connsiteY104" fmla="*/ 479149 h 929568"/>
              <a:gd name="connsiteX105" fmla="*/ 20341 w 3058854"/>
              <a:gd name="connsiteY105" fmla="*/ 201415 h 929568"/>
              <a:gd name="connsiteX106" fmla="*/ 2768821 w 3058854"/>
              <a:gd name="connsiteY106" fmla="*/ 82915 h 929568"/>
              <a:gd name="connsiteX107" fmla="*/ 2865149 w 3058854"/>
              <a:gd name="connsiteY107" fmla="*/ 160390 h 929568"/>
              <a:gd name="connsiteX108" fmla="*/ 2865149 w 3058854"/>
              <a:gd name="connsiteY108" fmla="*/ 413252 h 929568"/>
              <a:gd name="connsiteX109" fmla="*/ 2785530 w 3058854"/>
              <a:gd name="connsiteY109" fmla="*/ 479148 h 929568"/>
              <a:gd name="connsiteX110" fmla="*/ 2625273 w 3058854"/>
              <a:gd name="connsiteY110" fmla="*/ 479148 h 929568"/>
              <a:gd name="connsiteX111" fmla="*/ 2625273 w 3058854"/>
              <a:gd name="connsiteY111" fmla="*/ 201414 h 929568"/>
              <a:gd name="connsiteX112" fmla="*/ 1727226 w 3058854"/>
              <a:gd name="connsiteY112" fmla="*/ 82915 h 929568"/>
              <a:gd name="connsiteX113" fmla="*/ 1823554 w 3058854"/>
              <a:gd name="connsiteY113" fmla="*/ 160390 h 929568"/>
              <a:gd name="connsiteX114" fmla="*/ 1823554 w 3058854"/>
              <a:gd name="connsiteY114" fmla="*/ 413252 h 929568"/>
              <a:gd name="connsiteX115" fmla="*/ 1743498 w 3058854"/>
              <a:gd name="connsiteY115" fmla="*/ 479148 h 929568"/>
              <a:gd name="connsiteX116" fmla="*/ 1583678 w 3058854"/>
              <a:gd name="connsiteY116" fmla="*/ 479148 h 929568"/>
              <a:gd name="connsiteX117" fmla="*/ 1583678 w 3058854"/>
              <a:gd name="connsiteY117" fmla="*/ 201414 h 929568"/>
              <a:gd name="connsiteX118" fmla="*/ 2769112 w 3058854"/>
              <a:gd name="connsiteY118" fmla="*/ 57186 h 929568"/>
              <a:gd name="connsiteX119" fmla="*/ 2604932 w 3058854"/>
              <a:gd name="connsiteY119" fmla="*/ 192122 h 929568"/>
              <a:gd name="connsiteX120" fmla="*/ 2604932 w 3058854"/>
              <a:gd name="connsiteY120" fmla="*/ 499160 h 929568"/>
              <a:gd name="connsiteX121" fmla="*/ 2792213 w 3058854"/>
              <a:gd name="connsiteY121" fmla="*/ 499160 h 929568"/>
              <a:gd name="connsiteX122" fmla="*/ 2885345 w 3058854"/>
              <a:gd name="connsiteY122" fmla="*/ 422687 h 929568"/>
              <a:gd name="connsiteX123" fmla="*/ 2885345 w 3058854"/>
              <a:gd name="connsiteY123" fmla="*/ 151098 h 929568"/>
              <a:gd name="connsiteX124" fmla="*/ 1727226 w 3058854"/>
              <a:gd name="connsiteY124" fmla="*/ 57186 h 929568"/>
              <a:gd name="connsiteX125" fmla="*/ 1562901 w 3058854"/>
              <a:gd name="connsiteY125" fmla="*/ 192122 h 929568"/>
              <a:gd name="connsiteX126" fmla="*/ 1562901 w 3058854"/>
              <a:gd name="connsiteY126" fmla="*/ 499160 h 929568"/>
              <a:gd name="connsiteX127" fmla="*/ 1750182 w 3058854"/>
              <a:gd name="connsiteY127" fmla="*/ 499160 h 929568"/>
              <a:gd name="connsiteX128" fmla="*/ 1843459 w 3058854"/>
              <a:gd name="connsiteY128" fmla="*/ 422687 h 929568"/>
              <a:gd name="connsiteX129" fmla="*/ 1843459 w 3058854"/>
              <a:gd name="connsiteY129" fmla="*/ 151098 h 929568"/>
              <a:gd name="connsiteX130" fmla="*/ 2247661 w 3058854"/>
              <a:gd name="connsiteY130" fmla="*/ 56901 h 929568"/>
              <a:gd name="connsiteX131" fmla="*/ 2083917 w 3058854"/>
              <a:gd name="connsiteY131" fmla="*/ 192123 h 929568"/>
              <a:gd name="connsiteX132" fmla="*/ 2083917 w 3058854"/>
              <a:gd name="connsiteY132" fmla="*/ 499161 h 929568"/>
              <a:gd name="connsiteX133" fmla="*/ 2271198 w 3058854"/>
              <a:gd name="connsiteY133" fmla="*/ 499161 h 929568"/>
              <a:gd name="connsiteX134" fmla="*/ 2364475 w 3058854"/>
              <a:gd name="connsiteY134" fmla="*/ 422687 h 929568"/>
              <a:gd name="connsiteX135" fmla="*/ 2364475 w 3058854"/>
              <a:gd name="connsiteY135" fmla="*/ 151099 h 929568"/>
              <a:gd name="connsiteX136" fmla="*/ 1205920 w 3058854"/>
              <a:gd name="connsiteY136" fmla="*/ 56901 h 929568"/>
              <a:gd name="connsiteX137" fmla="*/ 1041886 w 3058854"/>
              <a:gd name="connsiteY137" fmla="*/ 192123 h 929568"/>
              <a:gd name="connsiteX138" fmla="*/ 1041886 w 3058854"/>
              <a:gd name="connsiteY138" fmla="*/ 499161 h 929568"/>
              <a:gd name="connsiteX139" fmla="*/ 1229312 w 3058854"/>
              <a:gd name="connsiteY139" fmla="*/ 499161 h 929568"/>
              <a:gd name="connsiteX140" fmla="*/ 1322154 w 3058854"/>
              <a:gd name="connsiteY140" fmla="*/ 422687 h 929568"/>
              <a:gd name="connsiteX141" fmla="*/ 1322154 w 3058854"/>
              <a:gd name="connsiteY141" fmla="*/ 151099 h 929568"/>
              <a:gd name="connsiteX142" fmla="*/ 684759 w 3058854"/>
              <a:gd name="connsiteY142" fmla="*/ 56901 h 929568"/>
              <a:gd name="connsiteX143" fmla="*/ 521015 w 3058854"/>
              <a:gd name="connsiteY143" fmla="*/ 192123 h 929568"/>
              <a:gd name="connsiteX144" fmla="*/ 521015 w 3058854"/>
              <a:gd name="connsiteY144" fmla="*/ 499161 h 929568"/>
              <a:gd name="connsiteX145" fmla="*/ 708296 w 3058854"/>
              <a:gd name="connsiteY145" fmla="*/ 499161 h 929568"/>
              <a:gd name="connsiteX146" fmla="*/ 801573 w 3058854"/>
              <a:gd name="connsiteY146" fmla="*/ 422687 h 929568"/>
              <a:gd name="connsiteX147" fmla="*/ 801573 w 3058854"/>
              <a:gd name="connsiteY147" fmla="*/ 151099 h 929568"/>
              <a:gd name="connsiteX148" fmla="*/ 5264 w 3058854"/>
              <a:gd name="connsiteY148" fmla="*/ 0 h 929568"/>
              <a:gd name="connsiteX149" fmla="*/ 3053264 w 3058854"/>
              <a:gd name="connsiteY149" fmla="*/ 0 h 929568"/>
              <a:gd name="connsiteX150" fmla="*/ 3053264 w 3058854"/>
              <a:gd name="connsiteY150" fmla="*/ 600261 h 929568"/>
              <a:gd name="connsiteX151" fmla="*/ 3029330 w 3058854"/>
              <a:gd name="connsiteY151" fmla="*/ 580923 h 929568"/>
              <a:gd name="connsiteX152" fmla="*/ 2865150 w 3058854"/>
              <a:gd name="connsiteY152" fmla="*/ 715859 h 929568"/>
              <a:gd name="connsiteX153" fmla="*/ 2865150 w 3058854"/>
              <a:gd name="connsiteY153" fmla="*/ 927801 h 929568"/>
              <a:gd name="connsiteX154" fmla="*/ 2624547 w 3058854"/>
              <a:gd name="connsiteY154" fmla="*/ 927801 h 929568"/>
              <a:gd name="connsiteX155" fmla="*/ 2624547 w 3058854"/>
              <a:gd name="connsiteY155" fmla="*/ 674835 h 929568"/>
              <a:gd name="connsiteX156" fmla="*/ 2508314 w 3058854"/>
              <a:gd name="connsiteY156" fmla="*/ 580923 h 929568"/>
              <a:gd name="connsiteX157" fmla="*/ 2344134 w 3058854"/>
              <a:gd name="connsiteY157" fmla="*/ 715859 h 929568"/>
              <a:gd name="connsiteX158" fmla="*/ 2344134 w 3058854"/>
              <a:gd name="connsiteY158" fmla="*/ 927801 h 929568"/>
              <a:gd name="connsiteX159" fmla="*/ 2103676 w 3058854"/>
              <a:gd name="connsiteY159" fmla="*/ 927801 h 929568"/>
              <a:gd name="connsiteX160" fmla="*/ 2103676 w 3058854"/>
              <a:gd name="connsiteY160" fmla="*/ 674835 h 929568"/>
              <a:gd name="connsiteX161" fmla="*/ 1987443 w 3058854"/>
              <a:gd name="connsiteY161" fmla="*/ 580923 h 929568"/>
              <a:gd name="connsiteX162" fmla="*/ 1823118 w 3058854"/>
              <a:gd name="connsiteY162" fmla="*/ 715859 h 929568"/>
              <a:gd name="connsiteX163" fmla="*/ 1823118 w 3058854"/>
              <a:gd name="connsiteY163" fmla="*/ 927801 h 929568"/>
              <a:gd name="connsiteX164" fmla="*/ 1582661 w 3058854"/>
              <a:gd name="connsiteY164" fmla="*/ 927801 h 929568"/>
              <a:gd name="connsiteX165" fmla="*/ 1582661 w 3058854"/>
              <a:gd name="connsiteY165" fmla="*/ 674835 h 929568"/>
              <a:gd name="connsiteX166" fmla="*/ 1466428 w 3058854"/>
              <a:gd name="connsiteY166" fmla="*/ 580923 h 929568"/>
              <a:gd name="connsiteX167" fmla="*/ 1302103 w 3058854"/>
              <a:gd name="connsiteY167" fmla="*/ 715859 h 929568"/>
              <a:gd name="connsiteX168" fmla="*/ 1302103 w 3058854"/>
              <a:gd name="connsiteY168" fmla="*/ 927801 h 929568"/>
              <a:gd name="connsiteX169" fmla="*/ 1061645 w 3058854"/>
              <a:gd name="connsiteY169" fmla="*/ 927801 h 929568"/>
              <a:gd name="connsiteX170" fmla="*/ 1061645 w 3058854"/>
              <a:gd name="connsiteY170" fmla="*/ 674835 h 929568"/>
              <a:gd name="connsiteX171" fmla="*/ 945411 w 3058854"/>
              <a:gd name="connsiteY171" fmla="*/ 580923 h 929568"/>
              <a:gd name="connsiteX172" fmla="*/ 781232 w 3058854"/>
              <a:gd name="connsiteY172" fmla="*/ 715859 h 929568"/>
              <a:gd name="connsiteX173" fmla="*/ 781232 w 3058854"/>
              <a:gd name="connsiteY173" fmla="*/ 927801 h 929568"/>
              <a:gd name="connsiteX174" fmla="*/ 540775 w 3058854"/>
              <a:gd name="connsiteY174" fmla="*/ 927801 h 929568"/>
              <a:gd name="connsiteX175" fmla="*/ 540775 w 3058854"/>
              <a:gd name="connsiteY175" fmla="*/ 674835 h 929568"/>
              <a:gd name="connsiteX176" fmla="*/ 424542 w 3058854"/>
              <a:gd name="connsiteY176" fmla="*/ 580923 h 929568"/>
              <a:gd name="connsiteX177" fmla="*/ 260217 w 3058854"/>
              <a:gd name="connsiteY177" fmla="*/ 715859 h 929568"/>
              <a:gd name="connsiteX178" fmla="*/ 260217 w 3058854"/>
              <a:gd name="connsiteY178" fmla="*/ 927801 h 929568"/>
              <a:gd name="connsiteX179" fmla="*/ 5264 w 3058854"/>
              <a:gd name="connsiteY179" fmla="*/ 927801 h 929568"/>
              <a:gd name="connsiteX180" fmla="*/ 5264 w 3058854"/>
              <a:gd name="connsiteY180" fmla="*/ 499161 h 929568"/>
              <a:gd name="connsiteX181" fmla="*/ 187281 w 3058854"/>
              <a:gd name="connsiteY181" fmla="*/ 499161 h 929568"/>
              <a:gd name="connsiteX182" fmla="*/ 280558 w 3058854"/>
              <a:gd name="connsiteY182" fmla="*/ 422687 h 929568"/>
              <a:gd name="connsiteX183" fmla="*/ 280558 w 3058854"/>
              <a:gd name="connsiteY183" fmla="*/ 151099 h 929568"/>
              <a:gd name="connsiteX184" fmla="*/ 163744 w 3058854"/>
              <a:gd name="connsiteY184" fmla="*/ 56901 h 929568"/>
              <a:gd name="connsiteX185" fmla="*/ 5264 w 3058854"/>
              <a:gd name="connsiteY185" fmla="*/ 187776 h 92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3058854" h="929568">
                <a:moveTo>
                  <a:pt x="2865150" y="927801"/>
                </a:moveTo>
                <a:lnTo>
                  <a:pt x="2885770" y="927801"/>
                </a:lnTo>
                <a:lnTo>
                  <a:pt x="2885774" y="929568"/>
                </a:lnTo>
                <a:lnTo>
                  <a:pt x="2865150" y="929568"/>
                </a:lnTo>
                <a:close/>
                <a:moveTo>
                  <a:pt x="2604206" y="927801"/>
                </a:moveTo>
                <a:lnTo>
                  <a:pt x="2624547" y="927801"/>
                </a:lnTo>
                <a:lnTo>
                  <a:pt x="2624547" y="929568"/>
                </a:lnTo>
                <a:lnTo>
                  <a:pt x="2604206" y="929568"/>
                </a:lnTo>
                <a:close/>
                <a:moveTo>
                  <a:pt x="2344134" y="927801"/>
                </a:moveTo>
                <a:lnTo>
                  <a:pt x="2364793" y="927801"/>
                </a:lnTo>
                <a:lnTo>
                  <a:pt x="2364796" y="929568"/>
                </a:lnTo>
                <a:lnTo>
                  <a:pt x="2344134" y="929568"/>
                </a:lnTo>
                <a:close/>
                <a:moveTo>
                  <a:pt x="2083335" y="927801"/>
                </a:moveTo>
                <a:lnTo>
                  <a:pt x="2103676" y="927801"/>
                </a:lnTo>
                <a:lnTo>
                  <a:pt x="2103676" y="929568"/>
                </a:lnTo>
                <a:lnTo>
                  <a:pt x="2083335" y="929568"/>
                </a:lnTo>
                <a:close/>
                <a:moveTo>
                  <a:pt x="1823118" y="927801"/>
                </a:moveTo>
                <a:lnTo>
                  <a:pt x="1843777" y="927801"/>
                </a:lnTo>
                <a:lnTo>
                  <a:pt x="1843780" y="929568"/>
                </a:lnTo>
                <a:lnTo>
                  <a:pt x="1823118" y="929568"/>
                </a:lnTo>
                <a:close/>
                <a:moveTo>
                  <a:pt x="1562030" y="927801"/>
                </a:moveTo>
                <a:lnTo>
                  <a:pt x="1582661" y="927801"/>
                </a:lnTo>
                <a:lnTo>
                  <a:pt x="1582661" y="929568"/>
                </a:lnTo>
                <a:lnTo>
                  <a:pt x="1562030" y="929568"/>
                </a:lnTo>
                <a:close/>
                <a:moveTo>
                  <a:pt x="1302103" y="927801"/>
                </a:moveTo>
                <a:lnTo>
                  <a:pt x="1322153" y="927801"/>
                </a:lnTo>
                <a:lnTo>
                  <a:pt x="1322153" y="929568"/>
                </a:lnTo>
                <a:lnTo>
                  <a:pt x="1302103" y="929568"/>
                </a:lnTo>
                <a:close/>
                <a:moveTo>
                  <a:pt x="1041304" y="927801"/>
                </a:moveTo>
                <a:lnTo>
                  <a:pt x="1061645" y="927801"/>
                </a:lnTo>
                <a:lnTo>
                  <a:pt x="1061645" y="929568"/>
                </a:lnTo>
                <a:lnTo>
                  <a:pt x="1041304" y="929568"/>
                </a:lnTo>
                <a:close/>
                <a:moveTo>
                  <a:pt x="781232" y="927801"/>
                </a:moveTo>
                <a:lnTo>
                  <a:pt x="801891" y="927801"/>
                </a:lnTo>
                <a:lnTo>
                  <a:pt x="801894" y="929568"/>
                </a:lnTo>
                <a:lnTo>
                  <a:pt x="781232" y="929568"/>
                </a:lnTo>
                <a:close/>
                <a:moveTo>
                  <a:pt x="520434" y="927801"/>
                </a:moveTo>
                <a:lnTo>
                  <a:pt x="540775" y="927801"/>
                </a:lnTo>
                <a:lnTo>
                  <a:pt x="540775" y="929568"/>
                </a:lnTo>
                <a:lnTo>
                  <a:pt x="520434" y="929568"/>
                </a:lnTo>
                <a:close/>
                <a:moveTo>
                  <a:pt x="260217" y="927801"/>
                </a:moveTo>
                <a:lnTo>
                  <a:pt x="280876" y="927801"/>
                </a:lnTo>
                <a:lnTo>
                  <a:pt x="280879" y="929568"/>
                </a:lnTo>
                <a:lnTo>
                  <a:pt x="260217" y="929568"/>
                </a:lnTo>
                <a:close/>
                <a:moveTo>
                  <a:pt x="3029039" y="606652"/>
                </a:moveTo>
                <a:lnTo>
                  <a:pt x="3053264" y="626165"/>
                </a:lnTo>
                <a:lnTo>
                  <a:pt x="3053264" y="927801"/>
                </a:lnTo>
                <a:lnTo>
                  <a:pt x="2885770" y="927801"/>
                </a:lnTo>
                <a:lnTo>
                  <a:pt x="2885346" y="725151"/>
                </a:lnTo>
                <a:close/>
                <a:moveTo>
                  <a:pt x="2508023" y="606652"/>
                </a:moveTo>
                <a:lnTo>
                  <a:pt x="2604206" y="684127"/>
                </a:lnTo>
                <a:lnTo>
                  <a:pt x="2604206" y="927801"/>
                </a:lnTo>
                <a:lnTo>
                  <a:pt x="2364793" y="927801"/>
                </a:lnTo>
                <a:lnTo>
                  <a:pt x="2364475" y="725151"/>
                </a:lnTo>
                <a:close/>
                <a:moveTo>
                  <a:pt x="1987007" y="606652"/>
                </a:moveTo>
                <a:lnTo>
                  <a:pt x="2083335" y="684127"/>
                </a:lnTo>
                <a:lnTo>
                  <a:pt x="2083335" y="927801"/>
                </a:lnTo>
                <a:lnTo>
                  <a:pt x="1843777" y="927801"/>
                </a:lnTo>
                <a:lnTo>
                  <a:pt x="1843459" y="725151"/>
                </a:lnTo>
                <a:close/>
                <a:moveTo>
                  <a:pt x="1465701" y="606652"/>
                </a:moveTo>
                <a:lnTo>
                  <a:pt x="1562030" y="684127"/>
                </a:lnTo>
                <a:lnTo>
                  <a:pt x="1562030" y="927801"/>
                </a:lnTo>
                <a:lnTo>
                  <a:pt x="1322153" y="927801"/>
                </a:lnTo>
                <a:lnTo>
                  <a:pt x="1322153" y="725151"/>
                </a:lnTo>
                <a:close/>
                <a:moveTo>
                  <a:pt x="945121" y="606652"/>
                </a:moveTo>
                <a:lnTo>
                  <a:pt x="1041304" y="684127"/>
                </a:lnTo>
                <a:lnTo>
                  <a:pt x="1041304" y="927801"/>
                </a:lnTo>
                <a:lnTo>
                  <a:pt x="801891" y="927801"/>
                </a:lnTo>
                <a:lnTo>
                  <a:pt x="801573" y="725151"/>
                </a:lnTo>
                <a:close/>
                <a:moveTo>
                  <a:pt x="424106" y="606652"/>
                </a:moveTo>
                <a:lnTo>
                  <a:pt x="520434" y="684127"/>
                </a:lnTo>
                <a:lnTo>
                  <a:pt x="520434" y="927801"/>
                </a:lnTo>
                <a:lnTo>
                  <a:pt x="280876" y="927801"/>
                </a:lnTo>
                <a:lnTo>
                  <a:pt x="280558" y="725151"/>
                </a:lnTo>
                <a:close/>
                <a:moveTo>
                  <a:pt x="3053264" y="600261"/>
                </a:moveTo>
                <a:lnTo>
                  <a:pt x="3058854" y="604778"/>
                </a:lnTo>
                <a:lnTo>
                  <a:pt x="3058854" y="630668"/>
                </a:lnTo>
                <a:lnTo>
                  <a:pt x="3053264" y="626165"/>
                </a:lnTo>
                <a:close/>
                <a:moveTo>
                  <a:pt x="5264" y="187776"/>
                </a:moveTo>
                <a:lnTo>
                  <a:pt x="5264" y="499161"/>
                </a:lnTo>
                <a:lnTo>
                  <a:pt x="0" y="499161"/>
                </a:lnTo>
                <a:lnTo>
                  <a:pt x="0" y="192123"/>
                </a:lnTo>
                <a:close/>
                <a:moveTo>
                  <a:pt x="2247806" y="82916"/>
                </a:moveTo>
                <a:lnTo>
                  <a:pt x="2344134" y="160390"/>
                </a:lnTo>
                <a:lnTo>
                  <a:pt x="2344134" y="413253"/>
                </a:lnTo>
                <a:lnTo>
                  <a:pt x="2264515" y="479149"/>
                </a:lnTo>
                <a:lnTo>
                  <a:pt x="2104258" y="479149"/>
                </a:lnTo>
                <a:lnTo>
                  <a:pt x="2104258" y="201415"/>
                </a:lnTo>
                <a:close/>
                <a:moveTo>
                  <a:pt x="1205920" y="82916"/>
                </a:moveTo>
                <a:lnTo>
                  <a:pt x="1302103" y="160390"/>
                </a:lnTo>
                <a:lnTo>
                  <a:pt x="1302103" y="413253"/>
                </a:lnTo>
                <a:lnTo>
                  <a:pt x="1222629" y="479149"/>
                </a:lnTo>
                <a:lnTo>
                  <a:pt x="1062227" y="479149"/>
                </a:lnTo>
                <a:lnTo>
                  <a:pt x="1062227" y="201415"/>
                </a:lnTo>
                <a:close/>
                <a:moveTo>
                  <a:pt x="684904" y="82916"/>
                </a:moveTo>
                <a:lnTo>
                  <a:pt x="781232" y="160390"/>
                </a:lnTo>
                <a:lnTo>
                  <a:pt x="781232" y="413253"/>
                </a:lnTo>
                <a:lnTo>
                  <a:pt x="701612" y="479149"/>
                </a:lnTo>
                <a:lnTo>
                  <a:pt x="541356" y="479149"/>
                </a:lnTo>
                <a:lnTo>
                  <a:pt x="541356" y="201415"/>
                </a:lnTo>
                <a:close/>
                <a:moveTo>
                  <a:pt x="163889" y="82916"/>
                </a:moveTo>
                <a:lnTo>
                  <a:pt x="260217" y="160390"/>
                </a:lnTo>
                <a:lnTo>
                  <a:pt x="260217" y="413253"/>
                </a:lnTo>
                <a:lnTo>
                  <a:pt x="180743" y="479149"/>
                </a:lnTo>
                <a:lnTo>
                  <a:pt x="20341" y="479149"/>
                </a:lnTo>
                <a:lnTo>
                  <a:pt x="20341" y="201415"/>
                </a:lnTo>
                <a:close/>
                <a:moveTo>
                  <a:pt x="2768821" y="82915"/>
                </a:moveTo>
                <a:lnTo>
                  <a:pt x="2865149" y="160390"/>
                </a:lnTo>
                <a:lnTo>
                  <a:pt x="2865149" y="413252"/>
                </a:lnTo>
                <a:lnTo>
                  <a:pt x="2785530" y="479148"/>
                </a:lnTo>
                <a:lnTo>
                  <a:pt x="2625273" y="479148"/>
                </a:lnTo>
                <a:lnTo>
                  <a:pt x="2625273" y="201414"/>
                </a:lnTo>
                <a:close/>
                <a:moveTo>
                  <a:pt x="1727226" y="82915"/>
                </a:moveTo>
                <a:lnTo>
                  <a:pt x="1823554" y="160390"/>
                </a:lnTo>
                <a:lnTo>
                  <a:pt x="1823554" y="413252"/>
                </a:lnTo>
                <a:lnTo>
                  <a:pt x="1743498" y="479148"/>
                </a:lnTo>
                <a:lnTo>
                  <a:pt x="1583678" y="479148"/>
                </a:lnTo>
                <a:lnTo>
                  <a:pt x="1583678" y="201414"/>
                </a:lnTo>
                <a:close/>
                <a:moveTo>
                  <a:pt x="2769112" y="57186"/>
                </a:moveTo>
                <a:lnTo>
                  <a:pt x="2604932" y="192122"/>
                </a:lnTo>
                <a:lnTo>
                  <a:pt x="2604932" y="499160"/>
                </a:lnTo>
                <a:lnTo>
                  <a:pt x="2792213" y="499160"/>
                </a:lnTo>
                <a:lnTo>
                  <a:pt x="2885345" y="422687"/>
                </a:lnTo>
                <a:lnTo>
                  <a:pt x="2885345" y="151098"/>
                </a:lnTo>
                <a:close/>
                <a:moveTo>
                  <a:pt x="1727226" y="57186"/>
                </a:moveTo>
                <a:lnTo>
                  <a:pt x="1562901" y="192122"/>
                </a:lnTo>
                <a:lnTo>
                  <a:pt x="1562901" y="499160"/>
                </a:lnTo>
                <a:lnTo>
                  <a:pt x="1750182" y="499160"/>
                </a:lnTo>
                <a:lnTo>
                  <a:pt x="1843459" y="422687"/>
                </a:lnTo>
                <a:lnTo>
                  <a:pt x="1843459" y="151098"/>
                </a:lnTo>
                <a:close/>
                <a:moveTo>
                  <a:pt x="2247661" y="56901"/>
                </a:moveTo>
                <a:lnTo>
                  <a:pt x="2083917" y="192123"/>
                </a:lnTo>
                <a:lnTo>
                  <a:pt x="2083917" y="499161"/>
                </a:lnTo>
                <a:lnTo>
                  <a:pt x="2271198" y="499161"/>
                </a:lnTo>
                <a:lnTo>
                  <a:pt x="2364475" y="422687"/>
                </a:lnTo>
                <a:lnTo>
                  <a:pt x="2364475" y="151099"/>
                </a:lnTo>
                <a:close/>
                <a:moveTo>
                  <a:pt x="1205920" y="56901"/>
                </a:moveTo>
                <a:lnTo>
                  <a:pt x="1041886" y="192123"/>
                </a:lnTo>
                <a:lnTo>
                  <a:pt x="1041886" y="499161"/>
                </a:lnTo>
                <a:lnTo>
                  <a:pt x="1229312" y="499161"/>
                </a:lnTo>
                <a:lnTo>
                  <a:pt x="1322154" y="422687"/>
                </a:lnTo>
                <a:lnTo>
                  <a:pt x="1322154" y="151099"/>
                </a:lnTo>
                <a:close/>
                <a:moveTo>
                  <a:pt x="684759" y="56901"/>
                </a:moveTo>
                <a:lnTo>
                  <a:pt x="521015" y="192123"/>
                </a:lnTo>
                <a:lnTo>
                  <a:pt x="521015" y="499161"/>
                </a:lnTo>
                <a:lnTo>
                  <a:pt x="708296" y="499161"/>
                </a:lnTo>
                <a:lnTo>
                  <a:pt x="801573" y="422687"/>
                </a:lnTo>
                <a:lnTo>
                  <a:pt x="801573" y="151099"/>
                </a:lnTo>
                <a:close/>
                <a:moveTo>
                  <a:pt x="5264" y="0"/>
                </a:moveTo>
                <a:lnTo>
                  <a:pt x="3053264" y="0"/>
                </a:lnTo>
                <a:lnTo>
                  <a:pt x="3053264" y="600261"/>
                </a:lnTo>
                <a:lnTo>
                  <a:pt x="3029330" y="580923"/>
                </a:lnTo>
                <a:lnTo>
                  <a:pt x="2865150" y="715859"/>
                </a:lnTo>
                <a:lnTo>
                  <a:pt x="2865150" y="927801"/>
                </a:lnTo>
                <a:lnTo>
                  <a:pt x="2624547" y="927801"/>
                </a:lnTo>
                <a:lnTo>
                  <a:pt x="2624547" y="674835"/>
                </a:lnTo>
                <a:lnTo>
                  <a:pt x="2508314" y="580923"/>
                </a:lnTo>
                <a:lnTo>
                  <a:pt x="2344134" y="715859"/>
                </a:lnTo>
                <a:lnTo>
                  <a:pt x="2344134" y="927801"/>
                </a:lnTo>
                <a:lnTo>
                  <a:pt x="2103676" y="927801"/>
                </a:lnTo>
                <a:lnTo>
                  <a:pt x="2103676" y="674835"/>
                </a:lnTo>
                <a:lnTo>
                  <a:pt x="1987443" y="580923"/>
                </a:lnTo>
                <a:lnTo>
                  <a:pt x="1823118" y="715859"/>
                </a:lnTo>
                <a:lnTo>
                  <a:pt x="1823118" y="927801"/>
                </a:lnTo>
                <a:lnTo>
                  <a:pt x="1582661" y="927801"/>
                </a:lnTo>
                <a:lnTo>
                  <a:pt x="1582661" y="674835"/>
                </a:lnTo>
                <a:lnTo>
                  <a:pt x="1466428" y="580923"/>
                </a:lnTo>
                <a:lnTo>
                  <a:pt x="1302103" y="715859"/>
                </a:lnTo>
                <a:lnTo>
                  <a:pt x="1302103" y="927801"/>
                </a:lnTo>
                <a:lnTo>
                  <a:pt x="1061645" y="927801"/>
                </a:lnTo>
                <a:lnTo>
                  <a:pt x="1061645" y="674835"/>
                </a:lnTo>
                <a:lnTo>
                  <a:pt x="945411" y="580923"/>
                </a:lnTo>
                <a:lnTo>
                  <a:pt x="781232" y="715859"/>
                </a:lnTo>
                <a:lnTo>
                  <a:pt x="781232" y="927801"/>
                </a:lnTo>
                <a:lnTo>
                  <a:pt x="540775" y="927801"/>
                </a:lnTo>
                <a:lnTo>
                  <a:pt x="540775" y="674835"/>
                </a:lnTo>
                <a:lnTo>
                  <a:pt x="424542" y="580923"/>
                </a:lnTo>
                <a:lnTo>
                  <a:pt x="260217" y="715859"/>
                </a:lnTo>
                <a:lnTo>
                  <a:pt x="260217" y="927801"/>
                </a:lnTo>
                <a:lnTo>
                  <a:pt x="5264" y="927801"/>
                </a:lnTo>
                <a:lnTo>
                  <a:pt x="5264" y="499161"/>
                </a:lnTo>
                <a:lnTo>
                  <a:pt x="187281" y="499161"/>
                </a:lnTo>
                <a:lnTo>
                  <a:pt x="280558" y="422687"/>
                </a:lnTo>
                <a:lnTo>
                  <a:pt x="280558" y="151099"/>
                </a:lnTo>
                <a:lnTo>
                  <a:pt x="163744" y="56901"/>
                </a:lnTo>
                <a:lnTo>
                  <a:pt x="5264" y="187776"/>
                </a:lnTo>
                <a:close/>
              </a:path>
            </a:pathLst>
          </a:custGeom>
          <a:solidFill>
            <a:schemeClr val="accent2"/>
          </a:solidFill>
          <a:ln w="13668" cap="flat">
            <a:noFill/>
            <a:prstDash val="solid"/>
            <a:miter/>
          </a:ln>
        </p:spPr>
        <p:txBody>
          <a:bodyPr wrap="square" rtlCol="0" anchor="ctr">
            <a:noAutofit/>
          </a:bodyPr>
          <a:lstStyle/>
          <a:p>
            <a:endParaRPr lang="fi-FI"/>
          </a:p>
        </p:txBody>
      </p:sp>
      <p:sp>
        <p:nvSpPr>
          <p:cNvPr id="29" name="Suorakulmio 28">
            <a:extLst>
              <a:ext uri="{FF2B5EF4-FFF2-40B4-BE49-F238E27FC236}">
                <a16:creationId xmlns:a16="http://schemas.microsoft.com/office/drawing/2014/main" id="{42D56245-2BA4-4BA8-9080-D9E6949E151A}"/>
              </a:ext>
            </a:extLst>
          </p:cNvPr>
          <p:cNvSpPr/>
          <p:nvPr/>
        </p:nvSpPr>
        <p:spPr bwMode="hidden">
          <a:xfrm>
            <a:off x="9134475" y="5930582"/>
            <a:ext cx="3060000" cy="927802"/>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1" name="Tekstiruutu 10">
            <a:extLst>
              <a:ext uri="{FF2B5EF4-FFF2-40B4-BE49-F238E27FC236}">
                <a16:creationId xmlns:a16="http://schemas.microsoft.com/office/drawing/2014/main" id="{EFB6CAD9-21A6-455B-B05D-F61CCF322584}"/>
              </a:ext>
            </a:extLst>
          </p:cNvPr>
          <p:cNvSpPr txBox="1"/>
          <p:nvPr/>
        </p:nvSpPr>
        <p:spPr bwMode="white">
          <a:xfrm>
            <a:off x="0" y="5930582"/>
            <a:ext cx="6120000" cy="928800"/>
          </a:xfrm>
          <a:prstGeom prst="rect">
            <a:avLst/>
          </a:prstGeom>
          <a:solidFill>
            <a:schemeClr val="accent1"/>
          </a:solidFill>
        </p:spPr>
        <p:txBody>
          <a:bodyPr wrap="square" rtlCol="0" anchor="ctr">
            <a:noAutofit/>
          </a:bodyPr>
          <a:lstStyle/>
          <a:p>
            <a:pPr algn="ctr"/>
            <a:r>
              <a:rPr lang="fi-FI" sz="2800" spc="300" baseline="0" dirty="0">
                <a:solidFill>
                  <a:schemeClr val="bg1"/>
                </a:solidFill>
              </a:rPr>
              <a:t>dvv.fi</a:t>
            </a:r>
          </a:p>
        </p:txBody>
      </p:sp>
      <p:pic>
        <p:nvPicPr>
          <p:cNvPr id="8" name="Kuva 7" descr="Digi- ja väestötietoviraston tunnus">
            <a:extLst>
              <a:ext uri="{FF2B5EF4-FFF2-40B4-BE49-F238E27FC236}">
                <a16:creationId xmlns:a16="http://schemas.microsoft.com/office/drawing/2014/main" id="{CBB20E0A-0CCD-46B1-8EB6-1942AD1A3B3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771426" y="2328672"/>
            <a:ext cx="6649148" cy="921794"/>
          </a:xfrm>
          <a:prstGeom prst="rect">
            <a:avLst/>
          </a:prstGeom>
        </p:spPr>
      </p:pic>
      <p:sp>
        <p:nvSpPr>
          <p:cNvPr id="4" name="Päivämäärän paikkamerkki 3">
            <a:extLst>
              <a:ext uri="{FF2B5EF4-FFF2-40B4-BE49-F238E27FC236}">
                <a16:creationId xmlns:a16="http://schemas.microsoft.com/office/drawing/2014/main" id="{A60103E4-185B-42BB-9D81-9D4F3ECCD2D7}"/>
              </a:ext>
            </a:extLst>
          </p:cNvPr>
          <p:cNvSpPr>
            <a:spLocks noGrp="1"/>
          </p:cNvSpPr>
          <p:nvPr>
            <p:ph type="dt" sz="half" idx="10"/>
          </p:nvPr>
        </p:nvSpPr>
        <p:spPr/>
        <p:txBody>
          <a:bodyPr/>
          <a:lstStyle>
            <a:lvl1pPr>
              <a:defRPr>
                <a:noFill/>
              </a:defRPr>
            </a:lvl1pPr>
          </a:lstStyle>
          <a:p>
            <a:fld id="{B9183EBC-5CCB-45A1-8B82-823FB0AE5DE7}" type="datetime1">
              <a:rPr lang="fi-FI" smtClean="0"/>
              <a:t>26.4.2023</a:t>
            </a:fld>
            <a:endParaRPr lang="fi-FI"/>
          </a:p>
        </p:txBody>
      </p:sp>
      <p:sp>
        <p:nvSpPr>
          <p:cNvPr id="5" name="Alatunnisteen paikkamerkki 4">
            <a:extLst>
              <a:ext uri="{FF2B5EF4-FFF2-40B4-BE49-F238E27FC236}">
                <a16:creationId xmlns:a16="http://schemas.microsoft.com/office/drawing/2014/main" id="{80733073-F773-4589-9C73-1AB62862988C}"/>
              </a:ext>
            </a:extLst>
          </p:cNvPr>
          <p:cNvSpPr>
            <a:spLocks noGrp="1"/>
          </p:cNvSpPr>
          <p:nvPr>
            <p:ph type="ftr" sz="quarter" idx="11"/>
          </p:nvPr>
        </p:nvSpPr>
        <p:spPr/>
        <p:txBody>
          <a:bodyPr/>
          <a:lstStyle>
            <a:lvl1pPr>
              <a:defRPr>
                <a:noFill/>
              </a:defRPr>
            </a:lvl1pPr>
          </a:lstStyle>
          <a:p>
            <a:r>
              <a:rPr lang="fi-FI"/>
              <a:t>[Esittäjä, Esityksen nimi]</a:t>
            </a:r>
          </a:p>
        </p:txBody>
      </p:sp>
      <p:sp>
        <p:nvSpPr>
          <p:cNvPr id="6" name="Dian numeron paikkamerkki 5">
            <a:extLst>
              <a:ext uri="{FF2B5EF4-FFF2-40B4-BE49-F238E27FC236}">
                <a16:creationId xmlns:a16="http://schemas.microsoft.com/office/drawing/2014/main" id="{BABE97E3-F3EC-40EA-805C-459924D57F35}"/>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40335075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Aloitus/Lopetus 3">
    <p:bg>
      <p:bgPr>
        <a:solidFill>
          <a:srgbClr val="003479"/>
        </a:solidFill>
        <a:effectLst/>
      </p:bgPr>
    </p:bg>
    <p:spTree>
      <p:nvGrpSpPr>
        <p:cNvPr id="1" name=""/>
        <p:cNvGrpSpPr/>
        <p:nvPr/>
      </p:nvGrpSpPr>
      <p:grpSpPr>
        <a:xfrm>
          <a:off x="0" y="0"/>
          <a:ext cx="0" cy="0"/>
          <a:chOff x="0" y="0"/>
          <a:chExt cx="0" cy="0"/>
        </a:xfrm>
      </p:grpSpPr>
      <p:pic>
        <p:nvPicPr>
          <p:cNvPr id="28" name="Kuva 27" descr="Digi- ja väestötietoviraston tunnus&#10;">
            <a:extLst>
              <a:ext uri="{FF2B5EF4-FFF2-40B4-BE49-F238E27FC236}">
                <a16:creationId xmlns:a16="http://schemas.microsoft.com/office/drawing/2014/main" id="{0D7BEB57-05A3-4B43-820C-684E32111D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black">
          <a:xfrm>
            <a:off x="2484000" y="2880000"/>
            <a:ext cx="7236000" cy="1003151"/>
          </a:xfrm>
          <a:prstGeom prst="rect">
            <a:avLst/>
          </a:prstGeom>
        </p:spPr>
      </p:pic>
      <p:sp>
        <p:nvSpPr>
          <p:cNvPr id="34" name="Tekstiruutu 33">
            <a:extLst>
              <a:ext uri="{FF2B5EF4-FFF2-40B4-BE49-F238E27FC236}">
                <a16:creationId xmlns:a16="http://schemas.microsoft.com/office/drawing/2014/main" id="{1F6EAF03-9286-4B3A-B274-19E0BE549069}"/>
              </a:ext>
            </a:extLst>
          </p:cNvPr>
          <p:cNvSpPr txBox="1"/>
          <p:nvPr/>
        </p:nvSpPr>
        <p:spPr>
          <a:xfrm>
            <a:off x="3450000" y="4284000"/>
            <a:ext cx="5292000" cy="720000"/>
          </a:xfrm>
          <a:prstGeom prst="rect">
            <a:avLst/>
          </a:prstGeom>
          <a:noFill/>
        </p:spPr>
        <p:txBody>
          <a:bodyPr wrap="square" rtlCol="0" anchor="t">
            <a:noAutofit/>
          </a:bodyPr>
          <a:lstStyle/>
          <a:p>
            <a:pPr algn="ctr"/>
            <a:r>
              <a:rPr lang="fi-FI" sz="2800" spc="300" baseline="0" dirty="0">
                <a:solidFill>
                  <a:schemeClr val="bg1"/>
                </a:solidFill>
              </a:rPr>
              <a:t>dvv.fi</a:t>
            </a:r>
          </a:p>
        </p:txBody>
      </p:sp>
      <p:grpSp>
        <p:nvGrpSpPr>
          <p:cNvPr id="7" name="Ryhmä 6">
            <a:extLst>
              <a:ext uri="{FF2B5EF4-FFF2-40B4-BE49-F238E27FC236}">
                <a16:creationId xmlns:a16="http://schemas.microsoft.com/office/drawing/2014/main" id="{633B3A55-59E4-415F-B405-7C49BB3598B3}"/>
              </a:ext>
            </a:extLst>
          </p:cNvPr>
          <p:cNvGrpSpPr/>
          <p:nvPr/>
        </p:nvGrpSpPr>
        <p:grpSpPr bwMode="white">
          <a:xfrm>
            <a:off x="-3349" y="-1"/>
            <a:ext cx="12198698" cy="184444"/>
            <a:chOff x="-3349" y="-1"/>
            <a:chExt cx="12198698" cy="184444"/>
          </a:xfrm>
        </p:grpSpPr>
        <p:sp>
          <p:nvSpPr>
            <p:cNvPr id="8" name="Suorakulmio 7">
              <a:extLst>
                <a:ext uri="{FF2B5EF4-FFF2-40B4-BE49-F238E27FC236}">
                  <a16:creationId xmlns:a16="http://schemas.microsoft.com/office/drawing/2014/main" id="{2328EE5A-928E-4167-9AF0-4816CBFF5C82}"/>
                </a:ext>
              </a:extLst>
            </p:cNvPr>
            <p:cNvSpPr/>
            <p:nvPr/>
          </p:nvSpPr>
          <p:spPr bwMode="white">
            <a:xfrm>
              <a:off x="9135636"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uorakulmio 8">
              <a:extLst>
                <a:ext uri="{FF2B5EF4-FFF2-40B4-BE49-F238E27FC236}">
                  <a16:creationId xmlns:a16="http://schemas.microsoft.com/office/drawing/2014/main" id="{FBDE6B09-6A16-4730-96C4-9C3FDFBE1428}"/>
                </a:ext>
              </a:extLst>
            </p:cNvPr>
            <p:cNvSpPr/>
            <p:nvPr/>
          </p:nvSpPr>
          <p:spPr bwMode="white">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7B5E0810-7800-4C99-8E48-C3F29C4729AB}"/>
                </a:ext>
              </a:extLst>
            </p:cNvPr>
            <p:cNvSpPr/>
            <p:nvPr/>
          </p:nvSpPr>
          <p:spPr bwMode="white">
            <a:xfrm>
              <a:off x="-3349" y="0"/>
              <a:ext cx="6099349" cy="184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2" name="Päivämäärän paikkamerkki 1">
            <a:extLst>
              <a:ext uri="{FF2B5EF4-FFF2-40B4-BE49-F238E27FC236}">
                <a16:creationId xmlns:a16="http://schemas.microsoft.com/office/drawing/2014/main" id="{71B9E7A2-F910-45AD-8DE5-2CD26F9D90A2}"/>
              </a:ext>
            </a:extLst>
          </p:cNvPr>
          <p:cNvSpPr>
            <a:spLocks noGrp="1"/>
          </p:cNvSpPr>
          <p:nvPr>
            <p:ph type="dt" sz="half" idx="10"/>
          </p:nvPr>
        </p:nvSpPr>
        <p:spPr/>
        <p:txBody>
          <a:bodyPr/>
          <a:lstStyle>
            <a:lvl1pPr>
              <a:defRPr>
                <a:noFill/>
              </a:defRPr>
            </a:lvl1pPr>
          </a:lstStyle>
          <a:p>
            <a:fld id="{44C1BBAC-68E4-40BC-B542-BB2A4C902367}" type="datetime1">
              <a:rPr lang="fi-FI" smtClean="0"/>
              <a:t>26.4.2023</a:t>
            </a:fld>
            <a:endParaRPr lang="fi-FI"/>
          </a:p>
        </p:txBody>
      </p:sp>
      <p:sp>
        <p:nvSpPr>
          <p:cNvPr id="3" name="Alatunnisteen paikkamerkki 2">
            <a:extLst>
              <a:ext uri="{FF2B5EF4-FFF2-40B4-BE49-F238E27FC236}">
                <a16:creationId xmlns:a16="http://schemas.microsoft.com/office/drawing/2014/main" id="{816DBB66-6508-4FD5-BA86-3CB437066719}"/>
              </a:ext>
            </a:extLst>
          </p:cNvPr>
          <p:cNvSpPr>
            <a:spLocks noGrp="1"/>
          </p:cNvSpPr>
          <p:nvPr>
            <p:ph type="ftr" sz="quarter" idx="11"/>
          </p:nvPr>
        </p:nvSpPr>
        <p:spPr/>
        <p:txBody>
          <a:bodyPr/>
          <a:lstStyle>
            <a:lvl1pPr>
              <a:defRPr>
                <a:noFill/>
              </a:defRPr>
            </a:lvl1pPr>
          </a:lstStyle>
          <a:p>
            <a:r>
              <a:rPr lang="fi-FI"/>
              <a:t>[Esittäjä, Esityksen nimi]</a:t>
            </a:r>
          </a:p>
        </p:txBody>
      </p:sp>
      <p:sp>
        <p:nvSpPr>
          <p:cNvPr id="4" name="Dian numeron paikkamerkki 3">
            <a:extLst>
              <a:ext uri="{FF2B5EF4-FFF2-40B4-BE49-F238E27FC236}">
                <a16:creationId xmlns:a16="http://schemas.microsoft.com/office/drawing/2014/main" id="{7CBEA675-9260-45E8-89D2-AE9881C29C1A}"/>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34972949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Aloitus/Lopetus 4">
    <p:spTree>
      <p:nvGrpSpPr>
        <p:cNvPr id="1" name=""/>
        <p:cNvGrpSpPr/>
        <p:nvPr/>
      </p:nvGrpSpPr>
      <p:grpSpPr>
        <a:xfrm>
          <a:off x="0" y="0"/>
          <a:ext cx="0" cy="0"/>
          <a:chOff x="0" y="0"/>
          <a:chExt cx="0" cy="0"/>
        </a:xfrm>
      </p:grpSpPr>
      <p:sp>
        <p:nvSpPr>
          <p:cNvPr id="34" name="Tekstiruutu 33">
            <a:extLst>
              <a:ext uri="{FF2B5EF4-FFF2-40B4-BE49-F238E27FC236}">
                <a16:creationId xmlns:a16="http://schemas.microsoft.com/office/drawing/2014/main" id="{1F6EAF03-9286-4B3A-B274-19E0BE549069}"/>
              </a:ext>
            </a:extLst>
          </p:cNvPr>
          <p:cNvSpPr txBox="1"/>
          <p:nvPr/>
        </p:nvSpPr>
        <p:spPr>
          <a:xfrm>
            <a:off x="3450000" y="4284000"/>
            <a:ext cx="5292000" cy="720000"/>
          </a:xfrm>
          <a:prstGeom prst="rect">
            <a:avLst/>
          </a:prstGeom>
          <a:noFill/>
        </p:spPr>
        <p:txBody>
          <a:bodyPr wrap="square" rtlCol="0" anchor="t">
            <a:noAutofit/>
          </a:bodyPr>
          <a:lstStyle/>
          <a:p>
            <a:pPr algn="ctr"/>
            <a:r>
              <a:rPr lang="fi-FI" sz="2800" spc="300" baseline="0" dirty="0">
                <a:solidFill>
                  <a:srgbClr val="003479"/>
                </a:solidFill>
              </a:rPr>
              <a:t>dvv.fi</a:t>
            </a:r>
          </a:p>
        </p:txBody>
      </p:sp>
      <p:grpSp>
        <p:nvGrpSpPr>
          <p:cNvPr id="7" name="Ryhmä 6">
            <a:extLst>
              <a:ext uri="{FF2B5EF4-FFF2-40B4-BE49-F238E27FC236}">
                <a16:creationId xmlns:a16="http://schemas.microsoft.com/office/drawing/2014/main" id="{633B3A55-59E4-415F-B405-7C49BB3598B3}"/>
              </a:ext>
            </a:extLst>
          </p:cNvPr>
          <p:cNvGrpSpPr/>
          <p:nvPr/>
        </p:nvGrpSpPr>
        <p:grpSpPr>
          <a:xfrm>
            <a:off x="-3349" y="-1"/>
            <a:ext cx="12198698" cy="184444"/>
            <a:chOff x="-3349" y="-1"/>
            <a:chExt cx="12198698" cy="184444"/>
          </a:xfrm>
        </p:grpSpPr>
        <p:sp>
          <p:nvSpPr>
            <p:cNvPr id="8" name="Suorakulmio 7">
              <a:extLst>
                <a:ext uri="{FF2B5EF4-FFF2-40B4-BE49-F238E27FC236}">
                  <a16:creationId xmlns:a16="http://schemas.microsoft.com/office/drawing/2014/main" id="{2328EE5A-928E-4167-9AF0-4816CBFF5C82}"/>
                </a:ext>
              </a:extLst>
            </p:cNvPr>
            <p:cNvSpPr/>
            <p:nvPr/>
          </p:nvSpPr>
          <p:spPr>
            <a:xfrm>
              <a:off x="9135636" y="-1"/>
              <a:ext cx="3059713" cy="184443"/>
            </a:xfrm>
            <a:prstGeom prst="rect">
              <a:avLst/>
            </a:prstGeom>
            <a:solidFill>
              <a:srgbClr val="E30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uorakulmio 8">
              <a:extLst>
                <a:ext uri="{FF2B5EF4-FFF2-40B4-BE49-F238E27FC236}">
                  <a16:creationId xmlns:a16="http://schemas.microsoft.com/office/drawing/2014/main" id="{FBDE6B09-6A16-4730-96C4-9C3FDFBE1428}"/>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7B5E0810-7800-4C99-8E48-C3F29C4729A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pic>
        <p:nvPicPr>
          <p:cNvPr id="11" name="Kuva 10" descr="Digi- ja väestötietoviraston tunnus">
            <a:extLst>
              <a:ext uri="{FF2B5EF4-FFF2-40B4-BE49-F238E27FC236}">
                <a16:creationId xmlns:a16="http://schemas.microsoft.com/office/drawing/2014/main" id="{05042997-B44A-4E29-AFED-06FB9D7439A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84000" y="2880000"/>
            <a:ext cx="7236000" cy="1003151"/>
          </a:xfrm>
          <a:prstGeom prst="rect">
            <a:avLst/>
          </a:prstGeom>
        </p:spPr>
      </p:pic>
      <p:sp>
        <p:nvSpPr>
          <p:cNvPr id="2" name="Päivämäärän paikkamerkki 1">
            <a:extLst>
              <a:ext uri="{FF2B5EF4-FFF2-40B4-BE49-F238E27FC236}">
                <a16:creationId xmlns:a16="http://schemas.microsoft.com/office/drawing/2014/main" id="{59A679FD-A421-4131-B086-D78DE7C3239A}"/>
              </a:ext>
            </a:extLst>
          </p:cNvPr>
          <p:cNvSpPr>
            <a:spLocks noGrp="1"/>
          </p:cNvSpPr>
          <p:nvPr>
            <p:ph type="dt" sz="half" idx="10"/>
          </p:nvPr>
        </p:nvSpPr>
        <p:spPr/>
        <p:txBody>
          <a:bodyPr/>
          <a:lstStyle>
            <a:lvl1pPr>
              <a:defRPr>
                <a:noFill/>
              </a:defRPr>
            </a:lvl1pPr>
          </a:lstStyle>
          <a:p>
            <a:fld id="{DE9E3B30-1123-484D-866F-E387826D70E9}" type="datetime1">
              <a:rPr lang="fi-FI" smtClean="0"/>
              <a:t>26.4.2023</a:t>
            </a:fld>
            <a:endParaRPr lang="fi-FI"/>
          </a:p>
        </p:txBody>
      </p:sp>
      <p:sp>
        <p:nvSpPr>
          <p:cNvPr id="3" name="Alatunnisteen paikkamerkki 2">
            <a:extLst>
              <a:ext uri="{FF2B5EF4-FFF2-40B4-BE49-F238E27FC236}">
                <a16:creationId xmlns:a16="http://schemas.microsoft.com/office/drawing/2014/main" id="{7BEA7967-CF0C-41AC-B972-1870B05E6F7E}"/>
              </a:ext>
            </a:extLst>
          </p:cNvPr>
          <p:cNvSpPr>
            <a:spLocks noGrp="1"/>
          </p:cNvSpPr>
          <p:nvPr>
            <p:ph type="ftr" sz="quarter" idx="11"/>
          </p:nvPr>
        </p:nvSpPr>
        <p:spPr/>
        <p:txBody>
          <a:bodyPr/>
          <a:lstStyle>
            <a:lvl1pPr>
              <a:defRPr>
                <a:noFill/>
              </a:defRPr>
            </a:lvl1pPr>
          </a:lstStyle>
          <a:p>
            <a:r>
              <a:rPr lang="fi-FI"/>
              <a:t>[Esittäjä, Esityksen nimi]</a:t>
            </a:r>
          </a:p>
        </p:txBody>
      </p:sp>
      <p:sp>
        <p:nvSpPr>
          <p:cNvPr id="4" name="Dian numeron paikkamerkki 3">
            <a:extLst>
              <a:ext uri="{FF2B5EF4-FFF2-40B4-BE49-F238E27FC236}">
                <a16:creationId xmlns:a16="http://schemas.microsoft.com/office/drawing/2014/main" id="{25AF80B1-5324-4FB0-866F-60CE1612370F}"/>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23631155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sp>
        <p:nvSpPr>
          <p:cNvPr id="8" name="Suorakulmio 7">
            <a:extLst>
              <a:ext uri="{FF2B5EF4-FFF2-40B4-BE49-F238E27FC236}">
                <a16:creationId xmlns:a16="http://schemas.microsoft.com/office/drawing/2014/main" id="{F3382D4F-7C84-480A-AC18-E63A4A650C5D}"/>
              </a:ext>
            </a:extLst>
          </p:cNvPr>
          <p:cNvSpPr/>
          <p:nvPr/>
        </p:nvSpPr>
        <p:spPr bwMode="hidden">
          <a:xfrm>
            <a:off x="0" y="0"/>
            <a:ext cx="12192000" cy="498486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Otsikko 1"/>
          <p:cNvSpPr>
            <a:spLocks noGrp="1"/>
          </p:cNvSpPr>
          <p:nvPr>
            <p:ph type="ctrTitle"/>
          </p:nvPr>
        </p:nvSpPr>
        <p:spPr>
          <a:xfrm>
            <a:off x="1506000" y="467600"/>
            <a:ext cx="9180000" cy="2844000"/>
          </a:xfrm>
          <a:prstGeom prst="rect">
            <a:avLst/>
          </a:prstGeom>
        </p:spPr>
        <p:txBody>
          <a:bodyPr anchor="ctr">
            <a:normAutofit/>
          </a:bodyPr>
          <a:lstStyle>
            <a:lvl1pPr algn="ct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528000"/>
            <a:ext cx="9180000" cy="1440000"/>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5" name="Suorakulmio 4">
            <a:extLst>
              <a:ext uri="{FF2B5EF4-FFF2-40B4-BE49-F238E27FC236}">
                <a16:creationId xmlns:a16="http://schemas.microsoft.com/office/drawing/2014/main" id="{32CCB011-E2E3-4F2E-83BF-B901E38D14D9}"/>
              </a:ext>
            </a:extLst>
          </p:cNvPr>
          <p:cNvSpPr/>
          <p:nvPr/>
        </p:nvSpPr>
        <p:spPr bwMode="hidden">
          <a:xfrm>
            <a:off x="9140651" y="4984860"/>
            <a:ext cx="3048000" cy="1873140"/>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6" name="Kuva 5" descr="Digi- ja väestötietoviraston tunnus">
            <a:extLst>
              <a:ext uri="{FF2B5EF4-FFF2-40B4-BE49-F238E27FC236}">
                <a16:creationId xmlns:a16="http://schemas.microsoft.com/office/drawing/2014/main" id="{BACF3387-9082-4943-9AF5-7388D9A3DE5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665969" y="5224614"/>
            <a:ext cx="2787211" cy="1278482"/>
          </a:xfrm>
          <a:prstGeom prst="rect">
            <a:avLst/>
          </a:prstGeom>
        </p:spPr>
      </p:pic>
      <p:grpSp>
        <p:nvGrpSpPr>
          <p:cNvPr id="9" name="Ryhmä 8">
            <a:extLst>
              <a:ext uri="{FF2B5EF4-FFF2-40B4-BE49-F238E27FC236}">
                <a16:creationId xmlns:a16="http://schemas.microsoft.com/office/drawing/2014/main" id="{BD8827BF-3D6D-4DF5-A30D-9A04A94C6FC0}"/>
              </a:ext>
            </a:extLst>
          </p:cNvPr>
          <p:cNvGrpSpPr/>
          <p:nvPr/>
        </p:nvGrpSpPr>
        <p:grpSpPr bwMode="hidden">
          <a:xfrm>
            <a:off x="6092651" y="4984860"/>
            <a:ext cx="3051349" cy="1873140"/>
            <a:chOff x="6092651" y="4984860"/>
            <a:chExt cx="3051349" cy="1873140"/>
          </a:xfrm>
        </p:grpSpPr>
        <p:sp>
          <p:nvSpPr>
            <p:cNvPr id="4" name="Suorakulmio 3">
              <a:extLst>
                <a:ext uri="{FF2B5EF4-FFF2-40B4-BE49-F238E27FC236}">
                  <a16:creationId xmlns:a16="http://schemas.microsoft.com/office/drawing/2014/main" id="{C3AABAE7-AA34-46B1-9B89-F0544A5D02B3}"/>
                </a:ext>
              </a:extLst>
            </p:cNvPr>
            <p:cNvSpPr/>
            <p:nvPr/>
          </p:nvSpPr>
          <p:spPr bwMode="hidden">
            <a:xfrm>
              <a:off x="6092651" y="4984860"/>
              <a:ext cx="3048000" cy="18731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7" name="Suorakulmio 6">
              <a:extLst>
                <a:ext uri="{FF2B5EF4-FFF2-40B4-BE49-F238E27FC236}">
                  <a16:creationId xmlns:a16="http://schemas.microsoft.com/office/drawing/2014/main" id="{92FDD505-F205-4559-B3F6-FCCB77DF07F2}"/>
                </a:ext>
              </a:extLst>
            </p:cNvPr>
            <p:cNvSpPr/>
            <p:nvPr/>
          </p:nvSpPr>
          <p:spPr bwMode="hidden">
            <a:xfrm>
              <a:off x="6096000" y="4984860"/>
              <a:ext cx="3048000" cy="1873140"/>
            </a:xfrm>
            <a:prstGeom prst="rect">
              <a:avLst/>
            </a:prstGeom>
            <a:blipFill dpi="0" rotWithShape="1">
              <a:blip r:embed="rId4">
                <a:extLst>
                  <a:ext uri="{96DAC541-7B7A-43D3-8B79-37D633B846F1}">
                    <asvg:svgBlip xmlns:asvg="http://schemas.microsoft.com/office/drawing/2016/SVG/main" r:embed="rId5"/>
                  </a:ext>
                </a:extLst>
              </a:blip>
              <a:srcRect/>
              <a:tile tx="374650" ty="26035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
        <p:nvSpPr>
          <p:cNvPr id="10" name="Päivämäärän paikkamerkki 9">
            <a:extLst>
              <a:ext uri="{FF2B5EF4-FFF2-40B4-BE49-F238E27FC236}">
                <a16:creationId xmlns:a16="http://schemas.microsoft.com/office/drawing/2014/main" id="{1FF6B260-4647-4494-BB9C-F1625C0D3038}"/>
              </a:ext>
            </a:extLst>
          </p:cNvPr>
          <p:cNvSpPr>
            <a:spLocks noGrp="1"/>
          </p:cNvSpPr>
          <p:nvPr>
            <p:ph type="dt" sz="half" idx="10"/>
          </p:nvPr>
        </p:nvSpPr>
        <p:spPr/>
        <p:txBody>
          <a:bodyPr/>
          <a:lstStyle>
            <a:lvl1pPr>
              <a:defRPr>
                <a:noFill/>
              </a:defRPr>
            </a:lvl1pPr>
          </a:lstStyle>
          <a:p>
            <a:fld id="{A5E92AC5-D8E8-401A-AAD5-6686FF13F955}" type="datetime1">
              <a:rPr lang="fi-FI" smtClean="0"/>
              <a:t>26.4.2023</a:t>
            </a:fld>
            <a:endParaRPr lang="fi-FI"/>
          </a:p>
        </p:txBody>
      </p:sp>
      <p:sp>
        <p:nvSpPr>
          <p:cNvPr id="11" name="Alatunnisteen paikkamerkki 10">
            <a:extLst>
              <a:ext uri="{FF2B5EF4-FFF2-40B4-BE49-F238E27FC236}">
                <a16:creationId xmlns:a16="http://schemas.microsoft.com/office/drawing/2014/main" id="{53A5B9F6-3F80-4CC4-BFF9-CF3E5F307175}"/>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179A90EC-8B4D-4700-93E1-94F210C1E71A}"/>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5592701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Otsikko ja sisältö">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a:xfrm>
            <a:off x="684000" y="1692000"/>
            <a:ext cx="10260000" cy="460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EC74A308-622B-48D4-A7AA-B474E127854F}"/>
              </a:ext>
            </a:extLst>
          </p:cNvPr>
          <p:cNvSpPr>
            <a:spLocks noGrp="1"/>
          </p:cNvSpPr>
          <p:nvPr>
            <p:ph type="dt" sz="half" idx="10"/>
          </p:nvPr>
        </p:nvSpPr>
        <p:spPr/>
        <p:txBody>
          <a:bodyPr/>
          <a:lstStyle/>
          <a:p>
            <a:fld id="{795D8376-0D5E-4861-B237-5C3E1EE7E2EC}" type="datetime1">
              <a:rPr lang="fi-FI" smtClean="0"/>
              <a:t>26.4.2023</a:t>
            </a:fld>
            <a:endParaRPr lang="fi-FI"/>
          </a:p>
        </p:txBody>
      </p:sp>
      <p:sp>
        <p:nvSpPr>
          <p:cNvPr id="5" name="Alatunnisteen paikkamerkki 4">
            <a:extLst>
              <a:ext uri="{FF2B5EF4-FFF2-40B4-BE49-F238E27FC236}">
                <a16:creationId xmlns:a16="http://schemas.microsoft.com/office/drawing/2014/main" id="{C12BB6CB-9C3B-424A-9641-6399B22B3914}"/>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50112549-0044-4E7E-925D-BA5C59C70EE3}"/>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D2C76EBF-985F-4C16-A843-476AD15F2C9F}"/>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2239272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Otsikko ja sisältö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7D00B7-C08A-48F5-868A-CAA6F7D71189}"/>
              </a:ext>
            </a:extLst>
          </p:cNvPr>
          <p:cNvSpPr>
            <a:spLocks noGrp="1"/>
          </p:cNvSpPr>
          <p:nvPr>
            <p:ph type="title"/>
          </p:nvPr>
        </p:nvSpPr>
        <p:spPr/>
        <p:txBody>
          <a:bodyPr/>
          <a:lstStyle/>
          <a:p>
            <a:r>
              <a:rPr lang="fi-FI"/>
              <a:t>Muokkaa ots. perustyyl. napsautt.</a:t>
            </a:r>
            <a:endParaRPr lang="fi-FI" dirty="0"/>
          </a:p>
        </p:txBody>
      </p:sp>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a:xfrm>
            <a:off x="684000" y="1692000"/>
            <a:ext cx="10260000" cy="460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EC74A308-622B-48D4-A7AA-B474E127854F}"/>
              </a:ext>
            </a:extLst>
          </p:cNvPr>
          <p:cNvSpPr>
            <a:spLocks noGrp="1"/>
          </p:cNvSpPr>
          <p:nvPr>
            <p:ph type="dt" sz="half" idx="10"/>
          </p:nvPr>
        </p:nvSpPr>
        <p:spPr/>
        <p:txBody>
          <a:bodyPr/>
          <a:lstStyle/>
          <a:p>
            <a:fld id="{ACFC481E-39F3-4D93-B1FB-52CE5B711DE4}" type="datetime1">
              <a:rPr lang="fi-FI" smtClean="0"/>
              <a:t>26.4.2023</a:t>
            </a:fld>
            <a:endParaRPr lang="fi-FI"/>
          </a:p>
        </p:txBody>
      </p:sp>
      <p:sp>
        <p:nvSpPr>
          <p:cNvPr id="5" name="Alatunnisteen paikkamerkki 4">
            <a:extLst>
              <a:ext uri="{FF2B5EF4-FFF2-40B4-BE49-F238E27FC236}">
                <a16:creationId xmlns:a16="http://schemas.microsoft.com/office/drawing/2014/main" id="{C12BB6CB-9C3B-424A-9641-6399B22B3914}"/>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50112549-0044-4E7E-925D-BA5C59C70EE3}"/>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7" name="Suorakulmio 6">
            <a:extLst>
              <a:ext uri="{FF2B5EF4-FFF2-40B4-BE49-F238E27FC236}">
                <a16:creationId xmlns:a16="http://schemas.microsoft.com/office/drawing/2014/main" id="{C3D8C38B-FC7E-4662-931C-9C5BE65CC3D8}"/>
              </a:ext>
            </a:extLst>
          </p:cNvPr>
          <p:cNvSpPr/>
          <p:nvPr/>
        </p:nvSpPr>
        <p:spPr bwMode="hidden">
          <a:xfrm>
            <a:off x="11264201" y="0"/>
            <a:ext cx="927800"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8" name="Suorakulmio 7">
            <a:extLst>
              <a:ext uri="{FF2B5EF4-FFF2-40B4-BE49-F238E27FC236}">
                <a16:creationId xmlns:a16="http://schemas.microsoft.com/office/drawing/2014/main" id="{A2DAA4F5-524B-40F7-AD35-51AEC7F81AEF}"/>
              </a:ext>
            </a:extLst>
          </p:cNvPr>
          <p:cNvSpPr/>
          <p:nvPr/>
        </p:nvSpPr>
        <p:spPr bwMode="hidden">
          <a:xfrm>
            <a:off x="11264202" y="0"/>
            <a:ext cx="927797" cy="1686459"/>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9" name="Kuva 8" descr="Digi- ja väestötietoviraston tunnus">
            <a:extLst>
              <a:ext uri="{FF2B5EF4-FFF2-40B4-BE49-F238E27FC236}">
                <a16:creationId xmlns:a16="http://schemas.microsoft.com/office/drawing/2014/main" id="{20E55507-0E5B-4A78-946C-D5110FEE44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0" name="Ryhmä 9">
            <a:extLst>
              <a:ext uri="{FF2B5EF4-FFF2-40B4-BE49-F238E27FC236}">
                <a16:creationId xmlns:a16="http://schemas.microsoft.com/office/drawing/2014/main" id="{CE2E1068-91A9-46B1-A5BE-B905AC067F97}"/>
              </a:ext>
            </a:extLst>
          </p:cNvPr>
          <p:cNvGrpSpPr/>
          <p:nvPr/>
        </p:nvGrpSpPr>
        <p:grpSpPr bwMode="hidden">
          <a:xfrm>
            <a:off x="11264198" y="1686458"/>
            <a:ext cx="927802" cy="1742542"/>
            <a:chOff x="11264198" y="1686458"/>
            <a:chExt cx="927802" cy="1742542"/>
          </a:xfrm>
        </p:grpSpPr>
        <p:sp>
          <p:nvSpPr>
            <p:cNvPr id="11" name="Suorakulmio 10">
              <a:extLst>
                <a:ext uri="{FF2B5EF4-FFF2-40B4-BE49-F238E27FC236}">
                  <a16:creationId xmlns:a16="http://schemas.microsoft.com/office/drawing/2014/main" id="{BF45495D-0C84-4693-819C-D1123D30EBB1}"/>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2" name="Suorakulmio 11">
              <a:extLst>
                <a:ext uri="{FF2B5EF4-FFF2-40B4-BE49-F238E27FC236}">
                  <a16:creationId xmlns:a16="http://schemas.microsoft.com/office/drawing/2014/main" id="{A350E905-B624-4063-BED2-C4B58A304851}"/>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Tree>
    <p:extLst>
      <p:ext uri="{BB962C8B-B14F-4D97-AF65-F5344CB8AC3E}">
        <p14:creationId xmlns:p14="http://schemas.microsoft.com/office/powerpoint/2010/main" val="19681693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Otsikkodia 2">
    <p:spTree>
      <p:nvGrpSpPr>
        <p:cNvPr id="1" name=""/>
        <p:cNvGrpSpPr/>
        <p:nvPr/>
      </p:nvGrpSpPr>
      <p:grpSpPr>
        <a:xfrm>
          <a:off x="0" y="0"/>
          <a:ext cx="0" cy="0"/>
          <a:chOff x="0" y="0"/>
          <a:chExt cx="0" cy="0"/>
        </a:xfrm>
      </p:grpSpPr>
      <p:grpSp>
        <p:nvGrpSpPr>
          <p:cNvPr id="11" name="Ryhmä 10">
            <a:extLst>
              <a:ext uri="{FF2B5EF4-FFF2-40B4-BE49-F238E27FC236}">
                <a16:creationId xmlns:a16="http://schemas.microsoft.com/office/drawing/2014/main" id="{1AAE8461-27C3-48BB-884E-254EC69565A4}"/>
              </a:ext>
            </a:extLst>
          </p:cNvPr>
          <p:cNvGrpSpPr/>
          <p:nvPr/>
        </p:nvGrpSpPr>
        <p:grpSpPr bwMode="hidden">
          <a:xfrm>
            <a:off x="-3349" y="4984860"/>
            <a:ext cx="6099349" cy="1901629"/>
            <a:chOff x="6092650" y="4984860"/>
            <a:chExt cx="6099349" cy="1901629"/>
          </a:xfrm>
        </p:grpSpPr>
        <p:sp>
          <p:nvSpPr>
            <p:cNvPr id="12" name="Suorakulmio 11">
              <a:extLst>
                <a:ext uri="{FF2B5EF4-FFF2-40B4-BE49-F238E27FC236}">
                  <a16:creationId xmlns:a16="http://schemas.microsoft.com/office/drawing/2014/main" id="{DDD24831-56B3-4858-8245-BDBC00D34678}"/>
                </a:ext>
              </a:extLst>
            </p:cNvPr>
            <p:cNvSpPr/>
            <p:nvPr/>
          </p:nvSpPr>
          <p:spPr bwMode="hidden">
            <a:xfrm>
              <a:off x="6092650" y="4984860"/>
              <a:ext cx="6099349" cy="1901629"/>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3" name="Kuva 12">
              <a:extLst>
                <a:ext uri="{FF2B5EF4-FFF2-40B4-BE49-F238E27FC236}">
                  <a16:creationId xmlns:a16="http://schemas.microsoft.com/office/drawing/2014/main" id="{3980747E-B0CF-43D8-8074-5A74416AEE6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bwMode="hidden">
            <a:xfrm>
              <a:off x="7773544" y="5224614"/>
              <a:ext cx="2787211" cy="1278482"/>
            </a:xfrm>
            <a:prstGeom prst="rect">
              <a:avLst/>
            </a:prstGeom>
          </p:spPr>
        </p:pic>
      </p:grpSp>
      <p:sp>
        <p:nvSpPr>
          <p:cNvPr id="2" name="Otsikko 1"/>
          <p:cNvSpPr>
            <a:spLocks noGrp="1"/>
          </p:cNvSpPr>
          <p:nvPr>
            <p:ph type="ctrTitle"/>
          </p:nvPr>
        </p:nvSpPr>
        <p:spPr>
          <a:xfrm>
            <a:off x="1506000" y="467600"/>
            <a:ext cx="9180000" cy="2844000"/>
          </a:xfrm>
          <a:prstGeom prst="rect">
            <a:avLst/>
          </a:prstGeom>
        </p:spPr>
        <p:txBody>
          <a:bodyPr anchor="ctr">
            <a:normAutofit/>
          </a:bodyPr>
          <a:lstStyle>
            <a:lvl1pPr algn="ctr">
              <a:defRPr sz="4800">
                <a:solidFill>
                  <a:schemeClr val="accent6"/>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528000"/>
            <a:ext cx="9180000" cy="1440000"/>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rgbClr val="1E1E1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5" name="Suorakulmio 4">
            <a:extLst>
              <a:ext uri="{FF2B5EF4-FFF2-40B4-BE49-F238E27FC236}">
                <a16:creationId xmlns:a16="http://schemas.microsoft.com/office/drawing/2014/main" id="{32CCB011-E2E3-4F2E-83BF-B901E38D14D9}"/>
              </a:ext>
            </a:extLst>
          </p:cNvPr>
          <p:cNvSpPr/>
          <p:nvPr/>
        </p:nvSpPr>
        <p:spPr bwMode="hidden">
          <a:xfrm>
            <a:off x="9140651" y="4984860"/>
            <a:ext cx="3048000" cy="1873140"/>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9" name="Ryhmä 8">
            <a:extLst>
              <a:ext uri="{FF2B5EF4-FFF2-40B4-BE49-F238E27FC236}">
                <a16:creationId xmlns:a16="http://schemas.microsoft.com/office/drawing/2014/main" id="{BD8827BF-3D6D-4DF5-A30D-9A04A94C6FC0}"/>
              </a:ext>
            </a:extLst>
          </p:cNvPr>
          <p:cNvGrpSpPr/>
          <p:nvPr/>
        </p:nvGrpSpPr>
        <p:grpSpPr bwMode="hidden">
          <a:xfrm>
            <a:off x="6092651" y="4984860"/>
            <a:ext cx="3051349" cy="1873140"/>
            <a:chOff x="6092651" y="4984860"/>
            <a:chExt cx="3051349" cy="1873140"/>
          </a:xfrm>
        </p:grpSpPr>
        <p:sp>
          <p:nvSpPr>
            <p:cNvPr id="4" name="Suorakulmio 3">
              <a:extLst>
                <a:ext uri="{FF2B5EF4-FFF2-40B4-BE49-F238E27FC236}">
                  <a16:creationId xmlns:a16="http://schemas.microsoft.com/office/drawing/2014/main" id="{C3AABAE7-AA34-46B1-9B89-F0544A5D02B3}"/>
                </a:ext>
              </a:extLst>
            </p:cNvPr>
            <p:cNvSpPr/>
            <p:nvPr/>
          </p:nvSpPr>
          <p:spPr bwMode="hidden">
            <a:xfrm>
              <a:off x="6092651" y="4984860"/>
              <a:ext cx="3048000" cy="18731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7" name="Suorakulmio 6">
              <a:extLst>
                <a:ext uri="{FF2B5EF4-FFF2-40B4-BE49-F238E27FC236}">
                  <a16:creationId xmlns:a16="http://schemas.microsoft.com/office/drawing/2014/main" id="{92FDD505-F205-4559-B3F6-FCCB77DF07F2}"/>
                </a:ext>
              </a:extLst>
            </p:cNvPr>
            <p:cNvSpPr/>
            <p:nvPr/>
          </p:nvSpPr>
          <p:spPr bwMode="hidden">
            <a:xfrm>
              <a:off x="6096000" y="4984860"/>
              <a:ext cx="3048000" cy="1873140"/>
            </a:xfrm>
            <a:prstGeom prst="rect">
              <a:avLst/>
            </a:prstGeom>
            <a:blipFill dpi="0" rotWithShape="1">
              <a:blip r:embed="rId4">
                <a:extLst>
                  <a:ext uri="{96DAC541-7B7A-43D3-8B79-37D633B846F1}">
                    <asvg:svgBlip xmlns:asvg="http://schemas.microsoft.com/office/drawing/2016/SVG/main" r:embed="rId5"/>
                  </a:ext>
                </a:extLst>
              </a:blip>
              <a:srcRect/>
              <a:tile tx="374650" ty="26035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pic>
        <p:nvPicPr>
          <p:cNvPr id="10" name="Kuva 9" descr="Digi- ja väestötietoviraston tunnus">
            <a:extLst>
              <a:ext uri="{FF2B5EF4-FFF2-40B4-BE49-F238E27FC236}">
                <a16:creationId xmlns:a16="http://schemas.microsoft.com/office/drawing/2014/main" id="{A69693A0-DB37-4870-BE10-D8B37247FC1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bwMode="black">
          <a:xfrm>
            <a:off x="1677545" y="5224614"/>
            <a:ext cx="2787211" cy="1278482"/>
          </a:xfrm>
          <a:prstGeom prst="rect">
            <a:avLst/>
          </a:prstGeom>
        </p:spPr>
      </p:pic>
      <p:sp>
        <p:nvSpPr>
          <p:cNvPr id="6" name="Päivämäärän paikkamerkki 5">
            <a:extLst>
              <a:ext uri="{FF2B5EF4-FFF2-40B4-BE49-F238E27FC236}">
                <a16:creationId xmlns:a16="http://schemas.microsoft.com/office/drawing/2014/main" id="{9F6A7473-39BB-4150-A94F-200D3B3A931A}"/>
              </a:ext>
            </a:extLst>
          </p:cNvPr>
          <p:cNvSpPr>
            <a:spLocks noGrp="1"/>
          </p:cNvSpPr>
          <p:nvPr>
            <p:ph type="dt" sz="half" idx="10"/>
          </p:nvPr>
        </p:nvSpPr>
        <p:spPr/>
        <p:txBody>
          <a:bodyPr/>
          <a:lstStyle>
            <a:lvl1pPr>
              <a:defRPr>
                <a:noFill/>
              </a:defRPr>
            </a:lvl1pPr>
          </a:lstStyle>
          <a:p>
            <a:fld id="{B0BB96DD-A348-4444-910B-2C1DFECF3C52}" type="datetime1">
              <a:rPr lang="fi-FI" smtClean="0"/>
              <a:t>26.4.2023</a:t>
            </a:fld>
            <a:endParaRPr lang="fi-FI"/>
          </a:p>
        </p:txBody>
      </p:sp>
      <p:sp>
        <p:nvSpPr>
          <p:cNvPr id="8" name="Alatunnisteen paikkamerkki 7">
            <a:extLst>
              <a:ext uri="{FF2B5EF4-FFF2-40B4-BE49-F238E27FC236}">
                <a16:creationId xmlns:a16="http://schemas.microsoft.com/office/drawing/2014/main" id="{EE3FE697-1EF0-4E9A-B881-22083B830045}"/>
              </a:ext>
            </a:extLst>
          </p:cNvPr>
          <p:cNvSpPr>
            <a:spLocks noGrp="1"/>
          </p:cNvSpPr>
          <p:nvPr>
            <p:ph type="ftr" sz="quarter" idx="11"/>
          </p:nvPr>
        </p:nvSpPr>
        <p:spPr/>
        <p:txBody>
          <a:bodyPr/>
          <a:lstStyle>
            <a:lvl1pPr>
              <a:defRPr>
                <a:noFill/>
              </a:defRPr>
            </a:lvl1pPr>
          </a:lstStyle>
          <a:p>
            <a:r>
              <a:rPr lang="fi-FI"/>
              <a:t>[Esittäjä, Esityksen nimi]</a:t>
            </a:r>
          </a:p>
        </p:txBody>
      </p:sp>
      <p:sp>
        <p:nvSpPr>
          <p:cNvPr id="14" name="Dian numeron paikkamerkki 13">
            <a:extLst>
              <a:ext uri="{FF2B5EF4-FFF2-40B4-BE49-F238E27FC236}">
                <a16:creationId xmlns:a16="http://schemas.microsoft.com/office/drawing/2014/main" id="{86ED129E-CDCF-4E00-90E1-93996D9FBED3}"/>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379746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tsikko ja sisältö 3">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a:xfrm>
            <a:off x="684000" y="1692000"/>
            <a:ext cx="10260000" cy="460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EC74A308-622B-48D4-A7AA-B474E127854F}"/>
              </a:ext>
            </a:extLst>
          </p:cNvPr>
          <p:cNvSpPr>
            <a:spLocks noGrp="1"/>
          </p:cNvSpPr>
          <p:nvPr>
            <p:ph type="dt" sz="half" idx="10"/>
          </p:nvPr>
        </p:nvSpPr>
        <p:spPr/>
        <p:txBody>
          <a:bodyPr/>
          <a:lstStyle/>
          <a:p>
            <a:fld id="{F8AB9590-3D91-48A7-AB37-5E9C9E4FB712}" type="datetime1">
              <a:rPr lang="fi-FI" smtClean="0"/>
              <a:t>26.4.2023</a:t>
            </a:fld>
            <a:endParaRPr lang="fi-FI"/>
          </a:p>
        </p:txBody>
      </p:sp>
      <p:sp>
        <p:nvSpPr>
          <p:cNvPr id="5" name="Alatunnisteen paikkamerkki 4">
            <a:extLst>
              <a:ext uri="{FF2B5EF4-FFF2-40B4-BE49-F238E27FC236}">
                <a16:creationId xmlns:a16="http://schemas.microsoft.com/office/drawing/2014/main" id="{C12BB6CB-9C3B-424A-9641-6399B22B3914}"/>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50112549-0044-4E7E-925D-BA5C59C70EE3}"/>
              </a:ext>
            </a:extLst>
          </p:cNvPr>
          <p:cNvSpPr>
            <a:spLocks noGrp="1"/>
          </p:cNvSpPr>
          <p:nvPr>
            <p:ph type="sldNum" sz="quarter" idx="12"/>
          </p:nvPr>
        </p:nvSpPr>
        <p:spPr/>
        <p:txBody>
          <a:bodyPr/>
          <a:lstStyle/>
          <a:p>
            <a:fld id="{8680CC61-DB77-4485-B460-D8E4038D4204}" type="slidenum">
              <a:rPr lang="fi-FI" smtClean="0"/>
              <a:t>‹#›</a:t>
            </a:fld>
            <a:endParaRPr lang="fi-FI"/>
          </a:p>
        </p:txBody>
      </p:sp>
      <p:grpSp>
        <p:nvGrpSpPr>
          <p:cNvPr id="17" name="Ryhmä 16">
            <a:extLst>
              <a:ext uri="{FF2B5EF4-FFF2-40B4-BE49-F238E27FC236}">
                <a16:creationId xmlns:a16="http://schemas.microsoft.com/office/drawing/2014/main" id="{8F94617B-A202-4DB6-AEC6-402083A88305}"/>
              </a:ext>
            </a:extLst>
          </p:cNvPr>
          <p:cNvGrpSpPr/>
          <p:nvPr/>
        </p:nvGrpSpPr>
        <p:grpSpPr>
          <a:xfrm>
            <a:off x="-3349" y="-1"/>
            <a:ext cx="12196317" cy="184444"/>
            <a:chOff x="-3349" y="-1"/>
            <a:chExt cx="12196317" cy="184444"/>
          </a:xfrm>
        </p:grpSpPr>
        <p:sp>
          <p:nvSpPr>
            <p:cNvPr id="18" name="Suorakulmio 17">
              <a:extLst>
                <a:ext uri="{FF2B5EF4-FFF2-40B4-BE49-F238E27FC236}">
                  <a16:creationId xmlns:a16="http://schemas.microsoft.com/office/drawing/2014/main" id="{D61E8AE6-4EF9-4FF6-B466-70075CA071D9}"/>
                </a:ext>
              </a:extLst>
            </p:cNvPr>
            <p:cNvSpPr/>
            <p:nvPr/>
          </p:nvSpPr>
          <p:spPr>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319BC257-BDFA-4BA0-B511-860E51A7FBBF}"/>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Suorakulmio 19">
              <a:extLst>
                <a:ext uri="{FF2B5EF4-FFF2-40B4-BE49-F238E27FC236}">
                  <a16:creationId xmlns:a16="http://schemas.microsoft.com/office/drawing/2014/main" id="{6435D7D6-F2B8-4A6A-A634-E3F198167DC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
        <p:nvSpPr>
          <p:cNvPr id="9" name="Otsikko 8">
            <a:extLst>
              <a:ext uri="{FF2B5EF4-FFF2-40B4-BE49-F238E27FC236}">
                <a16:creationId xmlns:a16="http://schemas.microsoft.com/office/drawing/2014/main" id="{317FA683-724A-43D4-9A19-6196648BA020}"/>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2130596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Otsikkodia 3">
    <p:spTree>
      <p:nvGrpSpPr>
        <p:cNvPr id="1" name=""/>
        <p:cNvGrpSpPr/>
        <p:nvPr/>
      </p:nvGrpSpPr>
      <p:grpSpPr>
        <a:xfrm>
          <a:off x="0" y="0"/>
          <a:ext cx="0" cy="0"/>
          <a:chOff x="0" y="0"/>
          <a:chExt cx="0" cy="0"/>
        </a:xfrm>
      </p:grpSpPr>
      <p:sp>
        <p:nvSpPr>
          <p:cNvPr id="2" name="Otsikko 1"/>
          <p:cNvSpPr>
            <a:spLocks noGrp="1"/>
          </p:cNvSpPr>
          <p:nvPr>
            <p:ph type="ctrTitle"/>
          </p:nvPr>
        </p:nvSpPr>
        <p:spPr>
          <a:xfrm>
            <a:off x="1506000" y="1058400"/>
            <a:ext cx="9180000" cy="2844000"/>
          </a:xfrm>
          <a:prstGeom prst="rect">
            <a:avLst/>
          </a:prstGeom>
        </p:spPr>
        <p:txBody>
          <a:bodyPr anchor="ctr">
            <a:normAutofit/>
          </a:bodyPr>
          <a:lstStyle>
            <a:lvl1pPr algn="ctr">
              <a:defRPr sz="4800">
                <a:solidFill>
                  <a:schemeClr val="accent6"/>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913200"/>
            <a:ext cx="9180000" cy="798496"/>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rgbClr val="1E1E1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6" name="Päivämäärän paikkamerkki 5">
            <a:extLst>
              <a:ext uri="{FF2B5EF4-FFF2-40B4-BE49-F238E27FC236}">
                <a16:creationId xmlns:a16="http://schemas.microsoft.com/office/drawing/2014/main" id="{9F6A7473-39BB-4150-A94F-200D3B3A931A}"/>
              </a:ext>
            </a:extLst>
          </p:cNvPr>
          <p:cNvSpPr>
            <a:spLocks noGrp="1"/>
          </p:cNvSpPr>
          <p:nvPr>
            <p:ph type="dt" sz="half" idx="10"/>
          </p:nvPr>
        </p:nvSpPr>
        <p:spPr/>
        <p:txBody>
          <a:bodyPr/>
          <a:lstStyle>
            <a:lvl1pPr>
              <a:defRPr>
                <a:noFill/>
              </a:defRPr>
            </a:lvl1pPr>
          </a:lstStyle>
          <a:p>
            <a:fld id="{FAA6DD70-419A-4523-8A83-D5B55016CC88}" type="datetime1">
              <a:rPr lang="fi-FI" smtClean="0"/>
              <a:t>26.4.2023</a:t>
            </a:fld>
            <a:endParaRPr lang="fi-FI"/>
          </a:p>
        </p:txBody>
      </p:sp>
      <p:sp>
        <p:nvSpPr>
          <p:cNvPr id="8" name="Alatunnisteen paikkamerkki 7">
            <a:extLst>
              <a:ext uri="{FF2B5EF4-FFF2-40B4-BE49-F238E27FC236}">
                <a16:creationId xmlns:a16="http://schemas.microsoft.com/office/drawing/2014/main" id="{EE3FE697-1EF0-4E9A-B881-22083B830045}"/>
              </a:ext>
            </a:extLst>
          </p:cNvPr>
          <p:cNvSpPr>
            <a:spLocks noGrp="1"/>
          </p:cNvSpPr>
          <p:nvPr>
            <p:ph type="ftr" sz="quarter" idx="11"/>
          </p:nvPr>
        </p:nvSpPr>
        <p:spPr/>
        <p:txBody>
          <a:bodyPr/>
          <a:lstStyle>
            <a:lvl1pPr>
              <a:defRPr>
                <a:noFill/>
              </a:defRPr>
            </a:lvl1pPr>
          </a:lstStyle>
          <a:p>
            <a:r>
              <a:rPr lang="fi-FI"/>
              <a:t>[Esittäjä, Esityksen nimi]</a:t>
            </a:r>
          </a:p>
        </p:txBody>
      </p:sp>
      <p:sp>
        <p:nvSpPr>
          <p:cNvPr id="14" name="Dian numeron paikkamerkki 13">
            <a:extLst>
              <a:ext uri="{FF2B5EF4-FFF2-40B4-BE49-F238E27FC236}">
                <a16:creationId xmlns:a16="http://schemas.microsoft.com/office/drawing/2014/main" id="{86ED129E-CDCF-4E00-90E1-93996D9FBED3}"/>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cxnSp>
        <p:nvCxnSpPr>
          <p:cNvPr id="15" name="Suora yhdysviiva 14">
            <a:extLst>
              <a:ext uri="{FF2B5EF4-FFF2-40B4-BE49-F238E27FC236}">
                <a16:creationId xmlns:a16="http://schemas.microsoft.com/office/drawing/2014/main" id="{82C5EE30-2825-4F54-A285-C3478FA6782B}"/>
              </a:ext>
            </a:extLst>
          </p:cNvPr>
          <p:cNvCxnSpPr>
            <a:cxnSpLocks/>
          </p:cNvCxnSpPr>
          <p:nvPr/>
        </p:nvCxnSpPr>
        <p:spPr>
          <a:xfrm>
            <a:off x="3396000" y="4711698"/>
            <a:ext cx="5400000" cy="0"/>
          </a:xfrm>
          <a:prstGeom prst="line">
            <a:avLst/>
          </a:prstGeom>
          <a:ln>
            <a:solidFill>
              <a:srgbClr val="A5ACB0"/>
            </a:solidFill>
          </a:ln>
        </p:spPr>
        <p:style>
          <a:lnRef idx="1">
            <a:schemeClr val="accent1"/>
          </a:lnRef>
          <a:fillRef idx="0">
            <a:schemeClr val="accent1"/>
          </a:fillRef>
          <a:effectRef idx="0">
            <a:schemeClr val="accent1"/>
          </a:effectRef>
          <a:fontRef idx="minor">
            <a:schemeClr val="tx1"/>
          </a:fontRef>
        </p:style>
      </p:cxnSp>
      <p:grpSp>
        <p:nvGrpSpPr>
          <p:cNvPr id="16" name="Ryhmä 15">
            <a:extLst>
              <a:ext uri="{FF2B5EF4-FFF2-40B4-BE49-F238E27FC236}">
                <a16:creationId xmlns:a16="http://schemas.microsoft.com/office/drawing/2014/main" id="{72670C36-271B-4D79-868F-3B737A5E3AAB}"/>
              </a:ext>
            </a:extLst>
          </p:cNvPr>
          <p:cNvGrpSpPr/>
          <p:nvPr/>
        </p:nvGrpSpPr>
        <p:grpSpPr>
          <a:xfrm>
            <a:off x="-3349" y="-1"/>
            <a:ext cx="12196317" cy="184444"/>
            <a:chOff x="-3349" y="-1"/>
            <a:chExt cx="12196317" cy="184444"/>
          </a:xfrm>
        </p:grpSpPr>
        <p:sp>
          <p:nvSpPr>
            <p:cNvPr id="17" name="Suorakulmio 16">
              <a:extLst>
                <a:ext uri="{FF2B5EF4-FFF2-40B4-BE49-F238E27FC236}">
                  <a16:creationId xmlns:a16="http://schemas.microsoft.com/office/drawing/2014/main" id="{E04F78F4-5499-49EA-AEF7-18DE888894C9}"/>
                </a:ext>
              </a:extLst>
            </p:cNvPr>
            <p:cNvSpPr/>
            <p:nvPr/>
          </p:nvSpPr>
          <p:spPr>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8CBF931B-A378-48C8-8824-EC763AA02375}"/>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1550037E-50FC-4D49-AD61-18C6D23A73E2}"/>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pic>
        <p:nvPicPr>
          <p:cNvPr id="20" name="Kuva 19" descr="Digi- ja väestötietoviraston tunnus">
            <a:extLst>
              <a:ext uri="{FF2B5EF4-FFF2-40B4-BE49-F238E27FC236}">
                <a16:creationId xmlns:a16="http://schemas.microsoft.com/office/drawing/2014/main" id="{AE1B0A49-214F-46E7-B3A9-21110354779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3666268" y="5308892"/>
            <a:ext cx="4859464" cy="673684"/>
          </a:xfrm>
          <a:prstGeom prst="rect">
            <a:avLst/>
          </a:prstGeom>
        </p:spPr>
      </p:pic>
    </p:spTree>
    <p:extLst>
      <p:ext uri="{BB962C8B-B14F-4D97-AF65-F5344CB8AC3E}">
        <p14:creationId xmlns:p14="http://schemas.microsoft.com/office/powerpoint/2010/main" val="8715128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Otsikko ja sisältö 3">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a:xfrm>
            <a:off x="684000" y="1692000"/>
            <a:ext cx="10260000" cy="46080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a:extLst>
              <a:ext uri="{FF2B5EF4-FFF2-40B4-BE49-F238E27FC236}">
                <a16:creationId xmlns:a16="http://schemas.microsoft.com/office/drawing/2014/main" id="{EC74A308-622B-48D4-A7AA-B474E127854F}"/>
              </a:ext>
            </a:extLst>
          </p:cNvPr>
          <p:cNvSpPr>
            <a:spLocks noGrp="1"/>
          </p:cNvSpPr>
          <p:nvPr>
            <p:ph type="dt" sz="half" idx="10"/>
          </p:nvPr>
        </p:nvSpPr>
        <p:spPr/>
        <p:txBody>
          <a:bodyPr/>
          <a:lstStyle/>
          <a:p>
            <a:fld id="{379C9C6D-8B24-445F-B648-35498AFACA57}" type="datetime1">
              <a:rPr lang="fi-FI" smtClean="0"/>
              <a:t>26.4.2023</a:t>
            </a:fld>
            <a:endParaRPr lang="fi-FI"/>
          </a:p>
        </p:txBody>
      </p:sp>
      <p:sp>
        <p:nvSpPr>
          <p:cNvPr id="5" name="Alatunnisteen paikkamerkki 4">
            <a:extLst>
              <a:ext uri="{FF2B5EF4-FFF2-40B4-BE49-F238E27FC236}">
                <a16:creationId xmlns:a16="http://schemas.microsoft.com/office/drawing/2014/main" id="{C12BB6CB-9C3B-424A-9641-6399B22B3914}"/>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50112549-0044-4E7E-925D-BA5C59C70EE3}"/>
              </a:ext>
            </a:extLst>
          </p:cNvPr>
          <p:cNvSpPr>
            <a:spLocks noGrp="1"/>
          </p:cNvSpPr>
          <p:nvPr>
            <p:ph type="sldNum" sz="quarter" idx="12"/>
          </p:nvPr>
        </p:nvSpPr>
        <p:spPr/>
        <p:txBody>
          <a:bodyPr/>
          <a:lstStyle/>
          <a:p>
            <a:fld id="{70794C75-185B-4AE2-8765-4194C13CFAA1}" type="slidenum">
              <a:rPr lang="fi-FI" smtClean="0"/>
              <a:t>‹#›</a:t>
            </a:fld>
            <a:endParaRPr lang="fi-FI"/>
          </a:p>
        </p:txBody>
      </p:sp>
      <p:grpSp>
        <p:nvGrpSpPr>
          <p:cNvPr id="17" name="Ryhmä 16">
            <a:extLst>
              <a:ext uri="{FF2B5EF4-FFF2-40B4-BE49-F238E27FC236}">
                <a16:creationId xmlns:a16="http://schemas.microsoft.com/office/drawing/2014/main" id="{8F94617B-A202-4DB6-AEC6-402083A88305}"/>
              </a:ext>
            </a:extLst>
          </p:cNvPr>
          <p:cNvGrpSpPr/>
          <p:nvPr/>
        </p:nvGrpSpPr>
        <p:grpSpPr>
          <a:xfrm>
            <a:off x="-3349" y="-1"/>
            <a:ext cx="12196317" cy="184444"/>
            <a:chOff x="-3349" y="-1"/>
            <a:chExt cx="12196317" cy="184444"/>
          </a:xfrm>
        </p:grpSpPr>
        <p:sp>
          <p:nvSpPr>
            <p:cNvPr id="18" name="Suorakulmio 17">
              <a:extLst>
                <a:ext uri="{FF2B5EF4-FFF2-40B4-BE49-F238E27FC236}">
                  <a16:creationId xmlns:a16="http://schemas.microsoft.com/office/drawing/2014/main" id="{D61E8AE6-4EF9-4FF6-B466-70075CA071D9}"/>
                </a:ext>
              </a:extLst>
            </p:cNvPr>
            <p:cNvSpPr/>
            <p:nvPr/>
          </p:nvSpPr>
          <p:spPr>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319BC257-BDFA-4BA0-B511-860E51A7FBBF}"/>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0" name="Suorakulmio 19">
              <a:extLst>
                <a:ext uri="{FF2B5EF4-FFF2-40B4-BE49-F238E27FC236}">
                  <a16:creationId xmlns:a16="http://schemas.microsoft.com/office/drawing/2014/main" id="{6435D7D6-F2B8-4A6A-A634-E3F198167DC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
        <p:nvSpPr>
          <p:cNvPr id="9" name="Otsikko 8">
            <a:extLst>
              <a:ext uri="{FF2B5EF4-FFF2-40B4-BE49-F238E27FC236}">
                <a16:creationId xmlns:a16="http://schemas.microsoft.com/office/drawing/2014/main" id="{317FA683-724A-43D4-9A19-6196648BA020}"/>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7517825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Otsikkodia 4">
    <p:bg>
      <p:bgPr>
        <a:solidFill>
          <a:srgbClr val="003479"/>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506000" y="1058400"/>
            <a:ext cx="9180000" cy="2844000"/>
          </a:xfrm>
          <a:prstGeom prst="rect">
            <a:avLst/>
          </a:prstGeom>
        </p:spPr>
        <p:txBody>
          <a:bodyPr anchor="ctr">
            <a:normAutofit/>
          </a:bodyPr>
          <a:lstStyle>
            <a:lvl1pPr algn="ct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913200"/>
            <a:ext cx="9180000" cy="798496"/>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6" name="Päivämäärän paikkamerkki 5">
            <a:extLst>
              <a:ext uri="{FF2B5EF4-FFF2-40B4-BE49-F238E27FC236}">
                <a16:creationId xmlns:a16="http://schemas.microsoft.com/office/drawing/2014/main" id="{9F6A7473-39BB-4150-A94F-200D3B3A931A}"/>
              </a:ext>
            </a:extLst>
          </p:cNvPr>
          <p:cNvSpPr>
            <a:spLocks noGrp="1"/>
          </p:cNvSpPr>
          <p:nvPr>
            <p:ph type="dt" sz="half" idx="10"/>
          </p:nvPr>
        </p:nvSpPr>
        <p:spPr/>
        <p:txBody>
          <a:bodyPr/>
          <a:lstStyle>
            <a:lvl1pPr>
              <a:defRPr>
                <a:noFill/>
              </a:defRPr>
            </a:lvl1pPr>
          </a:lstStyle>
          <a:p>
            <a:fld id="{C9C600BF-18F4-4FE5-8FC5-7490D5BB6F47}" type="datetime1">
              <a:rPr lang="fi-FI" smtClean="0"/>
              <a:t>26.4.2023</a:t>
            </a:fld>
            <a:endParaRPr lang="fi-FI"/>
          </a:p>
        </p:txBody>
      </p:sp>
      <p:sp>
        <p:nvSpPr>
          <p:cNvPr id="8" name="Alatunnisteen paikkamerkki 7">
            <a:extLst>
              <a:ext uri="{FF2B5EF4-FFF2-40B4-BE49-F238E27FC236}">
                <a16:creationId xmlns:a16="http://schemas.microsoft.com/office/drawing/2014/main" id="{EE3FE697-1EF0-4E9A-B881-22083B830045}"/>
              </a:ext>
            </a:extLst>
          </p:cNvPr>
          <p:cNvSpPr>
            <a:spLocks noGrp="1"/>
          </p:cNvSpPr>
          <p:nvPr>
            <p:ph type="ftr" sz="quarter" idx="11"/>
          </p:nvPr>
        </p:nvSpPr>
        <p:spPr/>
        <p:txBody>
          <a:bodyPr/>
          <a:lstStyle>
            <a:lvl1pPr>
              <a:defRPr>
                <a:noFill/>
              </a:defRPr>
            </a:lvl1pPr>
          </a:lstStyle>
          <a:p>
            <a:r>
              <a:rPr lang="fi-FI"/>
              <a:t>[Esittäjä, Esityksen nimi]</a:t>
            </a:r>
          </a:p>
        </p:txBody>
      </p:sp>
      <p:sp>
        <p:nvSpPr>
          <p:cNvPr id="14" name="Dian numeron paikkamerkki 13">
            <a:extLst>
              <a:ext uri="{FF2B5EF4-FFF2-40B4-BE49-F238E27FC236}">
                <a16:creationId xmlns:a16="http://schemas.microsoft.com/office/drawing/2014/main" id="{86ED129E-CDCF-4E00-90E1-93996D9FBED3}"/>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cxnSp>
        <p:nvCxnSpPr>
          <p:cNvPr id="15" name="Suora yhdysviiva 14">
            <a:extLst>
              <a:ext uri="{FF2B5EF4-FFF2-40B4-BE49-F238E27FC236}">
                <a16:creationId xmlns:a16="http://schemas.microsoft.com/office/drawing/2014/main" id="{82C5EE30-2825-4F54-A285-C3478FA6782B}"/>
              </a:ext>
            </a:extLst>
          </p:cNvPr>
          <p:cNvCxnSpPr>
            <a:cxnSpLocks/>
          </p:cNvCxnSpPr>
          <p:nvPr/>
        </p:nvCxnSpPr>
        <p:spPr>
          <a:xfrm>
            <a:off x="3396000" y="4711698"/>
            <a:ext cx="5400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6" name="Ryhmä 15">
            <a:extLst>
              <a:ext uri="{FF2B5EF4-FFF2-40B4-BE49-F238E27FC236}">
                <a16:creationId xmlns:a16="http://schemas.microsoft.com/office/drawing/2014/main" id="{72670C36-271B-4D79-868F-3B737A5E3AAB}"/>
              </a:ext>
            </a:extLst>
          </p:cNvPr>
          <p:cNvGrpSpPr/>
          <p:nvPr/>
        </p:nvGrpSpPr>
        <p:grpSpPr bwMode="ltGray">
          <a:xfrm>
            <a:off x="-3349" y="-1"/>
            <a:ext cx="12196317" cy="184444"/>
            <a:chOff x="-3349" y="-1"/>
            <a:chExt cx="12196317" cy="184444"/>
          </a:xfrm>
        </p:grpSpPr>
        <p:sp>
          <p:nvSpPr>
            <p:cNvPr id="17" name="Suorakulmio 16">
              <a:extLst>
                <a:ext uri="{FF2B5EF4-FFF2-40B4-BE49-F238E27FC236}">
                  <a16:creationId xmlns:a16="http://schemas.microsoft.com/office/drawing/2014/main" id="{E04F78F4-5499-49EA-AEF7-18DE888894C9}"/>
                </a:ext>
              </a:extLst>
            </p:cNvPr>
            <p:cNvSpPr/>
            <p:nvPr/>
          </p:nvSpPr>
          <p:spPr bwMode="ltGray">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8CBF931B-A378-48C8-8824-EC763AA02375}"/>
                </a:ext>
              </a:extLst>
            </p:cNvPr>
            <p:cNvSpPr/>
            <p:nvPr/>
          </p:nvSpPr>
          <p:spPr bwMode="ltGray">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1550037E-50FC-4D49-AD61-18C6D23A73E2}"/>
                </a:ext>
              </a:extLst>
            </p:cNvPr>
            <p:cNvSpPr/>
            <p:nvPr/>
          </p:nvSpPr>
          <p:spPr bwMode="ltGray">
            <a:xfrm>
              <a:off x="-3349" y="0"/>
              <a:ext cx="6099349" cy="1844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pic>
        <p:nvPicPr>
          <p:cNvPr id="13" name="Kuva 12" descr="Digi- ja väestötietoviraston tunnus">
            <a:extLst>
              <a:ext uri="{FF2B5EF4-FFF2-40B4-BE49-F238E27FC236}">
                <a16:creationId xmlns:a16="http://schemas.microsoft.com/office/drawing/2014/main" id="{F17563C3-911C-480B-BA3B-982F8BB121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66267" y="5308892"/>
            <a:ext cx="4859467" cy="673684"/>
          </a:xfrm>
          <a:prstGeom prst="rect">
            <a:avLst/>
          </a:prstGeom>
        </p:spPr>
      </p:pic>
    </p:spTree>
    <p:extLst>
      <p:ext uri="{BB962C8B-B14F-4D97-AF65-F5344CB8AC3E}">
        <p14:creationId xmlns:p14="http://schemas.microsoft.com/office/powerpoint/2010/main" val="13240599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Otsikko ja sisältö 4">
    <p:bg>
      <p:bgPr>
        <a:solidFill>
          <a:srgbClr val="003479"/>
        </a:solidFill>
        <a:effectLst/>
      </p:bgPr>
    </p:bg>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buSzPct val="100000"/>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7" name="Kuva 6" descr="Digi- ja väestötietoviraston tunnus">
            <a:extLst>
              <a:ext uri="{FF2B5EF4-FFF2-40B4-BE49-F238E27FC236}">
                <a16:creationId xmlns:a16="http://schemas.microsoft.com/office/drawing/2014/main" id="{C4443638-77DC-415E-8457-6903AF400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9" name="Päivämäärän paikkamerkki 8">
            <a:extLst>
              <a:ext uri="{FF2B5EF4-FFF2-40B4-BE49-F238E27FC236}">
                <a16:creationId xmlns:a16="http://schemas.microsoft.com/office/drawing/2014/main" id="{73C95146-7C36-438C-9DAE-63479554C773}"/>
              </a:ext>
            </a:extLst>
          </p:cNvPr>
          <p:cNvSpPr>
            <a:spLocks noGrp="1"/>
          </p:cNvSpPr>
          <p:nvPr>
            <p:ph type="dt" sz="half" idx="10"/>
          </p:nvPr>
        </p:nvSpPr>
        <p:spPr/>
        <p:txBody>
          <a:bodyPr/>
          <a:lstStyle>
            <a:lvl1pPr>
              <a:defRPr>
                <a:solidFill>
                  <a:schemeClr val="bg1"/>
                </a:solidFill>
              </a:defRPr>
            </a:lvl1pPr>
          </a:lstStyle>
          <a:p>
            <a:fld id="{1F601EC3-B2D4-40EF-8379-3A7689A4BA12}" type="datetime1">
              <a:rPr lang="fi-FI" smtClean="0"/>
              <a:t>26.4.2023</a:t>
            </a:fld>
            <a:endParaRPr lang="fi-FI"/>
          </a:p>
        </p:txBody>
      </p:sp>
      <p:sp>
        <p:nvSpPr>
          <p:cNvPr id="10" name="Alatunnisteen paikkamerkki 9">
            <a:extLst>
              <a:ext uri="{FF2B5EF4-FFF2-40B4-BE49-F238E27FC236}">
                <a16:creationId xmlns:a16="http://schemas.microsoft.com/office/drawing/2014/main" id="{C4E047A0-C542-4AB2-8A4A-6BF092042858}"/>
              </a:ext>
            </a:extLst>
          </p:cNvPr>
          <p:cNvSpPr>
            <a:spLocks noGrp="1"/>
          </p:cNvSpPr>
          <p:nvPr>
            <p:ph type="ftr" sz="quarter" idx="11"/>
          </p:nvPr>
        </p:nvSpPr>
        <p:spPr/>
        <p:txBody>
          <a:bodyPr/>
          <a:lstStyle>
            <a:lvl1pPr>
              <a:defRPr>
                <a:solidFill>
                  <a:schemeClr val="bg1"/>
                </a:solidFill>
              </a:defRPr>
            </a:lvl1pPr>
          </a:lstStyle>
          <a:p>
            <a:r>
              <a:rPr lang="fi-FI"/>
              <a:t>[Esittäjä, Esityksen nimi]</a:t>
            </a:r>
          </a:p>
        </p:txBody>
      </p:sp>
      <p:sp>
        <p:nvSpPr>
          <p:cNvPr id="11" name="Dian numeron paikkamerkki 10">
            <a:extLst>
              <a:ext uri="{FF2B5EF4-FFF2-40B4-BE49-F238E27FC236}">
                <a16:creationId xmlns:a16="http://schemas.microsoft.com/office/drawing/2014/main" id="{7C6DF7F1-2782-4BF5-BDD9-9DE2512D9C9C}"/>
              </a:ext>
            </a:extLst>
          </p:cNvPr>
          <p:cNvSpPr>
            <a:spLocks noGrp="1"/>
          </p:cNvSpPr>
          <p:nvPr>
            <p:ph type="sldNum" sz="quarter" idx="12"/>
          </p:nvPr>
        </p:nvSpPr>
        <p:spPr/>
        <p:txBody>
          <a:bodyPr/>
          <a:lstStyle>
            <a:lvl1pPr>
              <a:defRPr>
                <a:solidFill>
                  <a:schemeClr val="bg1"/>
                </a:solidFill>
              </a:defRPr>
            </a:lvl1pPr>
          </a:lstStyle>
          <a:p>
            <a:fld id="{70794C75-185B-4AE2-8765-4194C13CFAA1}" type="slidenum">
              <a:rPr lang="fi-FI" smtClean="0"/>
              <a:t>‹#›</a:t>
            </a:fld>
            <a:endParaRPr lang="fi-FI"/>
          </a:p>
        </p:txBody>
      </p:sp>
      <p:sp>
        <p:nvSpPr>
          <p:cNvPr id="12" name="Otsikko 11">
            <a:extLst>
              <a:ext uri="{FF2B5EF4-FFF2-40B4-BE49-F238E27FC236}">
                <a16:creationId xmlns:a16="http://schemas.microsoft.com/office/drawing/2014/main" id="{29D14B4B-1952-4EB4-BE05-D7DBE0E5AC6E}"/>
              </a:ext>
            </a:extLst>
          </p:cNvPr>
          <p:cNvSpPr>
            <a:spLocks noGrp="1"/>
          </p:cNvSpPr>
          <p:nvPr>
            <p:ph type="title"/>
          </p:nvPr>
        </p:nvSpPr>
        <p:spPr/>
        <p:txBody>
          <a:bodyPr/>
          <a:lstStyle>
            <a:lvl1pPr>
              <a:defRPr>
                <a:solidFill>
                  <a:schemeClr val="bg1"/>
                </a:solidFill>
              </a:defRPr>
            </a:lvl1pPr>
          </a:lstStyle>
          <a:p>
            <a:r>
              <a:rPr lang="fi-FI"/>
              <a:t>Muokkaa ots. perustyyl. napsautt.</a:t>
            </a:r>
            <a:endParaRPr lang="fi-FI" dirty="0"/>
          </a:p>
        </p:txBody>
      </p:sp>
      <p:grpSp>
        <p:nvGrpSpPr>
          <p:cNvPr id="13" name="Ryhmä 12">
            <a:extLst>
              <a:ext uri="{FF2B5EF4-FFF2-40B4-BE49-F238E27FC236}">
                <a16:creationId xmlns:a16="http://schemas.microsoft.com/office/drawing/2014/main" id="{276252AE-2CF1-4BBF-A63E-C70F8FC9BDEE}"/>
              </a:ext>
            </a:extLst>
          </p:cNvPr>
          <p:cNvGrpSpPr/>
          <p:nvPr/>
        </p:nvGrpSpPr>
        <p:grpSpPr bwMode="hidden">
          <a:xfrm>
            <a:off x="-3349" y="-1"/>
            <a:ext cx="12196317" cy="184444"/>
            <a:chOff x="-3349" y="-1"/>
            <a:chExt cx="12196317" cy="184444"/>
          </a:xfrm>
        </p:grpSpPr>
        <p:sp>
          <p:nvSpPr>
            <p:cNvPr id="14" name="Suorakulmio 13">
              <a:extLst>
                <a:ext uri="{FF2B5EF4-FFF2-40B4-BE49-F238E27FC236}">
                  <a16:creationId xmlns:a16="http://schemas.microsoft.com/office/drawing/2014/main" id="{F0691BA8-97ED-4C1E-B671-B57D99B50E29}"/>
                </a:ext>
              </a:extLst>
            </p:cNvPr>
            <p:cNvSpPr/>
            <p:nvPr/>
          </p:nvSpPr>
          <p:spPr bwMode="hidden">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7BF4DEF5-5281-4B18-A141-F2C1BC2382EF}"/>
                </a:ext>
              </a:extLst>
            </p:cNvPr>
            <p:cNvSpPr/>
            <p:nvPr/>
          </p:nvSpPr>
          <p:spPr bwMode="hidden">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1208DDC4-E1CA-411C-9D22-8E454B642C89}"/>
                </a:ext>
              </a:extLst>
            </p:cNvPr>
            <p:cNvSpPr/>
            <p:nvPr/>
          </p:nvSpPr>
          <p:spPr bwMode="hidden">
            <a:xfrm>
              <a:off x="-3349" y="0"/>
              <a:ext cx="6099349" cy="1844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28710412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Otsikko ja sisältö 5">
    <p:bg>
      <p:bgPr>
        <a:solidFill>
          <a:srgbClr val="003479"/>
        </a:solidFill>
        <a:effectLst/>
      </p:bgPr>
    </p:bg>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buSzPct val="100000"/>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uorakulmio 3">
            <a:extLst>
              <a:ext uri="{FF2B5EF4-FFF2-40B4-BE49-F238E27FC236}">
                <a16:creationId xmlns:a16="http://schemas.microsoft.com/office/drawing/2014/main" id="{FE9852A5-07E6-4376-9C1D-4E4448897750}"/>
              </a:ext>
            </a:extLst>
          </p:cNvPr>
          <p:cNvSpPr/>
          <p:nvPr/>
        </p:nvSpPr>
        <p:spPr bwMode="hidden">
          <a:xfrm>
            <a:off x="11264201" y="0"/>
            <a:ext cx="927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 name="Suorakulmio 4">
            <a:extLst>
              <a:ext uri="{FF2B5EF4-FFF2-40B4-BE49-F238E27FC236}">
                <a16:creationId xmlns:a16="http://schemas.microsoft.com/office/drawing/2014/main" id="{C7989676-AC66-4486-B6C9-E63F3E498754}"/>
              </a:ext>
            </a:extLst>
          </p:cNvPr>
          <p:cNvSpPr/>
          <p:nvPr/>
        </p:nvSpPr>
        <p:spPr bwMode="hidden">
          <a:xfrm>
            <a:off x="11264202" y="0"/>
            <a:ext cx="927797" cy="1686459"/>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6" name="Suorakulmio 5">
            <a:extLst>
              <a:ext uri="{FF2B5EF4-FFF2-40B4-BE49-F238E27FC236}">
                <a16:creationId xmlns:a16="http://schemas.microsoft.com/office/drawing/2014/main" id="{3FF2E058-7E75-48EC-8C1F-2FF757FB989E}"/>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7" name="Kuva 6" descr="Digi- ja väestötietoviraston tunnus">
            <a:extLst>
              <a:ext uri="{FF2B5EF4-FFF2-40B4-BE49-F238E27FC236}">
                <a16:creationId xmlns:a16="http://schemas.microsoft.com/office/drawing/2014/main" id="{C4443638-77DC-415E-8457-6903AF400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8" name="Suorakulmio 7">
            <a:extLst>
              <a:ext uri="{FF2B5EF4-FFF2-40B4-BE49-F238E27FC236}">
                <a16:creationId xmlns:a16="http://schemas.microsoft.com/office/drawing/2014/main" id="{7BF0A0FF-7D18-40A5-A791-8CA709157671}"/>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Päivämäärän paikkamerkki 8">
            <a:extLst>
              <a:ext uri="{FF2B5EF4-FFF2-40B4-BE49-F238E27FC236}">
                <a16:creationId xmlns:a16="http://schemas.microsoft.com/office/drawing/2014/main" id="{73C95146-7C36-438C-9DAE-63479554C773}"/>
              </a:ext>
            </a:extLst>
          </p:cNvPr>
          <p:cNvSpPr>
            <a:spLocks noGrp="1"/>
          </p:cNvSpPr>
          <p:nvPr>
            <p:ph type="dt" sz="half" idx="10"/>
          </p:nvPr>
        </p:nvSpPr>
        <p:spPr/>
        <p:txBody>
          <a:bodyPr/>
          <a:lstStyle>
            <a:lvl1pPr>
              <a:defRPr>
                <a:solidFill>
                  <a:schemeClr val="bg1"/>
                </a:solidFill>
              </a:defRPr>
            </a:lvl1pPr>
          </a:lstStyle>
          <a:p>
            <a:fld id="{87E97EDE-97C6-4F92-B141-9D1D1E9D59C8}" type="datetime1">
              <a:rPr lang="fi-FI" smtClean="0"/>
              <a:t>26.4.2023</a:t>
            </a:fld>
            <a:endParaRPr lang="fi-FI"/>
          </a:p>
        </p:txBody>
      </p:sp>
      <p:sp>
        <p:nvSpPr>
          <p:cNvPr id="10" name="Alatunnisteen paikkamerkki 9">
            <a:extLst>
              <a:ext uri="{FF2B5EF4-FFF2-40B4-BE49-F238E27FC236}">
                <a16:creationId xmlns:a16="http://schemas.microsoft.com/office/drawing/2014/main" id="{C4E047A0-C542-4AB2-8A4A-6BF092042858}"/>
              </a:ext>
            </a:extLst>
          </p:cNvPr>
          <p:cNvSpPr>
            <a:spLocks noGrp="1"/>
          </p:cNvSpPr>
          <p:nvPr>
            <p:ph type="ftr" sz="quarter" idx="11"/>
          </p:nvPr>
        </p:nvSpPr>
        <p:spPr/>
        <p:txBody>
          <a:bodyPr/>
          <a:lstStyle>
            <a:lvl1pPr>
              <a:defRPr>
                <a:solidFill>
                  <a:schemeClr val="bg1"/>
                </a:solidFill>
              </a:defRPr>
            </a:lvl1pPr>
          </a:lstStyle>
          <a:p>
            <a:r>
              <a:rPr lang="fi-FI"/>
              <a:t>[Esittäjä, Esityksen nimi]</a:t>
            </a:r>
          </a:p>
        </p:txBody>
      </p:sp>
      <p:sp>
        <p:nvSpPr>
          <p:cNvPr id="11" name="Dian numeron paikkamerkki 10">
            <a:extLst>
              <a:ext uri="{FF2B5EF4-FFF2-40B4-BE49-F238E27FC236}">
                <a16:creationId xmlns:a16="http://schemas.microsoft.com/office/drawing/2014/main" id="{7C6DF7F1-2782-4BF5-BDD9-9DE2512D9C9C}"/>
              </a:ext>
            </a:extLst>
          </p:cNvPr>
          <p:cNvSpPr>
            <a:spLocks noGrp="1"/>
          </p:cNvSpPr>
          <p:nvPr>
            <p:ph type="sldNum" sz="quarter" idx="12"/>
          </p:nvPr>
        </p:nvSpPr>
        <p:spPr/>
        <p:txBody>
          <a:bodyPr/>
          <a:lstStyle>
            <a:lvl1pPr>
              <a:defRPr>
                <a:solidFill>
                  <a:schemeClr val="bg1"/>
                </a:solidFill>
              </a:defRPr>
            </a:lvl1pPr>
          </a:lstStyle>
          <a:p>
            <a:fld id="{70794C75-185B-4AE2-8765-4194C13CFAA1}" type="slidenum">
              <a:rPr lang="fi-FI" smtClean="0"/>
              <a:t>‹#›</a:t>
            </a:fld>
            <a:endParaRPr lang="fi-FI"/>
          </a:p>
        </p:txBody>
      </p:sp>
      <p:sp>
        <p:nvSpPr>
          <p:cNvPr id="12" name="Otsikko 11">
            <a:extLst>
              <a:ext uri="{FF2B5EF4-FFF2-40B4-BE49-F238E27FC236}">
                <a16:creationId xmlns:a16="http://schemas.microsoft.com/office/drawing/2014/main" id="{29D14B4B-1952-4EB4-BE05-D7DBE0E5AC6E}"/>
              </a:ext>
            </a:extLst>
          </p:cNvPr>
          <p:cNvSpPr>
            <a:spLocks noGrp="1"/>
          </p:cNvSpPr>
          <p:nvPr>
            <p:ph type="title"/>
          </p:nvPr>
        </p:nvSpPr>
        <p:spPr/>
        <p:txBody>
          <a:bodyPr/>
          <a:lstStyle>
            <a:lvl1pPr>
              <a:defRPr>
                <a:solidFill>
                  <a:schemeClr val="bg1"/>
                </a:solidFill>
              </a:defRPr>
            </a:lvl1pPr>
          </a:lstStyle>
          <a:p>
            <a:r>
              <a:rPr lang="fi-FI"/>
              <a:t>Muokkaa ots. perustyyl. napsautt.</a:t>
            </a:r>
            <a:endParaRPr lang="fi-FI" dirty="0"/>
          </a:p>
        </p:txBody>
      </p:sp>
    </p:spTree>
    <p:extLst>
      <p:ext uri="{BB962C8B-B14F-4D97-AF65-F5344CB8AC3E}">
        <p14:creationId xmlns:p14="http://schemas.microsoft.com/office/powerpoint/2010/main" val="42298903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Kaksi sisältökohdetta">
    <p:spTree>
      <p:nvGrpSpPr>
        <p:cNvPr id="1" name=""/>
        <p:cNvGrpSpPr/>
        <p:nvPr/>
      </p:nvGrpSpPr>
      <p:grpSpPr>
        <a:xfrm>
          <a:off x="0" y="0"/>
          <a:ext cx="0" cy="0"/>
          <a:chOff x="0" y="0"/>
          <a:chExt cx="0" cy="0"/>
        </a:xfrm>
      </p:grpSpPr>
      <p:sp>
        <p:nvSpPr>
          <p:cNvPr id="6" name="Sisällön paikkamerkki 5"/>
          <p:cNvSpPr>
            <a:spLocks noGrp="1"/>
          </p:cNvSpPr>
          <p:nvPr>
            <p:ph sz="quarter" idx="10"/>
          </p:nvPr>
        </p:nvSpPr>
        <p:spPr>
          <a:xfrm>
            <a:off x="684000"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Sisällön paikkamerkki 5"/>
          <p:cNvSpPr>
            <a:spLocks noGrp="1"/>
          </p:cNvSpPr>
          <p:nvPr>
            <p:ph sz="quarter" idx="11"/>
          </p:nvPr>
        </p:nvSpPr>
        <p:spPr>
          <a:xfrm>
            <a:off x="5908965"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2A61DB81-3DB9-4CA7-9330-0B9CEA8F324A}"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A926AF69-340F-4339-875D-0E52781B70E4}"/>
              </a:ext>
            </a:extLst>
          </p:cNvPr>
          <p:cNvSpPr>
            <a:spLocks noGrp="1"/>
          </p:cNvSpPr>
          <p:nvPr>
            <p:ph type="title"/>
          </p:nvPr>
        </p:nvSpPr>
        <p:spPr/>
        <p:txBody>
          <a:bodyPr/>
          <a:lstStyle/>
          <a:p>
            <a:r>
              <a:rPr lang="fi-FI"/>
              <a:t>Muokkaa ots. perustyyl. napsautt.</a:t>
            </a:r>
          </a:p>
        </p:txBody>
      </p:sp>
      <p:sp>
        <p:nvSpPr>
          <p:cNvPr id="9" name="Suorakulmio 8">
            <a:extLst>
              <a:ext uri="{FF2B5EF4-FFF2-40B4-BE49-F238E27FC236}">
                <a16:creationId xmlns:a16="http://schemas.microsoft.com/office/drawing/2014/main" id="{D159EC23-32AC-4A57-B362-E986AE830BEB}"/>
              </a:ext>
            </a:extLst>
          </p:cNvPr>
          <p:cNvSpPr/>
          <p:nvPr/>
        </p:nvSpPr>
        <p:spPr bwMode="hidden">
          <a:xfrm>
            <a:off x="11264201" y="0"/>
            <a:ext cx="927800"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1" name="Suorakulmio 10">
            <a:extLst>
              <a:ext uri="{FF2B5EF4-FFF2-40B4-BE49-F238E27FC236}">
                <a16:creationId xmlns:a16="http://schemas.microsoft.com/office/drawing/2014/main" id="{5D478EBF-7260-4333-A3DA-1A3FAB789462}"/>
              </a:ext>
            </a:extLst>
          </p:cNvPr>
          <p:cNvSpPr/>
          <p:nvPr/>
        </p:nvSpPr>
        <p:spPr bwMode="hidden">
          <a:xfrm>
            <a:off x="11264202" y="0"/>
            <a:ext cx="927797" cy="1686459"/>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2" name="Kuva 11" descr="Digi- ja väestötietoviraston tunnus">
            <a:extLst>
              <a:ext uri="{FF2B5EF4-FFF2-40B4-BE49-F238E27FC236}">
                <a16:creationId xmlns:a16="http://schemas.microsoft.com/office/drawing/2014/main" id="{8AA85937-5B2E-4F41-81B0-ED5CC46DCF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3" name="Ryhmä 12">
            <a:extLst>
              <a:ext uri="{FF2B5EF4-FFF2-40B4-BE49-F238E27FC236}">
                <a16:creationId xmlns:a16="http://schemas.microsoft.com/office/drawing/2014/main" id="{57145983-7A52-449A-B262-21F547B26B93}"/>
              </a:ext>
            </a:extLst>
          </p:cNvPr>
          <p:cNvGrpSpPr/>
          <p:nvPr/>
        </p:nvGrpSpPr>
        <p:grpSpPr bwMode="hidden">
          <a:xfrm>
            <a:off x="11264198" y="1686458"/>
            <a:ext cx="927802" cy="1742542"/>
            <a:chOff x="11264198" y="1686458"/>
            <a:chExt cx="927802" cy="1742542"/>
          </a:xfrm>
        </p:grpSpPr>
        <p:sp>
          <p:nvSpPr>
            <p:cNvPr id="14" name="Suorakulmio 13">
              <a:extLst>
                <a:ext uri="{FF2B5EF4-FFF2-40B4-BE49-F238E27FC236}">
                  <a16:creationId xmlns:a16="http://schemas.microsoft.com/office/drawing/2014/main" id="{74E45BEC-ABB1-4C14-8C86-4238C511AA46}"/>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5" name="Suorakulmio 14">
              <a:extLst>
                <a:ext uri="{FF2B5EF4-FFF2-40B4-BE49-F238E27FC236}">
                  <a16:creationId xmlns:a16="http://schemas.microsoft.com/office/drawing/2014/main" id="{54E4311F-16F3-4D91-A9F1-55ACC07B1FC9}"/>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Tree>
    <p:extLst>
      <p:ext uri="{BB962C8B-B14F-4D97-AF65-F5344CB8AC3E}">
        <p14:creationId xmlns:p14="http://schemas.microsoft.com/office/powerpoint/2010/main" val="28512937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Kaksi sisältökohdetta 2">
    <p:spTree>
      <p:nvGrpSpPr>
        <p:cNvPr id="1" name=""/>
        <p:cNvGrpSpPr/>
        <p:nvPr/>
      </p:nvGrpSpPr>
      <p:grpSpPr>
        <a:xfrm>
          <a:off x="0" y="0"/>
          <a:ext cx="0" cy="0"/>
          <a:chOff x="0" y="0"/>
          <a:chExt cx="0" cy="0"/>
        </a:xfrm>
      </p:grpSpPr>
      <p:sp>
        <p:nvSpPr>
          <p:cNvPr id="6" name="Sisällön paikkamerkki 5"/>
          <p:cNvSpPr>
            <a:spLocks noGrp="1"/>
          </p:cNvSpPr>
          <p:nvPr>
            <p:ph sz="quarter" idx="10"/>
          </p:nvPr>
        </p:nvSpPr>
        <p:spPr>
          <a:xfrm>
            <a:off x="684000"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Sisällön paikkamerkki 5"/>
          <p:cNvSpPr>
            <a:spLocks noGrp="1"/>
          </p:cNvSpPr>
          <p:nvPr>
            <p:ph sz="quarter" idx="11"/>
          </p:nvPr>
        </p:nvSpPr>
        <p:spPr>
          <a:xfrm>
            <a:off x="5908965" y="1692000"/>
            <a:ext cx="5040000" cy="4608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A4440F68-15F5-480B-9DE4-7EBB610D316D}"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A926AF69-340F-4339-875D-0E52781B70E4}"/>
              </a:ext>
            </a:extLst>
          </p:cNvPr>
          <p:cNvSpPr>
            <a:spLocks noGrp="1"/>
          </p:cNvSpPr>
          <p:nvPr>
            <p:ph type="title"/>
          </p:nvPr>
        </p:nvSpPr>
        <p:spPr/>
        <p:txBody>
          <a:bodyPr/>
          <a:lstStyle/>
          <a:p>
            <a:r>
              <a:rPr lang="fi-FI"/>
              <a:t>Muokkaa ots. perustyyl. napsautt.</a:t>
            </a:r>
            <a:endParaRPr lang="fi-FI" dirty="0"/>
          </a:p>
        </p:txBody>
      </p:sp>
      <p:grpSp>
        <p:nvGrpSpPr>
          <p:cNvPr id="20" name="Ryhmä 19">
            <a:extLst>
              <a:ext uri="{FF2B5EF4-FFF2-40B4-BE49-F238E27FC236}">
                <a16:creationId xmlns:a16="http://schemas.microsoft.com/office/drawing/2014/main" id="{B2D0249D-8315-41B1-9780-9DAB2DB354D0}"/>
              </a:ext>
            </a:extLst>
          </p:cNvPr>
          <p:cNvGrpSpPr/>
          <p:nvPr/>
        </p:nvGrpSpPr>
        <p:grpSpPr>
          <a:xfrm>
            <a:off x="-3349" y="-1"/>
            <a:ext cx="12196317" cy="184444"/>
            <a:chOff x="-3349" y="-1"/>
            <a:chExt cx="12196317" cy="184444"/>
          </a:xfrm>
        </p:grpSpPr>
        <p:sp>
          <p:nvSpPr>
            <p:cNvPr id="21" name="Suorakulmio 20">
              <a:extLst>
                <a:ext uri="{FF2B5EF4-FFF2-40B4-BE49-F238E27FC236}">
                  <a16:creationId xmlns:a16="http://schemas.microsoft.com/office/drawing/2014/main" id="{AED9E84E-5216-47DA-ADD8-5D15C1AC3B41}"/>
                </a:ext>
              </a:extLst>
            </p:cNvPr>
            <p:cNvSpPr/>
            <p:nvPr/>
          </p:nvSpPr>
          <p:spPr>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Suorakulmio 21">
              <a:extLst>
                <a:ext uri="{FF2B5EF4-FFF2-40B4-BE49-F238E27FC236}">
                  <a16:creationId xmlns:a16="http://schemas.microsoft.com/office/drawing/2014/main" id="{67F5547C-7954-4F4D-AC74-4A6EA2875AAC}"/>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3" name="Suorakulmio 22">
              <a:extLst>
                <a:ext uri="{FF2B5EF4-FFF2-40B4-BE49-F238E27FC236}">
                  <a16:creationId xmlns:a16="http://schemas.microsoft.com/office/drawing/2014/main" id="{87BBA05F-9F93-4AA6-84F8-33F19AED12C9}"/>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11564952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Kuva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97E8B0C-E577-4695-957B-1C995442E487}"/>
              </a:ext>
            </a:extLst>
          </p:cNvPr>
          <p:cNvSpPr>
            <a:spLocks noGrp="1"/>
          </p:cNvSpPr>
          <p:nvPr>
            <p:ph type="title" hasCustomPrompt="1"/>
          </p:nvPr>
        </p:nvSpPr>
        <p:spPr>
          <a:xfrm>
            <a:off x="6552000" y="144000"/>
            <a:ext cx="5040000" cy="1224000"/>
          </a:xfrm>
        </p:spPr>
        <p:txBody>
          <a:bodyPr/>
          <a:lstStyle>
            <a:lvl1pPr>
              <a:defRPr/>
            </a:lvl1pPr>
          </a:lstStyle>
          <a:p>
            <a:r>
              <a:rPr lang="fi-FI" dirty="0"/>
              <a:t>Lisää otsikko</a:t>
            </a:r>
          </a:p>
        </p:txBody>
      </p:sp>
      <p:sp>
        <p:nvSpPr>
          <p:cNvPr id="6" name="Sisällön paikkamerkki 5"/>
          <p:cNvSpPr>
            <a:spLocks noGrp="1"/>
          </p:cNvSpPr>
          <p:nvPr>
            <p:ph sz="quarter" idx="10"/>
          </p:nvPr>
        </p:nvSpPr>
        <p:spPr>
          <a:xfrm>
            <a:off x="6552000" y="1692000"/>
            <a:ext cx="5040000" cy="4176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0"/>
            <a:ext cx="6098400" cy="6858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F60E698C-D493-4892-B2EA-9276EC2391AC}"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spTree>
    <p:extLst>
      <p:ext uri="{BB962C8B-B14F-4D97-AF65-F5344CB8AC3E}">
        <p14:creationId xmlns:p14="http://schemas.microsoft.com/office/powerpoint/2010/main" val="2256899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Kuva ja sisältö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53AF88-2FB5-4066-A63D-AF08E623331F}"/>
              </a:ext>
            </a:extLst>
          </p:cNvPr>
          <p:cNvSpPr>
            <a:spLocks noGrp="1"/>
          </p:cNvSpPr>
          <p:nvPr>
            <p:ph type="title" hasCustomPrompt="1"/>
          </p:nvPr>
        </p:nvSpPr>
        <p:spPr>
          <a:xfrm>
            <a:off x="6552000" y="144000"/>
            <a:ext cx="5040000" cy="1224000"/>
          </a:xfrm>
        </p:spPr>
        <p:txBody>
          <a:bodyPr/>
          <a:lstStyle>
            <a:lvl1pPr>
              <a:defRPr/>
            </a:lvl1pPr>
          </a:lstStyle>
          <a:p>
            <a:r>
              <a:rPr lang="fi-FI" dirty="0"/>
              <a:t>Lisää otsikko</a:t>
            </a:r>
          </a:p>
        </p:txBody>
      </p:sp>
      <p:sp>
        <p:nvSpPr>
          <p:cNvPr id="6" name="Sisällön paikkamerkki 5"/>
          <p:cNvSpPr>
            <a:spLocks noGrp="1"/>
          </p:cNvSpPr>
          <p:nvPr>
            <p:ph sz="quarter" idx="10"/>
          </p:nvPr>
        </p:nvSpPr>
        <p:spPr>
          <a:xfrm>
            <a:off x="6552000" y="1980000"/>
            <a:ext cx="5040000" cy="4176000"/>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177800"/>
            <a:ext cx="6098400" cy="6696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5CA64D05-4654-4CA6-B93C-7D8FACA9E66B}"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grpSp>
        <p:nvGrpSpPr>
          <p:cNvPr id="8" name="Ryhmä 7">
            <a:extLst>
              <a:ext uri="{FF2B5EF4-FFF2-40B4-BE49-F238E27FC236}">
                <a16:creationId xmlns:a16="http://schemas.microsoft.com/office/drawing/2014/main" id="{0B889DA2-6ABB-4EFE-B6AF-612F35A91766}"/>
              </a:ext>
            </a:extLst>
          </p:cNvPr>
          <p:cNvGrpSpPr/>
          <p:nvPr/>
        </p:nvGrpSpPr>
        <p:grpSpPr>
          <a:xfrm>
            <a:off x="-3349" y="-1"/>
            <a:ext cx="12196317" cy="184444"/>
            <a:chOff x="-3349" y="-1"/>
            <a:chExt cx="12196317" cy="184444"/>
          </a:xfrm>
        </p:grpSpPr>
        <p:sp>
          <p:nvSpPr>
            <p:cNvPr id="10" name="Suorakulmio 9">
              <a:extLst>
                <a:ext uri="{FF2B5EF4-FFF2-40B4-BE49-F238E27FC236}">
                  <a16:creationId xmlns:a16="http://schemas.microsoft.com/office/drawing/2014/main" id="{81249EA6-2B9B-476A-8613-FA520AA1D78E}"/>
                </a:ext>
              </a:extLst>
            </p:cNvPr>
            <p:cNvSpPr/>
            <p:nvPr/>
          </p:nvSpPr>
          <p:spPr>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8F358FB2-A4DC-4AC9-8D4C-4F349A6FDCA6}"/>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6FFC29D-9168-46DC-98B8-6113FC96D5D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28402701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Osan ylätunniste">
    <p:bg>
      <p:bgPr>
        <a:solidFill>
          <a:schemeClr val="tx2"/>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583018"/>
            <a:ext cx="7831000" cy="3780000"/>
          </a:xfrm>
          <a:prstGeom prst="rect">
            <a:avLst/>
          </a:prstGeom>
        </p:spPr>
        <p:txBody>
          <a:bodyPr anchor="ctr">
            <a:normAutofit/>
          </a:bodyPr>
          <a:lstStyle>
            <a:lvl1pP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4" name="Suorakulmio 3">
            <a:extLst>
              <a:ext uri="{FF2B5EF4-FFF2-40B4-BE49-F238E27FC236}">
                <a16:creationId xmlns:a16="http://schemas.microsoft.com/office/drawing/2014/main" id="{0131D400-A51F-4E9A-8776-CC32B0896B0D}"/>
              </a:ext>
            </a:extLst>
          </p:cNvPr>
          <p:cNvSpPr/>
          <p:nvPr/>
        </p:nvSpPr>
        <p:spPr bwMode="hidden">
          <a:xfrm>
            <a:off x="9537540" y="0"/>
            <a:ext cx="26544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 name="Suorakulmio 4">
            <a:extLst>
              <a:ext uri="{FF2B5EF4-FFF2-40B4-BE49-F238E27FC236}">
                <a16:creationId xmlns:a16="http://schemas.microsoft.com/office/drawing/2014/main" id="{C1194658-33A7-428A-94A4-3B04F135436C}"/>
              </a:ext>
            </a:extLst>
          </p:cNvPr>
          <p:cNvSpPr/>
          <p:nvPr/>
        </p:nvSpPr>
        <p:spPr bwMode="hidden">
          <a:xfrm>
            <a:off x="9537538" y="0"/>
            <a:ext cx="2654462" cy="1686459"/>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0" name="Ryhmä 9">
            <a:extLst>
              <a:ext uri="{FF2B5EF4-FFF2-40B4-BE49-F238E27FC236}">
                <a16:creationId xmlns:a16="http://schemas.microsoft.com/office/drawing/2014/main" id="{DD8B682A-67E4-46A6-BF9B-BB9CFF0FF7D4}"/>
              </a:ext>
            </a:extLst>
          </p:cNvPr>
          <p:cNvGrpSpPr/>
          <p:nvPr/>
        </p:nvGrpSpPr>
        <p:grpSpPr bwMode="hidden">
          <a:xfrm>
            <a:off x="9537538" y="1686458"/>
            <a:ext cx="2654462" cy="3485083"/>
            <a:chOff x="9537538" y="1686458"/>
            <a:chExt cx="2654462" cy="3485083"/>
          </a:xfrm>
        </p:grpSpPr>
        <p:sp>
          <p:nvSpPr>
            <p:cNvPr id="8" name="Suorakulmio 7">
              <a:extLst>
                <a:ext uri="{FF2B5EF4-FFF2-40B4-BE49-F238E27FC236}">
                  <a16:creationId xmlns:a16="http://schemas.microsoft.com/office/drawing/2014/main" id="{E0F50E4C-D7C1-4D38-8956-62CA7B75DA2C}"/>
                </a:ext>
              </a:extLst>
            </p:cNvPr>
            <p:cNvSpPr/>
            <p:nvPr/>
          </p:nvSpPr>
          <p:spPr bwMode="hidden">
            <a:xfrm>
              <a:off x="9537539" y="1686459"/>
              <a:ext cx="2654461" cy="3485082"/>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752EF954-A7E9-4DC0-8EB8-7520B2D8E250}"/>
                </a:ext>
              </a:extLst>
            </p:cNvPr>
            <p:cNvSpPr/>
            <p:nvPr/>
          </p:nvSpPr>
          <p:spPr bwMode="hidden">
            <a:xfrm>
              <a:off x="9537538" y="1686458"/>
              <a:ext cx="2654462" cy="3485081"/>
            </a:xfrm>
            <a:prstGeom prst="rect">
              <a:avLst/>
            </a:prstGeom>
            <a:blipFill dpi="0" rotWithShape="1">
              <a:blip r:embed="rId4">
                <a:extLst>
                  <a:ext uri="{96DAC541-7B7A-43D3-8B79-37D633B846F1}">
                    <asvg:svgBlip xmlns:asvg="http://schemas.microsoft.com/office/drawing/2016/SVG/main" r:embed="rId5"/>
                  </a:ext>
                </a:extLst>
              </a:blip>
              <a:srcRect/>
              <a:tile tx="0" ty="25400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
        <p:nvSpPr>
          <p:cNvPr id="7" name="Päivämäärän paikkamerkki 6">
            <a:extLst>
              <a:ext uri="{FF2B5EF4-FFF2-40B4-BE49-F238E27FC236}">
                <a16:creationId xmlns:a16="http://schemas.microsoft.com/office/drawing/2014/main" id="{197C2E35-5949-46BD-873D-3B12F62EEF1E}"/>
              </a:ext>
            </a:extLst>
          </p:cNvPr>
          <p:cNvSpPr>
            <a:spLocks noGrp="1"/>
          </p:cNvSpPr>
          <p:nvPr>
            <p:ph type="dt" sz="half" idx="10"/>
          </p:nvPr>
        </p:nvSpPr>
        <p:spPr/>
        <p:txBody>
          <a:bodyPr/>
          <a:lstStyle>
            <a:lvl1pPr>
              <a:defRPr>
                <a:noFill/>
              </a:defRPr>
            </a:lvl1pPr>
          </a:lstStyle>
          <a:p>
            <a:fld id="{97EB3C44-9F33-4420-B317-BAC711273DBF}" type="datetime1">
              <a:rPr lang="fi-FI" smtClean="0"/>
              <a:t>26.4.2023</a:t>
            </a:fld>
            <a:endParaRPr lang="fi-FI"/>
          </a:p>
        </p:txBody>
      </p:sp>
      <p:sp>
        <p:nvSpPr>
          <p:cNvPr id="11" name="Alatunnisteen paikkamerkki 10">
            <a:extLst>
              <a:ext uri="{FF2B5EF4-FFF2-40B4-BE49-F238E27FC236}">
                <a16:creationId xmlns:a16="http://schemas.microsoft.com/office/drawing/2014/main" id="{E5C2EC7C-6591-4F5A-8AD2-29EB4012BF26}"/>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0BA36DD4-C3E7-4A22-A4E1-5BAF3ECE8122}"/>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181021923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Otsikkodia 4">
    <p:bg>
      <p:bgPr>
        <a:solidFill>
          <a:srgbClr val="003479"/>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506000" y="1058400"/>
            <a:ext cx="9180000" cy="2844000"/>
          </a:xfrm>
          <a:prstGeom prst="rect">
            <a:avLst/>
          </a:prstGeom>
        </p:spPr>
        <p:txBody>
          <a:bodyPr anchor="ctr">
            <a:normAutofit/>
          </a:bodyPr>
          <a:lstStyle>
            <a:lvl1pPr algn="ct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506000" y="3913200"/>
            <a:ext cx="9180000" cy="798496"/>
          </a:xfrm>
          <a:prstGeom prst="rect">
            <a:avLst/>
          </a:prstGeom>
        </p:spPr>
        <p:txBody>
          <a:bodyPr/>
          <a:lstStyle>
            <a:lvl1pPr marL="0" marR="0" indent="0" algn="ctr"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6" name="Päivämäärän paikkamerkki 5">
            <a:extLst>
              <a:ext uri="{FF2B5EF4-FFF2-40B4-BE49-F238E27FC236}">
                <a16:creationId xmlns:a16="http://schemas.microsoft.com/office/drawing/2014/main" id="{9F6A7473-39BB-4150-A94F-200D3B3A931A}"/>
              </a:ext>
            </a:extLst>
          </p:cNvPr>
          <p:cNvSpPr>
            <a:spLocks noGrp="1"/>
          </p:cNvSpPr>
          <p:nvPr>
            <p:ph type="dt" sz="half" idx="10"/>
          </p:nvPr>
        </p:nvSpPr>
        <p:spPr/>
        <p:txBody>
          <a:bodyPr/>
          <a:lstStyle>
            <a:lvl1pPr>
              <a:defRPr>
                <a:noFill/>
              </a:defRPr>
            </a:lvl1pPr>
          </a:lstStyle>
          <a:p>
            <a:fld id="{7329C09C-CF74-49F1-9C96-8296974C965C}" type="datetime1">
              <a:rPr lang="fi-FI" smtClean="0"/>
              <a:t>26.4.2023</a:t>
            </a:fld>
            <a:endParaRPr lang="fi-FI"/>
          </a:p>
        </p:txBody>
      </p:sp>
      <p:sp>
        <p:nvSpPr>
          <p:cNvPr id="8" name="Alatunnisteen paikkamerkki 7">
            <a:extLst>
              <a:ext uri="{FF2B5EF4-FFF2-40B4-BE49-F238E27FC236}">
                <a16:creationId xmlns:a16="http://schemas.microsoft.com/office/drawing/2014/main" id="{EE3FE697-1EF0-4E9A-B881-22083B830045}"/>
              </a:ext>
            </a:extLst>
          </p:cNvPr>
          <p:cNvSpPr>
            <a:spLocks noGrp="1"/>
          </p:cNvSpPr>
          <p:nvPr>
            <p:ph type="ftr" sz="quarter" idx="11"/>
          </p:nvPr>
        </p:nvSpPr>
        <p:spPr/>
        <p:txBody>
          <a:bodyPr/>
          <a:lstStyle>
            <a:lvl1pPr>
              <a:defRPr>
                <a:noFill/>
              </a:defRPr>
            </a:lvl1pPr>
          </a:lstStyle>
          <a:p>
            <a:r>
              <a:rPr lang="fi-FI"/>
              <a:t>[Esittäjä, Esityksen nimi]</a:t>
            </a:r>
          </a:p>
        </p:txBody>
      </p:sp>
      <p:sp>
        <p:nvSpPr>
          <p:cNvPr id="14" name="Dian numeron paikkamerkki 13">
            <a:extLst>
              <a:ext uri="{FF2B5EF4-FFF2-40B4-BE49-F238E27FC236}">
                <a16:creationId xmlns:a16="http://schemas.microsoft.com/office/drawing/2014/main" id="{86ED129E-CDCF-4E00-90E1-93996D9FBED3}"/>
              </a:ext>
            </a:extLst>
          </p:cNvPr>
          <p:cNvSpPr>
            <a:spLocks noGrp="1"/>
          </p:cNvSpPr>
          <p:nvPr>
            <p:ph type="sldNum" sz="quarter" idx="12"/>
          </p:nvPr>
        </p:nvSpPr>
        <p:spPr/>
        <p:txBody>
          <a:bodyPr/>
          <a:lstStyle>
            <a:lvl1pPr>
              <a:defRPr>
                <a:noFill/>
              </a:defRPr>
            </a:lvl1pPr>
          </a:lstStyle>
          <a:p>
            <a:fld id="{8680CC61-DB77-4485-B460-D8E4038D4204}" type="slidenum">
              <a:rPr lang="fi-FI" smtClean="0"/>
              <a:t>‹#›</a:t>
            </a:fld>
            <a:endParaRPr lang="fi-FI"/>
          </a:p>
        </p:txBody>
      </p:sp>
      <p:cxnSp>
        <p:nvCxnSpPr>
          <p:cNvPr id="15" name="Suora yhdysviiva 14">
            <a:extLst>
              <a:ext uri="{FF2B5EF4-FFF2-40B4-BE49-F238E27FC236}">
                <a16:creationId xmlns:a16="http://schemas.microsoft.com/office/drawing/2014/main" id="{82C5EE30-2825-4F54-A285-C3478FA6782B}"/>
              </a:ext>
            </a:extLst>
          </p:cNvPr>
          <p:cNvCxnSpPr>
            <a:cxnSpLocks/>
          </p:cNvCxnSpPr>
          <p:nvPr/>
        </p:nvCxnSpPr>
        <p:spPr>
          <a:xfrm>
            <a:off x="3396000" y="4711698"/>
            <a:ext cx="54000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6" name="Ryhmä 15">
            <a:extLst>
              <a:ext uri="{FF2B5EF4-FFF2-40B4-BE49-F238E27FC236}">
                <a16:creationId xmlns:a16="http://schemas.microsoft.com/office/drawing/2014/main" id="{72670C36-271B-4D79-868F-3B737A5E3AAB}"/>
              </a:ext>
            </a:extLst>
          </p:cNvPr>
          <p:cNvGrpSpPr/>
          <p:nvPr/>
        </p:nvGrpSpPr>
        <p:grpSpPr bwMode="ltGray">
          <a:xfrm>
            <a:off x="-3349" y="-1"/>
            <a:ext cx="12196317" cy="184444"/>
            <a:chOff x="-3349" y="-1"/>
            <a:chExt cx="12196317" cy="184444"/>
          </a:xfrm>
        </p:grpSpPr>
        <p:sp>
          <p:nvSpPr>
            <p:cNvPr id="17" name="Suorakulmio 16">
              <a:extLst>
                <a:ext uri="{FF2B5EF4-FFF2-40B4-BE49-F238E27FC236}">
                  <a16:creationId xmlns:a16="http://schemas.microsoft.com/office/drawing/2014/main" id="{E04F78F4-5499-49EA-AEF7-18DE888894C9}"/>
                </a:ext>
              </a:extLst>
            </p:cNvPr>
            <p:cNvSpPr/>
            <p:nvPr/>
          </p:nvSpPr>
          <p:spPr bwMode="ltGray">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8CBF931B-A378-48C8-8824-EC763AA02375}"/>
                </a:ext>
              </a:extLst>
            </p:cNvPr>
            <p:cNvSpPr/>
            <p:nvPr/>
          </p:nvSpPr>
          <p:spPr bwMode="ltGray">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1550037E-50FC-4D49-AD61-18C6D23A73E2}"/>
                </a:ext>
              </a:extLst>
            </p:cNvPr>
            <p:cNvSpPr/>
            <p:nvPr/>
          </p:nvSpPr>
          <p:spPr bwMode="ltGray">
            <a:xfrm>
              <a:off x="-3349" y="0"/>
              <a:ext cx="6099349" cy="1844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pic>
        <p:nvPicPr>
          <p:cNvPr id="13" name="Kuva 12" descr="Digi- ja väestötietoviraston tunnus">
            <a:extLst>
              <a:ext uri="{FF2B5EF4-FFF2-40B4-BE49-F238E27FC236}">
                <a16:creationId xmlns:a16="http://schemas.microsoft.com/office/drawing/2014/main" id="{F17563C3-911C-480B-BA3B-982F8BB121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66267" y="5308892"/>
            <a:ext cx="4859467" cy="673684"/>
          </a:xfrm>
          <a:prstGeom prst="rect">
            <a:avLst/>
          </a:prstGeom>
        </p:spPr>
      </p:pic>
    </p:spTree>
    <p:extLst>
      <p:ext uri="{BB962C8B-B14F-4D97-AF65-F5344CB8AC3E}">
        <p14:creationId xmlns:p14="http://schemas.microsoft.com/office/powerpoint/2010/main" val="238364673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Osan ylätunniste 2">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583018"/>
            <a:ext cx="7831000" cy="3780000"/>
          </a:xfrm>
          <a:prstGeom prst="rect">
            <a:avLst/>
          </a:prstGeom>
        </p:spPr>
        <p:txBody>
          <a:bodyPr anchor="ctr">
            <a:normAutofit/>
          </a:bodyPr>
          <a:lstStyle>
            <a:lvl1pPr>
              <a:defRPr sz="4800">
                <a:solidFill>
                  <a:schemeClr val="accent6"/>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rgbClr val="1E1E1E"/>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sp>
        <p:nvSpPr>
          <p:cNvPr id="4" name="Suorakulmio 3">
            <a:extLst>
              <a:ext uri="{FF2B5EF4-FFF2-40B4-BE49-F238E27FC236}">
                <a16:creationId xmlns:a16="http://schemas.microsoft.com/office/drawing/2014/main" id="{0131D400-A51F-4E9A-8776-CC32B0896B0D}"/>
              </a:ext>
            </a:extLst>
          </p:cNvPr>
          <p:cNvSpPr/>
          <p:nvPr/>
        </p:nvSpPr>
        <p:spPr bwMode="hidden">
          <a:xfrm>
            <a:off x="9537540" y="0"/>
            <a:ext cx="2654462"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 name="Suorakulmio 4">
            <a:extLst>
              <a:ext uri="{FF2B5EF4-FFF2-40B4-BE49-F238E27FC236}">
                <a16:creationId xmlns:a16="http://schemas.microsoft.com/office/drawing/2014/main" id="{C1194658-33A7-428A-94A4-3B04F135436C}"/>
              </a:ext>
            </a:extLst>
          </p:cNvPr>
          <p:cNvSpPr/>
          <p:nvPr/>
        </p:nvSpPr>
        <p:spPr bwMode="hidden">
          <a:xfrm>
            <a:off x="9537538" y="0"/>
            <a:ext cx="2654462" cy="1686459"/>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0" name="Ryhmä 9">
            <a:extLst>
              <a:ext uri="{FF2B5EF4-FFF2-40B4-BE49-F238E27FC236}">
                <a16:creationId xmlns:a16="http://schemas.microsoft.com/office/drawing/2014/main" id="{DD8B682A-67E4-46A6-BF9B-BB9CFF0FF7D4}"/>
              </a:ext>
            </a:extLst>
          </p:cNvPr>
          <p:cNvGrpSpPr/>
          <p:nvPr/>
        </p:nvGrpSpPr>
        <p:grpSpPr bwMode="hidden">
          <a:xfrm>
            <a:off x="9537538" y="1686458"/>
            <a:ext cx="2654462" cy="3485083"/>
            <a:chOff x="9537538" y="1686458"/>
            <a:chExt cx="2654462" cy="3485083"/>
          </a:xfrm>
        </p:grpSpPr>
        <p:sp>
          <p:nvSpPr>
            <p:cNvPr id="8" name="Suorakulmio 7">
              <a:extLst>
                <a:ext uri="{FF2B5EF4-FFF2-40B4-BE49-F238E27FC236}">
                  <a16:creationId xmlns:a16="http://schemas.microsoft.com/office/drawing/2014/main" id="{E0F50E4C-D7C1-4D38-8956-62CA7B75DA2C}"/>
                </a:ext>
              </a:extLst>
            </p:cNvPr>
            <p:cNvSpPr/>
            <p:nvPr/>
          </p:nvSpPr>
          <p:spPr bwMode="hidden">
            <a:xfrm>
              <a:off x="9537539" y="1686459"/>
              <a:ext cx="2654461" cy="3485082"/>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752EF954-A7E9-4DC0-8EB8-7520B2D8E250}"/>
                </a:ext>
              </a:extLst>
            </p:cNvPr>
            <p:cNvSpPr/>
            <p:nvPr/>
          </p:nvSpPr>
          <p:spPr bwMode="hidden">
            <a:xfrm>
              <a:off x="9537538" y="1686458"/>
              <a:ext cx="2654462" cy="3485081"/>
            </a:xfrm>
            <a:prstGeom prst="rect">
              <a:avLst/>
            </a:prstGeom>
            <a:blipFill dpi="0" rotWithShape="1">
              <a:blip r:embed="rId4">
                <a:extLst>
                  <a:ext uri="{96DAC541-7B7A-43D3-8B79-37D633B846F1}">
                    <asvg:svgBlip xmlns:asvg="http://schemas.microsoft.com/office/drawing/2016/SVG/main" r:embed="rId5"/>
                  </a:ext>
                </a:extLst>
              </a:blip>
              <a:srcRect/>
              <a:tile tx="0" ty="254000" sx="55000" sy="5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
        <p:nvSpPr>
          <p:cNvPr id="7" name="Päivämäärän paikkamerkki 6">
            <a:extLst>
              <a:ext uri="{FF2B5EF4-FFF2-40B4-BE49-F238E27FC236}">
                <a16:creationId xmlns:a16="http://schemas.microsoft.com/office/drawing/2014/main" id="{3585933E-E513-4D2D-80F4-4DDBF5BBFE76}"/>
              </a:ext>
            </a:extLst>
          </p:cNvPr>
          <p:cNvSpPr>
            <a:spLocks noGrp="1"/>
          </p:cNvSpPr>
          <p:nvPr>
            <p:ph type="dt" sz="half" idx="10"/>
          </p:nvPr>
        </p:nvSpPr>
        <p:spPr/>
        <p:txBody>
          <a:bodyPr/>
          <a:lstStyle>
            <a:lvl1pPr>
              <a:defRPr>
                <a:noFill/>
              </a:defRPr>
            </a:lvl1pPr>
          </a:lstStyle>
          <a:p>
            <a:fld id="{F0BA0A8A-B3FD-4079-8770-E8CC5AB802E6}" type="datetime1">
              <a:rPr lang="fi-FI" smtClean="0"/>
              <a:t>26.4.2023</a:t>
            </a:fld>
            <a:endParaRPr lang="fi-FI"/>
          </a:p>
        </p:txBody>
      </p:sp>
      <p:sp>
        <p:nvSpPr>
          <p:cNvPr id="11" name="Alatunnisteen paikkamerkki 10">
            <a:extLst>
              <a:ext uri="{FF2B5EF4-FFF2-40B4-BE49-F238E27FC236}">
                <a16:creationId xmlns:a16="http://schemas.microsoft.com/office/drawing/2014/main" id="{F5A47C6D-ED80-42DB-BFC6-B25792E284EB}"/>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46A0DB30-44AF-4FD4-B5C2-C0A11B7E5DAE}"/>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22276715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Osan ylätunniste 3">
    <p:bg>
      <p:bgPr>
        <a:solidFill>
          <a:schemeClr val="tx2"/>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2349001"/>
            <a:ext cx="7831000" cy="2160000"/>
          </a:xfrm>
          <a:prstGeom prst="rect">
            <a:avLst/>
          </a:prstGeom>
        </p:spPr>
        <p:txBody>
          <a:bodyPr anchor="ctr">
            <a:normAutofit/>
          </a:bodyPr>
          <a:lstStyle>
            <a:lvl1pPr>
              <a:defRPr sz="4800">
                <a:solidFill>
                  <a:schemeClr val="bg1"/>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bg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7" name="Päivämäärän paikkamerkki 6">
            <a:extLst>
              <a:ext uri="{FF2B5EF4-FFF2-40B4-BE49-F238E27FC236}">
                <a16:creationId xmlns:a16="http://schemas.microsoft.com/office/drawing/2014/main" id="{197C2E35-5949-46BD-873D-3B12F62EEF1E}"/>
              </a:ext>
            </a:extLst>
          </p:cNvPr>
          <p:cNvSpPr>
            <a:spLocks noGrp="1"/>
          </p:cNvSpPr>
          <p:nvPr>
            <p:ph type="dt" sz="half" idx="10"/>
          </p:nvPr>
        </p:nvSpPr>
        <p:spPr/>
        <p:txBody>
          <a:bodyPr/>
          <a:lstStyle>
            <a:lvl1pPr>
              <a:defRPr>
                <a:noFill/>
              </a:defRPr>
            </a:lvl1pPr>
          </a:lstStyle>
          <a:p>
            <a:fld id="{181AB414-D824-46AE-9E38-FEC27B63AD0D}" type="datetime1">
              <a:rPr lang="fi-FI" smtClean="0"/>
              <a:t>26.4.2023</a:t>
            </a:fld>
            <a:endParaRPr lang="fi-FI"/>
          </a:p>
        </p:txBody>
      </p:sp>
      <p:sp>
        <p:nvSpPr>
          <p:cNvPr id="11" name="Alatunnisteen paikkamerkki 10">
            <a:extLst>
              <a:ext uri="{FF2B5EF4-FFF2-40B4-BE49-F238E27FC236}">
                <a16:creationId xmlns:a16="http://schemas.microsoft.com/office/drawing/2014/main" id="{E5C2EC7C-6591-4F5A-8AD2-29EB4012BF26}"/>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0BA36DD4-C3E7-4A22-A4E1-5BAF3ECE8122}"/>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grpSp>
        <p:nvGrpSpPr>
          <p:cNvPr id="13" name="Ryhmä 12">
            <a:extLst>
              <a:ext uri="{FF2B5EF4-FFF2-40B4-BE49-F238E27FC236}">
                <a16:creationId xmlns:a16="http://schemas.microsoft.com/office/drawing/2014/main" id="{11AFF80D-D3E5-423A-96AE-7311558F83BF}"/>
              </a:ext>
            </a:extLst>
          </p:cNvPr>
          <p:cNvGrpSpPr/>
          <p:nvPr/>
        </p:nvGrpSpPr>
        <p:grpSpPr bwMode="ltGray">
          <a:xfrm>
            <a:off x="-3349" y="-1"/>
            <a:ext cx="12196317" cy="184444"/>
            <a:chOff x="-3349" y="-1"/>
            <a:chExt cx="12196317" cy="184444"/>
          </a:xfrm>
        </p:grpSpPr>
        <p:sp>
          <p:nvSpPr>
            <p:cNvPr id="14" name="Suorakulmio 13">
              <a:extLst>
                <a:ext uri="{FF2B5EF4-FFF2-40B4-BE49-F238E27FC236}">
                  <a16:creationId xmlns:a16="http://schemas.microsoft.com/office/drawing/2014/main" id="{CECF133C-4B96-4CB3-ABCE-F866667A4658}"/>
                </a:ext>
              </a:extLst>
            </p:cNvPr>
            <p:cNvSpPr/>
            <p:nvPr/>
          </p:nvSpPr>
          <p:spPr bwMode="ltGray">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07875BE8-0288-4A8E-BCE9-F343B54BCDC1}"/>
                </a:ext>
              </a:extLst>
            </p:cNvPr>
            <p:cNvSpPr/>
            <p:nvPr/>
          </p:nvSpPr>
          <p:spPr bwMode="ltGray">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722ECC97-2AC3-4CD1-B686-55337FB517D3}"/>
                </a:ext>
              </a:extLst>
            </p:cNvPr>
            <p:cNvSpPr/>
            <p:nvPr/>
          </p:nvSpPr>
          <p:spPr bwMode="ltGray">
            <a:xfrm>
              <a:off x="-3349" y="0"/>
              <a:ext cx="6099349" cy="1844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249854192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Osan ylätunniste 4">
    <p:bg>
      <p:bgPr>
        <a:solidFill>
          <a:schemeClr val="bg1"/>
        </a:solid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1440000" y="2349001"/>
            <a:ext cx="7831000" cy="2160000"/>
          </a:xfrm>
          <a:prstGeom prst="rect">
            <a:avLst/>
          </a:prstGeom>
        </p:spPr>
        <p:txBody>
          <a:bodyPr anchor="ctr">
            <a:normAutofit/>
          </a:bodyPr>
          <a:lstStyle>
            <a:lvl1pPr>
              <a:defRPr sz="4800">
                <a:solidFill>
                  <a:schemeClr val="accent6"/>
                </a:solidFill>
              </a:defRPr>
            </a:lvl1pPr>
          </a:lstStyle>
          <a:p>
            <a:r>
              <a:rPr lang="fi-FI"/>
              <a:t>Muokkaa ots. perustyyl. napsautt.</a:t>
            </a:r>
            <a:endParaRPr lang="fi-FI" dirty="0"/>
          </a:p>
        </p:txBody>
      </p:sp>
      <p:sp>
        <p:nvSpPr>
          <p:cNvPr id="3" name="Alaotsikko 2"/>
          <p:cNvSpPr>
            <a:spLocks noGrp="1"/>
          </p:cNvSpPr>
          <p:nvPr>
            <p:ph type="subTitle" idx="1"/>
          </p:nvPr>
        </p:nvSpPr>
        <p:spPr>
          <a:xfrm>
            <a:off x="1440000" y="4788000"/>
            <a:ext cx="7831000" cy="1656000"/>
          </a:xfrm>
          <a:prstGeom prst="rect">
            <a:avLst/>
          </a:prstGeom>
        </p:spPr>
        <p:txBody>
          <a:bodyPr>
            <a:normAutofit/>
          </a:bodyPr>
          <a:lstStyle>
            <a:lvl1pPr marL="0" marR="0" indent="0" algn="l" defTabSz="609585" rtl="0" eaLnBrk="1" fontAlgn="auto" latinLnBrk="0" hangingPunct="1">
              <a:lnSpc>
                <a:spcPct val="100000"/>
              </a:lnSpc>
              <a:spcBef>
                <a:spcPts val="0"/>
              </a:spcBef>
              <a:spcAft>
                <a:spcPts val="0"/>
              </a:spcAft>
              <a:buClr>
                <a:srgbClr val="009FDA"/>
              </a:buClr>
              <a:buSzTx/>
              <a:buFont typeface="Arial" panose="020B0604020202020204" pitchFamily="34" charset="0"/>
              <a:buNone/>
              <a:tabLst/>
              <a:defRPr sz="2800">
                <a:solidFill>
                  <a:schemeClr val="tx1"/>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i-FI"/>
              <a:t>Muokkaa alaotsikon perustyyliä napsautt.</a:t>
            </a:r>
            <a:endParaRPr lang="fi-FI" dirty="0"/>
          </a:p>
        </p:txBody>
      </p:sp>
      <p:pic>
        <p:nvPicPr>
          <p:cNvPr id="6" name="Kuva 5" descr="Digi- ja väestötietoviraston tunnus">
            <a:extLst>
              <a:ext uri="{FF2B5EF4-FFF2-40B4-BE49-F238E27FC236}">
                <a16:creationId xmlns:a16="http://schemas.microsoft.com/office/drawing/2014/main" id="{F3B074BD-D428-4E36-90E8-FEE517079F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7" name="Päivämäärän paikkamerkki 6">
            <a:extLst>
              <a:ext uri="{FF2B5EF4-FFF2-40B4-BE49-F238E27FC236}">
                <a16:creationId xmlns:a16="http://schemas.microsoft.com/office/drawing/2014/main" id="{197C2E35-5949-46BD-873D-3B12F62EEF1E}"/>
              </a:ext>
            </a:extLst>
          </p:cNvPr>
          <p:cNvSpPr>
            <a:spLocks noGrp="1"/>
          </p:cNvSpPr>
          <p:nvPr>
            <p:ph type="dt" sz="half" idx="10"/>
          </p:nvPr>
        </p:nvSpPr>
        <p:spPr/>
        <p:txBody>
          <a:bodyPr/>
          <a:lstStyle>
            <a:lvl1pPr>
              <a:defRPr>
                <a:noFill/>
              </a:defRPr>
            </a:lvl1pPr>
          </a:lstStyle>
          <a:p>
            <a:fld id="{FBA5C628-C0A5-40C3-B460-6A49A6DFBB8B}" type="datetime1">
              <a:rPr lang="fi-FI" smtClean="0"/>
              <a:t>26.4.2023</a:t>
            </a:fld>
            <a:endParaRPr lang="fi-FI"/>
          </a:p>
        </p:txBody>
      </p:sp>
      <p:sp>
        <p:nvSpPr>
          <p:cNvPr id="11" name="Alatunnisteen paikkamerkki 10">
            <a:extLst>
              <a:ext uri="{FF2B5EF4-FFF2-40B4-BE49-F238E27FC236}">
                <a16:creationId xmlns:a16="http://schemas.microsoft.com/office/drawing/2014/main" id="{E5C2EC7C-6591-4F5A-8AD2-29EB4012BF26}"/>
              </a:ext>
            </a:extLst>
          </p:cNvPr>
          <p:cNvSpPr>
            <a:spLocks noGrp="1"/>
          </p:cNvSpPr>
          <p:nvPr>
            <p:ph type="ftr" sz="quarter" idx="11"/>
          </p:nvPr>
        </p:nvSpPr>
        <p:spPr/>
        <p:txBody>
          <a:bodyPr/>
          <a:lstStyle>
            <a:lvl1pPr>
              <a:defRPr>
                <a:noFill/>
              </a:defRPr>
            </a:lvl1pPr>
          </a:lstStyle>
          <a:p>
            <a:r>
              <a:rPr lang="fi-FI"/>
              <a:t>[Esittäjä, Esityksen nimi]</a:t>
            </a:r>
          </a:p>
        </p:txBody>
      </p:sp>
      <p:sp>
        <p:nvSpPr>
          <p:cNvPr id="12" name="Dian numeron paikkamerkki 11">
            <a:extLst>
              <a:ext uri="{FF2B5EF4-FFF2-40B4-BE49-F238E27FC236}">
                <a16:creationId xmlns:a16="http://schemas.microsoft.com/office/drawing/2014/main" id="{0BA36DD4-C3E7-4A22-A4E1-5BAF3ECE8122}"/>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grpSp>
        <p:nvGrpSpPr>
          <p:cNvPr id="13" name="Ryhmä 12">
            <a:extLst>
              <a:ext uri="{FF2B5EF4-FFF2-40B4-BE49-F238E27FC236}">
                <a16:creationId xmlns:a16="http://schemas.microsoft.com/office/drawing/2014/main" id="{11AFF80D-D3E5-423A-96AE-7311558F83BF}"/>
              </a:ext>
            </a:extLst>
          </p:cNvPr>
          <p:cNvGrpSpPr/>
          <p:nvPr/>
        </p:nvGrpSpPr>
        <p:grpSpPr>
          <a:xfrm>
            <a:off x="-3349" y="-1"/>
            <a:ext cx="12196317" cy="184444"/>
            <a:chOff x="-3349" y="-1"/>
            <a:chExt cx="12196317" cy="184444"/>
          </a:xfrm>
        </p:grpSpPr>
        <p:sp>
          <p:nvSpPr>
            <p:cNvPr id="14" name="Suorakulmio 13">
              <a:extLst>
                <a:ext uri="{FF2B5EF4-FFF2-40B4-BE49-F238E27FC236}">
                  <a16:creationId xmlns:a16="http://schemas.microsoft.com/office/drawing/2014/main" id="{CECF133C-4B96-4CB3-ABCE-F866667A4658}"/>
                </a:ext>
              </a:extLst>
            </p:cNvPr>
            <p:cNvSpPr/>
            <p:nvPr/>
          </p:nvSpPr>
          <p:spPr>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07875BE8-0288-4A8E-BCE9-F343B54BCDC1}"/>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722ECC97-2AC3-4CD1-B686-55337FB517D3}"/>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21803532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Kuvadia">
    <p:spTree>
      <p:nvGrpSpPr>
        <p:cNvPr id="1" name=""/>
        <p:cNvGrpSpPr/>
        <p:nvPr/>
      </p:nvGrpSpPr>
      <p:grpSpPr>
        <a:xfrm>
          <a:off x="0" y="0"/>
          <a:ext cx="0" cy="0"/>
          <a:chOff x="0" y="0"/>
          <a:chExt cx="0" cy="0"/>
        </a:xfrm>
      </p:grpSpPr>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0"/>
            <a:ext cx="11268000" cy="6858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45327FF1-3DAE-4AA1-BD03-D42331965355}"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spTree>
    <p:extLst>
      <p:ext uri="{BB962C8B-B14F-4D97-AF65-F5344CB8AC3E}">
        <p14:creationId xmlns:p14="http://schemas.microsoft.com/office/powerpoint/2010/main" val="22306456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Kuvadia 2">
    <p:spTree>
      <p:nvGrpSpPr>
        <p:cNvPr id="1" name=""/>
        <p:cNvGrpSpPr/>
        <p:nvPr/>
      </p:nvGrpSpPr>
      <p:grpSpPr>
        <a:xfrm>
          <a:off x="0" y="0"/>
          <a:ext cx="0" cy="0"/>
          <a:chOff x="0" y="0"/>
          <a:chExt cx="0" cy="0"/>
        </a:xfrm>
      </p:grpSpPr>
      <p:sp>
        <p:nvSpPr>
          <p:cNvPr id="9" name="Kuvan paikkamerkki 8">
            <a:extLst>
              <a:ext uri="{FF2B5EF4-FFF2-40B4-BE49-F238E27FC236}">
                <a16:creationId xmlns:a16="http://schemas.microsoft.com/office/drawing/2014/main" id="{B6C2AA10-EF8C-401A-8DBF-CD497FD77836}"/>
              </a:ext>
            </a:extLst>
          </p:cNvPr>
          <p:cNvSpPr>
            <a:spLocks noGrp="1"/>
          </p:cNvSpPr>
          <p:nvPr>
            <p:ph type="pic" sz="quarter" idx="15"/>
          </p:nvPr>
        </p:nvSpPr>
        <p:spPr>
          <a:xfrm>
            <a:off x="0" y="177800"/>
            <a:ext cx="11268000" cy="6696000"/>
          </a:xfrm>
        </p:spPr>
        <p:txBody>
          <a:bodyPr anchor="ctr"/>
          <a:lstStyle>
            <a:lvl1pPr marL="0" indent="0" algn="ctr">
              <a:buNone/>
              <a:defRPr/>
            </a:lvl1pPr>
          </a:lstStyle>
          <a:p>
            <a:r>
              <a:rPr lang="fi-FI"/>
              <a:t>Lisää kuva napsauttamalla kuvaketta</a:t>
            </a:r>
          </a:p>
        </p:txBody>
      </p:sp>
      <p:sp>
        <p:nvSpPr>
          <p:cNvPr id="3" name="Päivämäärän paikkamerkki 2">
            <a:extLst>
              <a:ext uri="{FF2B5EF4-FFF2-40B4-BE49-F238E27FC236}">
                <a16:creationId xmlns:a16="http://schemas.microsoft.com/office/drawing/2014/main" id="{E2CB6CD6-2188-4AEE-ABD6-C5A6ED95EA71}"/>
              </a:ext>
            </a:extLst>
          </p:cNvPr>
          <p:cNvSpPr>
            <a:spLocks noGrp="1"/>
          </p:cNvSpPr>
          <p:nvPr>
            <p:ph type="dt" sz="half" idx="12"/>
          </p:nvPr>
        </p:nvSpPr>
        <p:spPr/>
        <p:txBody>
          <a:bodyPr/>
          <a:lstStyle/>
          <a:p>
            <a:fld id="{1D3B2DD7-132D-4166-BD82-CFC741E9E917}" type="datetime1">
              <a:rPr lang="fi-FI" smtClean="0"/>
              <a:t>26.4.2023</a:t>
            </a:fld>
            <a:endParaRPr lang="fi-FI"/>
          </a:p>
        </p:txBody>
      </p:sp>
      <p:sp>
        <p:nvSpPr>
          <p:cNvPr id="4" name="Alatunnisteen paikkamerkki 3">
            <a:extLst>
              <a:ext uri="{FF2B5EF4-FFF2-40B4-BE49-F238E27FC236}">
                <a16:creationId xmlns:a16="http://schemas.microsoft.com/office/drawing/2014/main" id="{4BEAFFA4-05E3-4451-8C5A-90B263D107FD}"/>
              </a:ext>
            </a:extLst>
          </p:cNvPr>
          <p:cNvSpPr>
            <a:spLocks noGrp="1"/>
          </p:cNvSpPr>
          <p:nvPr>
            <p:ph type="ftr" sz="quarter" idx="13"/>
          </p:nvPr>
        </p:nvSpPr>
        <p:spPr/>
        <p:txBody>
          <a:bodyPr/>
          <a:lstStyle/>
          <a:p>
            <a:r>
              <a:rPr lang="fi-FI"/>
              <a:t>[Esittäjä, Esityksen nimi]</a:t>
            </a:r>
          </a:p>
        </p:txBody>
      </p:sp>
      <p:sp>
        <p:nvSpPr>
          <p:cNvPr id="5" name="Dian numeron paikkamerkki 4">
            <a:extLst>
              <a:ext uri="{FF2B5EF4-FFF2-40B4-BE49-F238E27FC236}">
                <a16:creationId xmlns:a16="http://schemas.microsoft.com/office/drawing/2014/main" id="{43F6B199-90A9-46C8-8A30-DA2859C15FA9}"/>
              </a:ext>
            </a:extLst>
          </p:cNvPr>
          <p:cNvSpPr>
            <a:spLocks noGrp="1"/>
          </p:cNvSpPr>
          <p:nvPr>
            <p:ph type="sldNum" sz="quarter" idx="14"/>
          </p:nvPr>
        </p:nvSpPr>
        <p:spPr/>
        <p:txBody>
          <a:bodyPr/>
          <a:lstStyle/>
          <a:p>
            <a:fld id="{70794C75-185B-4AE2-8765-4194C13CFAA1}" type="slidenum">
              <a:rPr lang="fi-FI" smtClean="0"/>
              <a:t>‹#›</a:t>
            </a:fld>
            <a:endParaRPr lang="fi-FI"/>
          </a:p>
        </p:txBody>
      </p:sp>
      <p:grpSp>
        <p:nvGrpSpPr>
          <p:cNvPr id="14" name="Ryhmä 13">
            <a:extLst>
              <a:ext uri="{FF2B5EF4-FFF2-40B4-BE49-F238E27FC236}">
                <a16:creationId xmlns:a16="http://schemas.microsoft.com/office/drawing/2014/main" id="{190E73AA-F0FE-4DF0-BC0E-A98421FC5DBA}"/>
              </a:ext>
            </a:extLst>
          </p:cNvPr>
          <p:cNvGrpSpPr/>
          <p:nvPr/>
        </p:nvGrpSpPr>
        <p:grpSpPr>
          <a:xfrm>
            <a:off x="-3349" y="-1"/>
            <a:ext cx="12196317" cy="184444"/>
            <a:chOff x="-3349" y="-1"/>
            <a:chExt cx="12196317" cy="184444"/>
          </a:xfrm>
        </p:grpSpPr>
        <p:sp>
          <p:nvSpPr>
            <p:cNvPr id="15" name="Suorakulmio 14">
              <a:extLst>
                <a:ext uri="{FF2B5EF4-FFF2-40B4-BE49-F238E27FC236}">
                  <a16:creationId xmlns:a16="http://schemas.microsoft.com/office/drawing/2014/main" id="{4436CC7E-BC95-4A9F-8C18-564ADE79F7C8}"/>
                </a:ext>
              </a:extLst>
            </p:cNvPr>
            <p:cNvSpPr/>
            <p:nvPr/>
          </p:nvSpPr>
          <p:spPr>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9C867BD7-30D4-46E5-8607-A4875A9CE557}"/>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7" name="Suorakulmio 16">
              <a:extLst>
                <a:ext uri="{FF2B5EF4-FFF2-40B4-BE49-F238E27FC236}">
                  <a16:creationId xmlns:a16="http://schemas.microsoft.com/office/drawing/2014/main" id="{57087915-E1F7-4CC7-B9D1-17F2E14E4B3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37812965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Vain otsikko">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F4F961BD-32BD-4DE6-B24F-B0EB60775E43}"/>
              </a:ext>
            </a:extLst>
          </p:cNvPr>
          <p:cNvSpPr>
            <a:spLocks noGrp="1"/>
          </p:cNvSpPr>
          <p:nvPr>
            <p:ph type="dt" sz="half" idx="10"/>
          </p:nvPr>
        </p:nvSpPr>
        <p:spPr/>
        <p:txBody>
          <a:bodyPr/>
          <a:lstStyle/>
          <a:p>
            <a:fld id="{F0BFB975-5590-4C96-B82D-6E94A3AC6E25}" type="datetime1">
              <a:rPr lang="fi-FI" smtClean="0"/>
              <a:t>26.4.2023</a:t>
            </a:fld>
            <a:endParaRPr lang="fi-FI"/>
          </a:p>
        </p:txBody>
      </p:sp>
      <p:sp>
        <p:nvSpPr>
          <p:cNvPr id="5" name="Alatunnisteen paikkamerkki 4">
            <a:extLst>
              <a:ext uri="{FF2B5EF4-FFF2-40B4-BE49-F238E27FC236}">
                <a16:creationId xmlns:a16="http://schemas.microsoft.com/office/drawing/2014/main" id="{BFFEAC66-BCC1-4B4A-BCE6-F4D5ED1A023B}"/>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0FDF1CBE-9061-489C-A9E5-D51832856076}"/>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3" name="Otsikko 2">
            <a:extLst>
              <a:ext uri="{FF2B5EF4-FFF2-40B4-BE49-F238E27FC236}">
                <a16:creationId xmlns:a16="http://schemas.microsoft.com/office/drawing/2014/main" id="{02A0EA0F-B73A-431C-938D-59D404C677CB}"/>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2022534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Vain otsikko 2">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F4F961BD-32BD-4DE6-B24F-B0EB60775E43}"/>
              </a:ext>
            </a:extLst>
          </p:cNvPr>
          <p:cNvSpPr>
            <a:spLocks noGrp="1"/>
          </p:cNvSpPr>
          <p:nvPr>
            <p:ph type="dt" sz="half" idx="10"/>
          </p:nvPr>
        </p:nvSpPr>
        <p:spPr/>
        <p:txBody>
          <a:bodyPr/>
          <a:lstStyle/>
          <a:p>
            <a:fld id="{E4B20295-1111-4D00-B010-00C383A31127}" type="datetime1">
              <a:rPr lang="fi-FI" smtClean="0"/>
              <a:t>26.4.2023</a:t>
            </a:fld>
            <a:endParaRPr lang="fi-FI"/>
          </a:p>
        </p:txBody>
      </p:sp>
      <p:sp>
        <p:nvSpPr>
          <p:cNvPr id="5" name="Alatunnisteen paikkamerkki 4">
            <a:extLst>
              <a:ext uri="{FF2B5EF4-FFF2-40B4-BE49-F238E27FC236}">
                <a16:creationId xmlns:a16="http://schemas.microsoft.com/office/drawing/2014/main" id="{BFFEAC66-BCC1-4B4A-BCE6-F4D5ED1A023B}"/>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0FDF1CBE-9061-489C-A9E5-D51832856076}"/>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3038BAC7-72E6-414E-831C-82D7CC72C184}"/>
              </a:ext>
            </a:extLst>
          </p:cNvPr>
          <p:cNvSpPr>
            <a:spLocks noGrp="1"/>
          </p:cNvSpPr>
          <p:nvPr>
            <p:ph type="title"/>
          </p:nvPr>
        </p:nvSpPr>
        <p:spPr/>
        <p:txBody>
          <a:bodyPr/>
          <a:lstStyle/>
          <a:p>
            <a:r>
              <a:rPr lang="fi-FI"/>
              <a:t>Muokkaa ots. perustyyl. napsautt.</a:t>
            </a:r>
          </a:p>
        </p:txBody>
      </p:sp>
      <p:sp>
        <p:nvSpPr>
          <p:cNvPr id="8" name="Suorakulmio 7">
            <a:extLst>
              <a:ext uri="{FF2B5EF4-FFF2-40B4-BE49-F238E27FC236}">
                <a16:creationId xmlns:a16="http://schemas.microsoft.com/office/drawing/2014/main" id="{C1016184-14CF-4DB5-9F23-8AB5AB16E363}"/>
              </a:ext>
            </a:extLst>
          </p:cNvPr>
          <p:cNvSpPr/>
          <p:nvPr/>
        </p:nvSpPr>
        <p:spPr bwMode="hidden">
          <a:xfrm>
            <a:off x="11264201" y="0"/>
            <a:ext cx="927800" cy="6858000"/>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Suorakulmio 8">
            <a:extLst>
              <a:ext uri="{FF2B5EF4-FFF2-40B4-BE49-F238E27FC236}">
                <a16:creationId xmlns:a16="http://schemas.microsoft.com/office/drawing/2014/main" id="{A983AAF2-C013-4D41-8EB7-AEC78A378EE1}"/>
              </a:ext>
            </a:extLst>
          </p:cNvPr>
          <p:cNvSpPr/>
          <p:nvPr/>
        </p:nvSpPr>
        <p:spPr bwMode="hidden">
          <a:xfrm>
            <a:off x="11264202" y="0"/>
            <a:ext cx="927797" cy="1686459"/>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0" name="Kuva 9" descr="Digi- ja väestötietoviraston tunnus">
            <a:extLst>
              <a:ext uri="{FF2B5EF4-FFF2-40B4-BE49-F238E27FC236}">
                <a16:creationId xmlns:a16="http://schemas.microsoft.com/office/drawing/2014/main" id="{F0D575C6-B4CB-4C8C-B09E-A8BA22F563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grpSp>
        <p:nvGrpSpPr>
          <p:cNvPr id="11" name="Ryhmä 10">
            <a:extLst>
              <a:ext uri="{FF2B5EF4-FFF2-40B4-BE49-F238E27FC236}">
                <a16:creationId xmlns:a16="http://schemas.microsoft.com/office/drawing/2014/main" id="{5E6A761A-5485-4C61-9452-FFB6B0F07BE8}"/>
              </a:ext>
            </a:extLst>
          </p:cNvPr>
          <p:cNvGrpSpPr/>
          <p:nvPr/>
        </p:nvGrpSpPr>
        <p:grpSpPr bwMode="hidden">
          <a:xfrm>
            <a:off x="11264198" y="1686458"/>
            <a:ext cx="927802" cy="1742542"/>
            <a:chOff x="11264198" y="1686458"/>
            <a:chExt cx="927802" cy="1742542"/>
          </a:xfrm>
        </p:grpSpPr>
        <p:sp>
          <p:nvSpPr>
            <p:cNvPr id="12" name="Suorakulmio 11">
              <a:extLst>
                <a:ext uri="{FF2B5EF4-FFF2-40B4-BE49-F238E27FC236}">
                  <a16:creationId xmlns:a16="http://schemas.microsoft.com/office/drawing/2014/main" id="{252FAD0E-F6EC-4A36-9600-7C7E38D4D5FA}"/>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3" name="Suorakulmio 12">
              <a:extLst>
                <a:ext uri="{FF2B5EF4-FFF2-40B4-BE49-F238E27FC236}">
                  <a16:creationId xmlns:a16="http://schemas.microsoft.com/office/drawing/2014/main" id="{DC20AD70-ABB1-4DC9-B024-AE94F8483613}"/>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spTree>
    <p:extLst>
      <p:ext uri="{BB962C8B-B14F-4D97-AF65-F5344CB8AC3E}">
        <p14:creationId xmlns:p14="http://schemas.microsoft.com/office/powerpoint/2010/main" val="412106711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Vain otsikko 3">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F4F961BD-32BD-4DE6-B24F-B0EB60775E43}"/>
              </a:ext>
            </a:extLst>
          </p:cNvPr>
          <p:cNvSpPr>
            <a:spLocks noGrp="1"/>
          </p:cNvSpPr>
          <p:nvPr>
            <p:ph type="dt" sz="half" idx="10"/>
          </p:nvPr>
        </p:nvSpPr>
        <p:spPr/>
        <p:txBody>
          <a:bodyPr/>
          <a:lstStyle/>
          <a:p>
            <a:fld id="{477CDF1A-EEBB-435E-AF68-754637121FA8}" type="datetime1">
              <a:rPr lang="fi-FI" smtClean="0"/>
              <a:t>26.4.2023</a:t>
            </a:fld>
            <a:endParaRPr lang="fi-FI"/>
          </a:p>
        </p:txBody>
      </p:sp>
      <p:sp>
        <p:nvSpPr>
          <p:cNvPr id="5" name="Alatunnisteen paikkamerkki 4">
            <a:extLst>
              <a:ext uri="{FF2B5EF4-FFF2-40B4-BE49-F238E27FC236}">
                <a16:creationId xmlns:a16="http://schemas.microsoft.com/office/drawing/2014/main" id="{BFFEAC66-BCC1-4B4A-BCE6-F4D5ED1A023B}"/>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0FDF1CBE-9061-489C-A9E5-D51832856076}"/>
              </a:ext>
            </a:extLst>
          </p:cNvPr>
          <p:cNvSpPr>
            <a:spLocks noGrp="1"/>
          </p:cNvSpPr>
          <p:nvPr>
            <p:ph type="sldNum" sz="quarter" idx="12"/>
          </p:nvPr>
        </p:nvSpPr>
        <p:spPr/>
        <p:txBody>
          <a:bodyPr/>
          <a:lstStyle/>
          <a:p>
            <a:fld id="{70794C75-185B-4AE2-8765-4194C13CFAA1}" type="slidenum">
              <a:rPr lang="fi-FI" smtClean="0"/>
              <a:t>‹#›</a:t>
            </a:fld>
            <a:endParaRPr lang="fi-FI"/>
          </a:p>
        </p:txBody>
      </p:sp>
      <p:sp>
        <p:nvSpPr>
          <p:cNvPr id="7" name="Otsikko 6">
            <a:extLst>
              <a:ext uri="{FF2B5EF4-FFF2-40B4-BE49-F238E27FC236}">
                <a16:creationId xmlns:a16="http://schemas.microsoft.com/office/drawing/2014/main" id="{3038BAC7-72E6-414E-831C-82D7CC72C184}"/>
              </a:ext>
            </a:extLst>
          </p:cNvPr>
          <p:cNvSpPr>
            <a:spLocks noGrp="1"/>
          </p:cNvSpPr>
          <p:nvPr>
            <p:ph type="title"/>
          </p:nvPr>
        </p:nvSpPr>
        <p:spPr/>
        <p:txBody>
          <a:bodyPr/>
          <a:lstStyle/>
          <a:p>
            <a:r>
              <a:rPr lang="fi-FI"/>
              <a:t>Muokkaa ots. perustyyl. napsautt.</a:t>
            </a:r>
          </a:p>
        </p:txBody>
      </p:sp>
      <p:grpSp>
        <p:nvGrpSpPr>
          <p:cNvPr id="8" name="Ryhmä 7">
            <a:extLst>
              <a:ext uri="{FF2B5EF4-FFF2-40B4-BE49-F238E27FC236}">
                <a16:creationId xmlns:a16="http://schemas.microsoft.com/office/drawing/2014/main" id="{738360B7-AE91-4CAF-A166-7074CED54921}"/>
              </a:ext>
            </a:extLst>
          </p:cNvPr>
          <p:cNvGrpSpPr/>
          <p:nvPr/>
        </p:nvGrpSpPr>
        <p:grpSpPr>
          <a:xfrm>
            <a:off x="-3349" y="-1"/>
            <a:ext cx="12196317" cy="184444"/>
            <a:chOff x="-3349" y="-1"/>
            <a:chExt cx="12196317" cy="184444"/>
          </a:xfrm>
        </p:grpSpPr>
        <p:sp>
          <p:nvSpPr>
            <p:cNvPr id="9" name="Suorakulmio 8">
              <a:extLst>
                <a:ext uri="{FF2B5EF4-FFF2-40B4-BE49-F238E27FC236}">
                  <a16:creationId xmlns:a16="http://schemas.microsoft.com/office/drawing/2014/main" id="{552841BB-896F-4F48-809A-AD41DE7C7455}"/>
                </a:ext>
              </a:extLst>
            </p:cNvPr>
            <p:cNvSpPr/>
            <p:nvPr/>
          </p:nvSpPr>
          <p:spPr>
            <a:xfrm>
              <a:off x="9133255"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6E0D0B58-66C8-4190-A04A-4F528556889F}"/>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823E83E4-AEED-4C33-A203-6466D707B775}"/>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30504782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A37E8B59-D931-4CB6-B42B-DB23F837F1C9}"/>
              </a:ext>
            </a:extLst>
          </p:cNvPr>
          <p:cNvSpPr>
            <a:spLocks noGrp="1"/>
          </p:cNvSpPr>
          <p:nvPr>
            <p:ph type="dt" sz="half" idx="10"/>
          </p:nvPr>
        </p:nvSpPr>
        <p:spPr/>
        <p:txBody>
          <a:bodyPr/>
          <a:lstStyle>
            <a:lvl1pPr>
              <a:defRPr>
                <a:noFill/>
              </a:defRPr>
            </a:lvl1pPr>
          </a:lstStyle>
          <a:p>
            <a:fld id="{F947F187-5D63-4894-85F9-D1489D186E89}" type="datetime1">
              <a:rPr lang="fi-FI" smtClean="0"/>
              <a:t>26.4.2023</a:t>
            </a:fld>
            <a:endParaRPr lang="fi-FI"/>
          </a:p>
        </p:txBody>
      </p:sp>
      <p:sp>
        <p:nvSpPr>
          <p:cNvPr id="3" name="Alatunnisteen paikkamerkki 2">
            <a:extLst>
              <a:ext uri="{FF2B5EF4-FFF2-40B4-BE49-F238E27FC236}">
                <a16:creationId xmlns:a16="http://schemas.microsoft.com/office/drawing/2014/main" id="{CB92F1AF-E5FA-406B-B353-D16B1931DDC2}"/>
              </a:ext>
            </a:extLst>
          </p:cNvPr>
          <p:cNvSpPr>
            <a:spLocks noGrp="1"/>
          </p:cNvSpPr>
          <p:nvPr>
            <p:ph type="ftr" sz="quarter" idx="11"/>
          </p:nvPr>
        </p:nvSpPr>
        <p:spPr/>
        <p:txBody>
          <a:bodyPr/>
          <a:lstStyle>
            <a:lvl1pPr>
              <a:defRPr>
                <a:noFill/>
              </a:defRPr>
            </a:lvl1pPr>
          </a:lstStyle>
          <a:p>
            <a:r>
              <a:rPr lang="fi-FI"/>
              <a:t>[Esittäjä, Esityksen nimi]</a:t>
            </a:r>
          </a:p>
        </p:txBody>
      </p:sp>
      <p:sp>
        <p:nvSpPr>
          <p:cNvPr id="4" name="Dian numeron paikkamerkki 3">
            <a:extLst>
              <a:ext uri="{FF2B5EF4-FFF2-40B4-BE49-F238E27FC236}">
                <a16:creationId xmlns:a16="http://schemas.microsoft.com/office/drawing/2014/main" id="{55A59688-61A6-4E69-B374-6CB9907B258D}"/>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14762331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Aloitus/Lopetus">
    <p:bg>
      <p:bgPr>
        <a:solidFill>
          <a:srgbClr val="003479"/>
        </a:solidFill>
        <a:effectLst/>
      </p:bgPr>
    </p:bg>
    <p:spTree>
      <p:nvGrpSpPr>
        <p:cNvPr id="1" name=""/>
        <p:cNvGrpSpPr/>
        <p:nvPr/>
      </p:nvGrpSpPr>
      <p:grpSpPr>
        <a:xfrm>
          <a:off x="0" y="0"/>
          <a:ext cx="0" cy="0"/>
          <a:chOff x="0" y="0"/>
          <a:chExt cx="0" cy="0"/>
        </a:xfrm>
      </p:grpSpPr>
      <p:sp>
        <p:nvSpPr>
          <p:cNvPr id="12" name="Suorakulmio 11">
            <a:extLst>
              <a:ext uri="{FF2B5EF4-FFF2-40B4-BE49-F238E27FC236}">
                <a16:creationId xmlns:a16="http://schemas.microsoft.com/office/drawing/2014/main" id="{25A0052B-41D1-47BE-A183-81F6A83E295C}"/>
              </a:ext>
            </a:extLst>
          </p:cNvPr>
          <p:cNvSpPr/>
          <p:nvPr/>
        </p:nvSpPr>
        <p:spPr bwMode="hidden">
          <a:xfrm>
            <a:off x="6090736" y="5929200"/>
            <a:ext cx="6120000" cy="936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200" dirty="0" err="1"/>
          </a:p>
        </p:txBody>
      </p:sp>
      <p:pic>
        <p:nvPicPr>
          <p:cNvPr id="28" name="Kuva 27" descr="Digi- ja väestötietoviraston tunnus&#10;">
            <a:extLst>
              <a:ext uri="{FF2B5EF4-FFF2-40B4-BE49-F238E27FC236}">
                <a16:creationId xmlns:a16="http://schemas.microsoft.com/office/drawing/2014/main" id="{0D7BEB57-05A3-4B43-820C-684E32111D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black">
          <a:xfrm>
            <a:off x="2771421" y="2328672"/>
            <a:ext cx="6649152" cy="921794"/>
          </a:xfrm>
          <a:prstGeom prst="rect">
            <a:avLst/>
          </a:prstGeom>
        </p:spPr>
      </p:pic>
      <p:sp>
        <p:nvSpPr>
          <p:cNvPr id="11" name="Vapaamuotoinen: Muoto 10">
            <a:extLst>
              <a:ext uri="{FF2B5EF4-FFF2-40B4-BE49-F238E27FC236}">
                <a16:creationId xmlns:a16="http://schemas.microsoft.com/office/drawing/2014/main" id="{B02262EB-F94A-451E-B47B-CF24D0A30A60}"/>
              </a:ext>
            </a:extLst>
          </p:cNvPr>
          <p:cNvSpPr/>
          <p:nvPr/>
        </p:nvSpPr>
        <p:spPr bwMode="hidden">
          <a:xfrm>
            <a:off x="6087600" y="5929200"/>
            <a:ext cx="3058854" cy="929568"/>
          </a:xfrm>
          <a:custGeom>
            <a:avLst/>
            <a:gdLst>
              <a:gd name="connsiteX0" fmla="*/ 2865150 w 3058854"/>
              <a:gd name="connsiteY0" fmla="*/ 927801 h 929568"/>
              <a:gd name="connsiteX1" fmla="*/ 2885770 w 3058854"/>
              <a:gd name="connsiteY1" fmla="*/ 927801 h 929568"/>
              <a:gd name="connsiteX2" fmla="*/ 2885774 w 3058854"/>
              <a:gd name="connsiteY2" fmla="*/ 929568 h 929568"/>
              <a:gd name="connsiteX3" fmla="*/ 2865150 w 3058854"/>
              <a:gd name="connsiteY3" fmla="*/ 929568 h 929568"/>
              <a:gd name="connsiteX4" fmla="*/ 2604206 w 3058854"/>
              <a:gd name="connsiteY4" fmla="*/ 927801 h 929568"/>
              <a:gd name="connsiteX5" fmla="*/ 2624547 w 3058854"/>
              <a:gd name="connsiteY5" fmla="*/ 927801 h 929568"/>
              <a:gd name="connsiteX6" fmla="*/ 2624547 w 3058854"/>
              <a:gd name="connsiteY6" fmla="*/ 929568 h 929568"/>
              <a:gd name="connsiteX7" fmla="*/ 2604206 w 3058854"/>
              <a:gd name="connsiteY7" fmla="*/ 929568 h 929568"/>
              <a:gd name="connsiteX8" fmla="*/ 2344134 w 3058854"/>
              <a:gd name="connsiteY8" fmla="*/ 927801 h 929568"/>
              <a:gd name="connsiteX9" fmla="*/ 2364793 w 3058854"/>
              <a:gd name="connsiteY9" fmla="*/ 927801 h 929568"/>
              <a:gd name="connsiteX10" fmla="*/ 2364796 w 3058854"/>
              <a:gd name="connsiteY10" fmla="*/ 929568 h 929568"/>
              <a:gd name="connsiteX11" fmla="*/ 2344134 w 3058854"/>
              <a:gd name="connsiteY11" fmla="*/ 929568 h 929568"/>
              <a:gd name="connsiteX12" fmla="*/ 2083335 w 3058854"/>
              <a:gd name="connsiteY12" fmla="*/ 927801 h 929568"/>
              <a:gd name="connsiteX13" fmla="*/ 2103676 w 3058854"/>
              <a:gd name="connsiteY13" fmla="*/ 927801 h 929568"/>
              <a:gd name="connsiteX14" fmla="*/ 2103676 w 3058854"/>
              <a:gd name="connsiteY14" fmla="*/ 929568 h 929568"/>
              <a:gd name="connsiteX15" fmla="*/ 2083335 w 3058854"/>
              <a:gd name="connsiteY15" fmla="*/ 929568 h 929568"/>
              <a:gd name="connsiteX16" fmla="*/ 1823118 w 3058854"/>
              <a:gd name="connsiteY16" fmla="*/ 927801 h 929568"/>
              <a:gd name="connsiteX17" fmla="*/ 1843777 w 3058854"/>
              <a:gd name="connsiteY17" fmla="*/ 927801 h 929568"/>
              <a:gd name="connsiteX18" fmla="*/ 1843780 w 3058854"/>
              <a:gd name="connsiteY18" fmla="*/ 929568 h 929568"/>
              <a:gd name="connsiteX19" fmla="*/ 1823118 w 3058854"/>
              <a:gd name="connsiteY19" fmla="*/ 929568 h 929568"/>
              <a:gd name="connsiteX20" fmla="*/ 1562030 w 3058854"/>
              <a:gd name="connsiteY20" fmla="*/ 927801 h 929568"/>
              <a:gd name="connsiteX21" fmla="*/ 1582661 w 3058854"/>
              <a:gd name="connsiteY21" fmla="*/ 927801 h 929568"/>
              <a:gd name="connsiteX22" fmla="*/ 1582661 w 3058854"/>
              <a:gd name="connsiteY22" fmla="*/ 929568 h 929568"/>
              <a:gd name="connsiteX23" fmla="*/ 1562030 w 3058854"/>
              <a:gd name="connsiteY23" fmla="*/ 929568 h 929568"/>
              <a:gd name="connsiteX24" fmla="*/ 1302103 w 3058854"/>
              <a:gd name="connsiteY24" fmla="*/ 927801 h 929568"/>
              <a:gd name="connsiteX25" fmla="*/ 1322153 w 3058854"/>
              <a:gd name="connsiteY25" fmla="*/ 927801 h 929568"/>
              <a:gd name="connsiteX26" fmla="*/ 1322153 w 3058854"/>
              <a:gd name="connsiteY26" fmla="*/ 929568 h 929568"/>
              <a:gd name="connsiteX27" fmla="*/ 1302103 w 3058854"/>
              <a:gd name="connsiteY27" fmla="*/ 929568 h 929568"/>
              <a:gd name="connsiteX28" fmla="*/ 1041304 w 3058854"/>
              <a:gd name="connsiteY28" fmla="*/ 927801 h 929568"/>
              <a:gd name="connsiteX29" fmla="*/ 1061645 w 3058854"/>
              <a:gd name="connsiteY29" fmla="*/ 927801 h 929568"/>
              <a:gd name="connsiteX30" fmla="*/ 1061645 w 3058854"/>
              <a:gd name="connsiteY30" fmla="*/ 929568 h 929568"/>
              <a:gd name="connsiteX31" fmla="*/ 1041304 w 3058854"/>
              <a:gd name="connsiteY31" fmla="*/ 929568 h 929568"/>
              <a:gd name="connsiteX32" fmla="*/ 781232 w 3058854"/>
              <a:gd name="connsiteY32" fmla="*/ 927801 h 929568"/>
              <a:gd name="connsiteX33" fmla="*/ 801891 w 3058854"/>
              <a:gd name="connsiteY33" fmla="*/ 927801 h 929568"/>
              <a:gd name="connsiteX34" fmla="*/ 801894 w 3058854"/>
              <a:gd name="connsiteY34" fmla="*/ 929568 h 929568"/>
              <a:gd name="connsiteX35" fmla="*/ 781232 w 3058854"/>
              <a:gd name="connsiteY35" fmla="*/ 929568 h 929568"/>
              <a:gd name="connsiteX36" fmla="*/ 520434 w 3058854"/>
              <a:gd name="connsiteY36" fmla="*/ 927801 h 929568"/>
              <a:gd name="connsiteX37" fmla="*/ 540775 w 3058854"/>
              <a:gd name="connsiteY37" fmla="*/ 927801 h 929568"/>
              <a:gd name="connsiteX38" fmla="*/ 540775 w 3058854"/>
              <a:gd name="connsiteY38" fmla="*/ 929568 h 929568"/>
              <a:gd name="connsiteX39" fmla="*/ 520434 w 3058854"/>
              <a:gd name="connsiteY39" fmla="*/ 929568 h 929568"/>
              <a:gd name="connsiteX40" fmla="*/ 260217 w 3058854"/>
              <a:gd name="connsiteY40" fmla="*/ 927801 h 929568"/>
              <a:gd name="connsiteX41" fmla="*/ 280876 w 3058854"/>
              <a:gd name="connsiteY41" fmla="*/ 927801 h 929568"/>
              <a:gd name="connsiteX42" fmla="*/ 280879 w 3058854"/>
              <a:gd name="connsiteY42" fmla="*/ 929568 h 929568"/>
              <a:gd name="connsiteX43" fmla="*/ 260217 w 3058854"/>
              <a:gd name="connsiteY43" fmla="*/ 929568 h 929568"/>
              <a:gd name="connsiteX44" fmla="*/ 3029039 w 3058854"/>
              <a:gd name="connsiteY44" fmla="*/ 606652 h 929568"/>
              <a:gd name="connsiteX45" fmla="*/ 3053264 w 3058854"/>
              <a:gd name="connsiteY45" fmla="*/ 626165 h 929568"/>
              <a:gd name="connsiteX46" fmla="*/ 3053264 w 3058854"/>
              <a:gd name="connsiteY46" fmla="*/ 927801 h 929568"/>
              <a:gd name="connsiteX47" fmla="*/ 2885770 w 3058854"/>
              <a:gd name="connsiteY47" fmla="*/ 927801 h 929568"/>
              <a:gd name="connsiteX48" fmla="*/ 2885346 w 3058854"/>
              <a:gd name="connsiteY48" fmla="*/ 725151 h 929568"/>
              <a:gd name="connsiteX49" fmla="*/ 2508023 w 3058854"/>
              <a:gd name="connsiteY49" fmla="*/ 606652 h 929568"/>
              <a:gd name="connsiteX50" fmla="*/ 2604206 w 3058854"/>
              <a:gd name="connsiteY50" fmla="*/ 684127 h 929568"/>
              <a:gd name="connsiteX51" fmla="*/ 2604206 w 3058854"/>
              <a:gd name="connsiteY51" fmla="*/ 927801 h 929568"/>
              <a:gd name="connsiteX52" fmla="*/ 2364793 w 3058854"/>
              <a:gd name="connsiteY52" fmla="*/ 927801 h 929568"/>
              <a:gd name="connsiteX53" fmla="*/ 2364475 w 3058854"/>
              <a:gd name="connsiteY53" fmla="*/ 725151 h 929568"/>
              <a:gd name="connsiteX54" fmla="*/ 1987007 w 3058854"/>
              <a:gd name="connsiteY54" fmla="*/ 606652 h 929568"/>
              <a:gd name="connsiteX55" fmla="*/ 2083335 w 3058854"/>
              <a:gd name="connsiteY55" fmla="*/ 684127 h 929568"/>
              <a:gd name="connsiteX56" fmla="*/ 2083335 w 3058854"/>
              <a:gd name="connsiteY56" fmla="*/ 927801 h 929568"/>
              <a:gd name="connsiteX57" fmla="*/ 1843777 w 3058854"/>
              <a:gd name="connsiteY57" fmla="*/ 927801 h 929568"/>
              <a:gd name="connsiteX58" fmla="*/ 1843459 w 3058854"/>
              <a:gd name="connsiteY58" fmla="*/ 725151 h 929568"/>
              <a:gd name="connsiteX59" fmla="*/ 1465701 w 3058854"/>
              <a:gd name="connsiteY59" fmla="*/ 606652 h 929568"/>
              <a:gd name="connsiteX60" fmla="*/ 1562030 w 3058854"/>
              <a:gd name="connsiteY60" fmla="*/ 684127 h 929568"/>
              <a:gd name="connsiteX61" fmla="*/ 1562030 w 3058854"/>
              <a:gd name="connsiteY61" fmla="*/ 927801 h 929568"/>
              <a:gd name="connsiteX62" fmla="*/ 1322153 w 3058854"/>
              <a:gd name="connsiteY62" fmla="*/ 927801 h 929568"/>
              <a:gd name="connsiteX63" fmla="*/ 1322153 w 3058854"/>
              <a:gd name="connsiteY63" fmla="*/ 725151 h 929568"/>
              <a:gd name="connsiteX64" fmla="*/ 945121 w 3058854"/>
              <a:gd name="connsiteY64" fmla="*/ 606652 h 929568"/>
              <a:gd name="connsiteX65" fmla="*/ 1041304 w 3058854"/>
              <a:gd name="connsiteY65" fmla="*/ 684127 h 929568"/>
              <a:gd name="connsiteX66" fmla="*/ 1041304 w 3058854"/>
              <a:gd name="connsiteY66" fmla="*/ 927801 h 929568"/>
              <a:gd name="connsiteX67" fmla="*/ 801891 w 3058854"/>
              <a:gd name="connsiteY67" fmla="*/ 927801 h 929568"/>
              <a:gd name="connsiteX68" fmla="*/ 801573 w 3058854"/>
              <a:gd name="connsiteY68" fmla="*/ 725151 h 929568"/>
              <a:gd name="connsiteX69" fmla="*/ 424106 w 3058854"/>
              <a:gd name="connsiteY69" fmla="*/ 606652 h 929568"/>
              <a:gd name="connsiteX70" fmla="*/ 520434 w 3058854"/>
              <a:gd name="connsiteY70" fmla="*/ 684127 h 929568"/>
              <a:gd name="connsiteX71" fmla="*/ 520434 w 3058854"/>
              <a:gd name="connsiteY71" fmla="*/ 927801 h 929568"/>
              <a:gd name="connsiteX72" fmla="*/ 280876 w 3058854"/>
              <a:gd name="connsiteY72" fmla="*/ 927801 h 929568"/>
              <a:gd name="connsiteX73" fmla="*/ 280558 w 3058854"/>
              <a:gd name="connsiteY73" fmla="*/ 725151 h 929568"/>
              <a:gd name="connsiteX74" fmla="*/ 3053264 w 3058854"/>
              <a:gd name="connsiteY74" fmla="*/ 600261 h 929568"/>
              <a:gd name="connsiteX75" fmla="*/ 3058854 w 3058854"/>
              <a:gd name="connsiteY75" fmla="*/ 604778 h 929568"/>
              <a:gd name="connsiteX76" fmla="*/ 3058854 w 3058854"/>
              <a:gd name="connsiteY76" fmla="*/ 630668 h 929568"/>
              <a:gd name="connsiteX77" fmla="*/ 3053264 w 3058854"/>
              <a:gd name="connsiteY77" fmla="*/ 626165 h 929568"/>
              <a:gd name="connsiteX78" fmla="*/ 5264 w 3058854"/>
              <a:gd name="connsiteY78" fmla="*/ 187776 h 929568"/>
              <a:gd name="connsiteX79" fmla="*/ 5264 w 3058854"/>
              <a:gd name="connsiteY79" fmla="*/ 499161 h 929568"/>
              <a:gd name="connsiteX80" fmla="*/ 0 w 3058854"/>
              <a:gd name="connsiteY80" fmla="*/ 499161 h 929568"/>
              <a:gd name="connsiteX81" fmla="*/ 0 w 3058854"/>
              <a:gd name="connsiteY81" fmla="*/ 192123 h 929568"/>
              <a:gd name="connsiteX82" fmla="*/ 2247806 w 3058854"/>
              <a:gd name="connsiteY82" fmla="*/ 82916 h 929568"/>
              <a:gd name="connsiteX83" fmla="*/ 2344134 w 3058854"/>
              <a:gd name="connsiteY83" fmla="*/ 160390 h 929568"/>
              <a:gd name="connsiteX84" fmla="*/ 2344134 w 3058854"/>
              <a:gd name="connsiteY84" fmla="*/ 413253 h 929568"/>
              <a:gd name="connsiteX85" fmla="*/ 2264515 w 3058854"/>
              <a:gd name="connsiteY85" fmla="*/ 479149 h 929568"/>
              <a:gd name="connsiteX86" fmla="*/ 2104258 w 3058854"/>
              <a:gd name="connsiteY86" fmla="*/ 479149 h 929568"/>
              <a:gd name="connsiteX87" fmla="*/ 2104258 w 3058854"/>
              <a:gd name="connsiteY87" fmla="*/ 201415 h 929568"/>
              <a:gd name="connsiteX88" fmla="*/ 1205920 w 3058854"/>
              <a:gd name="connsiteY88" fmla="*/ 82916 h 929568"/>
              <a:gd name="connsiteX89" fmla="*/ 1302103 w 3058854"/>
              <a:gd name="connsiteY89" fmla="*/ 160390 h 929568"/>
              <a:gd name="connsiteX90" fmla="*/ 1302103 w 3058854"/>
              <a:gd name="connsiteY90" fmla="*/ 413253 h 929568"/>
              <a:gd name="connsiteX91" fmla="*/ 1222629 w 3058854"/>
              <a:gd name="connsiteY91" fmla="*/ 479149 h 929568"/>
              <a:gd name="connsiteX92" fmla="*/ 1062227 w 3058854"/>
              <a:gd name="connsiteY92" fmla="*/ 479149 h 929568"/>
              <a:gd name="connsiteX93" fmla="*/ 1062227 w 3058854"/>
              <a:gd name="connsiteY93" fmla="*/ 201415 h 929568"/>
              <a:gd name="connsiteX94" fmla="*/ 684904 w 3058854"/>
              <a:gd name="connsiteY94" fmla="*/ 82916 h 929568"/>
              <a:gd name="connsiteX95" fmla="*/ 781232 w 3058854"/>
              <a:gd name="connsiteY95" fmla="*/ 160390 h 929568"/>
              <a:gd name="connsiteX96" fmla="*/ 781232 w 3058854"/>
              <a:gd name="connsiteY96" fmla="*/ 413253 h 929568"/>
              <a:gd name="connsiteX97" fmla="*/ 701612 w 3058854"/>
              <a:gd name="connsiteY97" fmla="*/ 479149 h 929568"/>
              <a:gd name="connsiteX98" fmla="*/ 541356 w 3058854"/>
              <a:gd name="connsiteY98" fmla="*/ 479149 h 929568"/>
              <a:gd name="connsiteX99" fmla="*/ 541356 w 3058854"/>
              <a:gd name="connsiteY99" fmla="*/ 201415 h 929568"/>
              <a:gd name="connsiteX100" fmla="*/ 163889 w 3058854"/>
              <a:gd name="connsiteY100" fmla="*/ 82916 h 929568"/>
              <a:gd name="connsiteX101" fmla="*/ 260217 w 3058854"/>
              <a:gd name="connsiteY101" fmla="*/ 160390 h 929568"/>
              <a:gd name="connsiteX102" fmla="*/ 260217 w 3058854"/>
              <a:gd name="connsiteY102" fmla="*/ 413253 h 929568"/>
              <a:gd name="connsiteX103" fmla="*/ 180743 w 3058854"/>
              <a:gd name="connsiteY103" fmla="*/ 479149 h 929568"/>
              <a:gd name="connsiteX104" fmla="*/ 20341 w 3058854"/>
              <a:gd name="connsiteY104" fmla="*/ 479149 h 929568"/>
              <a:gd name="connsiteX105" fmla="*/ 20341 w 3058854"/>
              <a:gd name="connsiteY105" fmla="*/ 201415 h 929568"/>
              <a:gd name="connsiteX106" fmla="*/ 2768821 w 3058854"/>
              <a:gd name="connsiteY106" fmla="*/ 82915 h 929568"/>
              <a:gd name="connsiteX107" fmla="*/ 2865149 w 3058854"/>
              <a:gd name="connsiteY107" fmla="*/ 160390 h 929568"/>
              <a:gd name="connsiteX108" fmla="*/ 2865149 w 3058854"/>
              <a:gd name="connsiteY108" fmla="*/ 413252 h 929568"/>
              <a:gd name="connsiteX109" fmla="*/ 2785530 w 3058854"/>
              <a:gd name="connsiteY109" fmla="*/ 479148 h 929568"/>
              <a:gd name="connsiteX110" fmla="*/ 2625273 w 3058854"/>
              <a:gd name="connsiteY110" fmla="*/ 479148 h 929568"/>
              <a:gd name="connsiteX111" fmla="*/ 2625273 w 3058854"/>
              <a:gd name="connsiteY111" fmla="*/ 201414 h 929568"/>
              <a:gd name="connsiteX112" fmla="*/ 1727226 w 3058854"/>
              <a:gd name="connsiteY112" fmla="*/ 82915 h 929568"/>
              <a:gd name="connsiteX113" fmla="*/ 1823554 w 3058854"/>
              <a:gd name="connsiteY113" fmla="*/ 160390 h 929568"/>
              <a:gd name="connsiteX114" fmla="*/ 1823554 w 3058854"/>
              <a:gd name="connsiteY114" fmla="*/ 413252 h 929568"/>
              <a:gd name="connsiteX115" fmla="*/ 1743498 w 3058854"/>
              <a:gd name="connsiteY115" fmla="*/ 479148 h 929568"/>
              <a:gd name="connsiteX116" fmla="*/ 1583678 w 3058854"/>
              <a:gd name="connsiteY116" fmla="*/ 479148 h 929568"/>
              <a:gd name="connsiteX117" fmla="*/ 1583678 w 3058854"/>
              <a:gd name="connsiteY117" fmla="*/ 201414 h 929568"/>
              <a:gd name="connsiteX118" fmla="*/ 2769112 w 3058854"/>
              <a:gd name="connsiteY118" fmla="*/ 57186 h 929568"/>
              <a:gd name="connsiteX119" fmla="*/ 2604932 w 3058854"/>
              <a:gd name="connsiteY119" fmla="*/ 192122 h 929568"/>
              <a:gd name="connsiteX120" fmla="*/ 2604932 w 3058854"/>
              <a:gd name="connsiteY120" fmla="*/ 499160 h 929568"/>
              <a:gd name="connsiteX121" fmla="*/ 2792213 w 3058854"/>
              <a:gd name="connsiteY121" fmla="*/ 499160 h 929568"/>
              <a:gd name="connsiteX122" fmla="*/ 2885345 w 3058854"/>
              <a:gd name="connsiteY122" fmla="*/ 422687 h 929568"/>
              <a:gd name="connsiteX123" fmla="*/ 2885345 w 3058854"/>
              <a:gd name="connsiteY123" fmla="*/ 151098 h 929568"/>
              <a:gd name="connsiteX124" fmla="*/ 1727226 w 3058854"/>
              <a:gd name="connsiteY124" fmla="*/ 57186 h 929568"/>
              <a:gd name="connsiteX125" fmla="*/ 1562901 w 3058854"/>
              <a:gd name="connsiteY125" fmla="*/ 192122 h 929568"/>
              <a:gd name="connsiteX126" fmla="*/ 1562901 w 3058854"/>
              <a:gd name="connsiteY126" fmla="*/ 499160 h 929568"/>
              <a:gd name="connsiteX127" fmla="*/ 1750182 w 3058854"/>
              <a:gd name="connsiteY127" fmla="*/ 499160 h 929568"/>
              <a:gd name="connsiteX128" fmla="*/ 1843459 w 3058854"/>
              <a:gd name="connsiteY128" fmla="*/ 422687 h 929568"/>
              <a:gd name="connsiteX129" fmla="*/ 1843459 w 3058854"/>
              <a:gd name="connsiteY129" fmla="*/ 151098 h 929568"/>
              <a:gd name="connsiteX130" fmla="*/ 2247661 w 3058854"/>
              <a:gd name="connsiteY130" fmla="*/ 56901 h 929568"/>
              <a:gd name="connsiteX131" fmla="*/ 2083917 w 3058854"/>
              <a:gd name="connsiteY131" fmla="*/ 192123 h 929568"/>
              <a:gd name="connsiteX132" fmla="*/ 2083917 w 3058854"/>
              <a:gd name="connsiteY132" fmla="*/ 499161 h 929568"/>
              <a:gd name="connsiteX133" fmla="*/ 2271198 w 3058854"/>
              <a:gd name="connsiteY133" fmla="*/ 499161 h 929568"/>
              <a:gd name="connsiteX134" fmla="*/ 2364475 w 3058854"/>
              <a:gd name="connsiteY134" fmla="*/ 422687 h 929568"/>
              <a:gd name="connsiteX135" fmla="*/ 2364475 w 3058854"/>
              <a:gd name="connsiteY135" fmla="*/ 151099 h 929568"/>
              <a:gd name="connsiteX136" fmla="*/ 1205920 w 3058854"/>
              <a:gd name="connsiteY136" fmla="*/ 56901 h 929568"/>
              <a:gd name="connsiteX137" fmla="*/ 1041886 w 3058854"/>
              <a:gd name="connsiteY137" fmla="*/ 192123 h 929568"/>
              <a:gd name="connsiteX138" fmla="*/ 1041886 w 3058854"/>
              <a:gd name="connsiteY138" fmla="*/ 499161 h 929568"/>
              <a:gd name="connsiteX139" fmla="*/ 1229312 w 3058854"/>
              <a:gd name="connsiteY139" fmla="*/ 499161 h 929568"/>
              <a:gd name="connsiteX140" fmla="*/ 1322154 w 3058854"/>
              <a:gd name="connsiteY140" fmla="*/ 422687 h 929568"/>
              <a:gd name="connsiteX141" fmla="*/ 1322154 w 3058854"/>
              <a:gd name="connsiteY141" fmla="*/ 151099 h 929568"/>
              <a:gd name="connsiteX142" fmla="*/ 684759 w 3058854"/>
              <a:gd name="connsiteY142" fmla="*/ 56901 h 929568"/>
              <a:gd name="connsiteX143" fmla="*/ 521015 w 3058854"/>
              <a:gd name="connsiteY143" fmla="*/ 192123 h 929568"/>
              <a:gd name="connsiteX144" fmla="*/ 521015 w 3058854"/>
              <a:gd name="connsiteY144" fmla="*/ 499161 h 929568"/>
              <a:gd name="connsiteX145" fmla="*/ 708296 w 3058854"/>
              <a:gd name="connsiteY145" fmla="*/ 499161 h 929568"/>
              <a:gd name="connsiteX146" fmla="*/ 801573 w 3058854"/>
              <a:gd name="connsiteY146" fmla="*/ 422687 h 929568"/>
              <a:gd name="connsiteX147" fmla="*/ 801573 w 3058854"/>
              <a:gd name="connsiteY147" fmla="*/ 151099 h 929568"/>
              <a:gd name="connsiteX148" fmla="*/ 5264 w 3058854"/>
              <a:gd name="connsiteY148" fmla="*/ 0 h 929568"/>
              <a:gd name="connsiteX149" fmla="*/ 3053264 w 3058854"/>
              <a:gd name="connsiteY149" fmla="*/ 0 h 929568"/>
              <a:gd name="connsiteX150" fmla="*/ 3053264 w 3058854"/>
              <a:gd name="connsiteY150" fmla="*/ 600261 h 929568"/>
              <a:gd name="connsiteX151" fmla="*/ 3029330 w 3058854"/>
              <a:gd name="connsiteY151" fmla="*/ 580923 h 929568"/>
              <a:gd name="connsiteX152" fmla="*/ 2865150 w 3058854"/>
              <a:gd name="connsiteY152" fmla="*/ 715859 h 929568"/>
              <a:gd name="connsiteX153" fmla="*/ 2865150 w 3058854"/>
              <a:gd name="connsiteY153" fmla="*/ 927801 h 929568"/>
              <a:gd name="connsiteX154" fmla="*/ 2624547 w 3058854"/>
              <a:gd name="connsiteY154" fmla="*/ 927801 h 929568"/>
              <a:gd name="connsiteX155" fmla="*/ 2624547 w 3058854"/>
              <a:gd name="connsiteY155" fmla="*/ 674835 h 929568"/>
              <a:gd name="connsiteX156" fmla="*/ 2508314 w 3058854"/>
              <a:gd name="connsiteY156" fmla="*/ 580923 h 929568"/>
              <a:gd name="connsiteX157" fmla="*/ 2344134 w 3058854"/>
              <a:gd name="connsiteY157" fmla="*/ 715859 h 929568"/>
              <a:gd name="connsiteX158" fmla="*/ 2344134 w 3058854"/>
              <a:gd name="connsiteY158" fmla="*/ 927801 h 929568"/>
              <a:gd name="connsiteX159" fmla="*/ 2103676 w 3058854"/>
              <a:gd name="connsiteY159" fmla="*/ 927801 h 929568"/>
              <a:gd name="connsiteX160" fmla="*/ 2103676 w 3058854"/>
              <a:gd name="connsiteY160" fmla="*/ 674835 h 929568"/>
              <a:gd name="connsiteX161" fmla="*/ 1987443 w 3058854"/>
              <a:gd name="connsiteY161" fmla="*/ 580923 h 929568"/>
              <a:gd name="connsiteX162" fmla="*/ 1823118 w 3058854"/>
              <a:gd name="connsiteY162" fmla="*/ 715859 h 929568"/>
              <a:gd name="connsiteX163" fmla="*/ 1823118 w 3058854"/>
              <a:gd name="connsiteY163" fmla="*/ 927801 h 929568"/>
              <a:gd name="connsiteX164" fmla="*/ 1582661 w 3058854"/>
              <a:gd name="connsiteY164" fmla="*/ 927801 h 929568"/>
              <a:gd name="connsiteX165" fmla="*/ 1582661 w 3058854"/>
              <a:gd name="connsiteY165" fmla="*/ 674835 h 929568"/>
              <a:gd name="connsiteX166" fmla="*/ 1466428 w 3058854"/>
              <a:gd name="connsiteY166" fmla="*/ 580923 h 929568"/>
              <a:gd name="connsiteX167" fmla="*/ 1302103 w 3058854"/>
              <a:gd name="connsiteY167" fmla="*/ 715859 h 929568"/>
              <a:gd name="connsiteX168" fmla="*/ 1302103 w 3058854"/>
              <a:gd name="connsiteY168" fmla="*/ 927801 h 929568"/>
              <a:gd name="connsiteX169" fmla="*/ 1061645 w 3058854"/>
              <a:gd name="connsiteY169" fmla="*/ 927801 h 929568"/>
              <a:gd name="connsiteX170" fmla="*/ 1061645 w 3058854"/>
              <a:gd name="connsiteY170" fmla="*/ 674835 h 929568"/>
              <a:gd name="connsiteX171" fmla="*/ 945411 w 3058854"/>
              <a:gd name="connsiteY171" fmla="*/ 580923 h 929568"/>
              <a:gd name="connsiteX172" fmla="*/ 781232 w 3058854"/>
              <a:gd name="connsiteY172" fmla="*/ 715859 h 929568"/>
              <a:gd name="connsiteX173" fmla="*/ 781232 w 3058854"/>
              <a:gd name="connsiteY173" fmla="*/ 927801 h 929568"/>
              <a:gd name="connsiteX174" fmla="*/ 540775 w 3058854"/>
              <a:gd name="connsiteY174" fmla="*/ 927801 h 929568"/>
              <a:gd name="connsiteX175" fmla="*/ 540775 w 3058854"/>
              <a:gd name="connsiteY175" fmla="*/ 674835 h 929568"/>
              <a:gd name="connsiteX176" fmla="*/ 424542 w 3058854"/>
              <a:gd name="connsiteY176" fmla="*/ 580923 h 929568"/>
              <a:gd name="connsiteX177" fmla="*/ 260217 w 3058854"/>
              <a:gd name="connsiteY177" fmla="*/ 715859 h 929568"/>
              <a:gd name="connsiteX178" fmla="*/ 260217 w 3058854"/>
              <a:gd name="connsiteY178" fmla="*/ 927801 h 929568"/>
              <a:gd name="connsiteX179" fmla="*/ 5264 w 3058854"/>
              <a:gd name="connsiteY179" fmla="*/ 927801 h 929568"/>
              <a:gd name="connsiteX180" fmla="*/ 5264 w 3058854"/>
              <a:gd name="connsiteY180" fmla="*/ 499161 h 929568"/>
              <a:gd name="connsiteX181" fmla="*/ 187281 w 3058854"/>
              <a:gd name="connsiteY181" fmla="*/ 499161 h 929568"/>
              <a:gd name="connsiteX182" fmla="*/ 280558 w 3058854"/>
              <a:gd name="connsiteY182" fmla="*/ 422687 h 929568"/>
              <a:gd name="connsiteX183" fmla="*/ 280558 w 3058854"/>
              <a:gd name="connsiteY183" fmla="*/ 151099 h 929568"/>
              <a:gd name="connsiteX184" fmla="*/ 163744 w 3058854"/>
              <a:gd name="connsiteY184" fmla="*/ 56901 h 929568"/>
              <a:gd name="connsiteX185" fmla="*/ 5264 w 3058854"/>
              <a:gd name="connsiteY185" fmla="*/ 187776 h 92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3058854" h="929568">
                <a:moveTo>
                  <a:pt x="2865150" y="927801"/>
                </a:moveTo>
                <a:lnTo>
                  <a:pt x="2885770" y="927801"/>
                </a:lnTo>
                <a:lnTo>
                  <a:pt x="2885774" y="929568"/>
                </a:lnTo>
                <a:lnTo>
                  <a:pt x="2865150" y="929568"/>
                </a:lnTo>
                <a:close/>
                <a:moveTo>
                  <a:pt x="2604206" y="927801"/>
                </a:moveTo>
                <a:lnTo>
                  <a:pt x="2624547" y="927801"/>
                </a:lnTo>
                <a:lnTo>
                  <a:pt x="2624547" y="929568"/>
                </a:lnTo>
                <a:lnTo>
                  <a:pt x="2604206" y="929568"/>
                </a:lnTo>
                <a:close/>
                <a:moveTo>
                  <a:pt x="2344134" y="927801"/>
                </a:moveTo>
                <a:lnTo>
                  <a:pt x="2364793" y="927801"/>
                </a:lnTo>
                <a:lnTo>
                  <a:pt x="2364796" y="929568"/>
                </a:lnTo>
                <a:lnTo>
                  <a:pt x="2344134" y="929568"/>
                </a:lnTo>
                <a:close/>
                <a:moveTo>
                  <a:pt x="2083335" y="927801"/>
                </a:moveTo>
                <a:lnTo>
                  <a:pt x="2103676" y="927801"/>
                </a:lnTo>
                <a:lnTo>
                  <a:pt x="2103676" y="929568"/>
                </a:lnTo>
                <a:lnTo>
                  <a:pt x="2083335" y="929568"/>
                </a:lnTo>
                <a:close/>
                <a:moveTo>
                  <a:pt x="1823118" y="927801"/>
                </a:moveTo>
                <a:lnTo>
                  <a:pt x="1843777" y="927801"/>
                </a:lnTo>
                <a:lnTo>
                  <a:pt x="1843780" y="929568"/>
                </a:lnTo>
                <a:lnTo>
                  <a:pt x="1823118" y="929568"/>
                </a:lnTo>
                <a:close/>
                <a:moveTo>
                  <a:pt x="1562030" y="927801"/>
                </a:moveTo>
                <a:lnTo>
                  <a:pt x="1582661" y="927801"/>
                </a:lnTo>
                <a:lnTo>
                  <a:pt x="1582661" y="929568"/>
                </a:lnTo>
                <a:lnTo>
                  <a:pt x="1562030" y="929568"/>
                </a:lnTo>
                <a:close/>
                <a:moveTo>
                  <a:pt x="1302103" y="927801"/>
                </a:moveTo>
                <a:lnTo>
                  <a:pt x="1322153" y="927801"/>
                </a:lnTo>
                <a:lnTo>
                  <a:pt x="1322153" y="929568"/>
                </a:lnTo>
                <a:lnTo>
                  <a:pt x="1302103" y="929568"/>
                </a:lnTo>
                <a:close/>
                <a:moveTo>
                  <a:pt x="1041304" y="927801"/>
                </a:moveTo>
                <a:lnTo>
                  <a:pt x="1061645" y="927801"/>
                </a:lnTo>
                <a:lnTo>
                  <a:pt x="1061645" y="929568"/>
                </a:lnTo>
                <a:lnTo>
                  <a:pt x="1041304" y="929568"/>
                </a:lnTo>
                <a:close/>
                <a:moveTo>
                  <a:pt x="781232" y="927801"/>
                </a:moveTo>
                <a:lnTo>
                  <a:pt x="801891" y="927801"/>
                </a:lnTo>
                <a:lnTo>
                  <a:pt x="801894" y="929568"/>
                </a:lnTo>
                <a:lnTo>
                  <a:pt x="781232" y="929568"/>
                </a:lnTo>
                <a:close/>
                <a:moveTo>
                  <a:pt x="520434" y="927801"/>
                </a:moveTo>
                <a:lnTo>
                  <a:pt x="540775" y="927801"/>
                </a:lnTo>
                <a:lnTo>
                  <a:pt x="540775" y="929568"/>
                </a:lnTo>
                <a:lnTo>
                  <a:pt x="520434" y="929568"/>
                </a:lnTo>
                <a:close/>
                <a:moveTo>
                  <a:pt x="260217" y="927801"/>
                </a:moveTo>
                <a:lnTo>
                  <a:pt x="280876" y="927801"/>
                </a:lnTo>
                <a:lnTo>
                  <a:pt x="280879" y="929568"/>
                </a:lnTo>
                <a:lnTo>
                  <a:pt x="260217" y="929568"/>
                </a:lnTo>
                <a:close/>
                <a:moveTo>
                  <a:pt x="3029039" y="606652"/>
                </a:moveTo>
                <a:lnTo>
                  <a:pt x="3053264" y="626165"/>
                </a:lnTo>
                <a:lnTo>
                  <a:pt x="3053264" y="927801"/>
                </a:lnTo>
                <a:lnTo>
                  <a:pt x="2885770" y="927801"/>
                </a:lnTo>
                <a:lnTo>
                  <a:pt x="2885346" y="725151"/>
                </a:lnTo>
                <a:close/>
                <a:moveTo>
                  <a:pt x="2508023" y="606652"/>
                </a:moveTo>
                <a:lnTo>
                  <a:pt x="2604206" y="684127"/>
                </a:lnTo>
                <a:lnTo>
                  <a:pt x="2604206" y="927801"/>
                </a:lnTo>
                <a:lnTo>
                  <a:pt x="2364793" y="927801"/>
                </a:lnTo>
                <a:lnTo>
                  <a:pt x="2364475" y="725151"/>
                </a:lnTo>
                <a:close/>
                <a:moveTo>
                  <a:pt x="1987007" y="606652"/>
                </a:moveTo>
                <a:lnTo>
                  <a:pt x="2083335" y="684127"/>
                </a:lnTo>
                <a:lnTo>
                  <a:pt x="2083335" y="927801"/>
                </a:lnTo>
                <a:lnTo>
                  <a:pt x="1843777" y="927801"/>
                </a:lnTo>
                <a:lnTo>
                  <a:pt x="1843459" y="725151"/>
                </a:lnTo>
                <a:close/>
                <a:moveTo>
                  <a:pt x="1465701" y="606652"/>
                </a:moveTo>
                <a:lnTo>
                  <a:pt x="1562030" y="684127"/>
                </a:lnTo>
                <a:lnTo>
                  <a:pt x="1562030" y="927801"/>
                </a:lnTo>
                <a:lnTo>
                  <a:pt x="1322153" y="927801"/>
                </a:lnTo>
                <a:lnTo>
                  <a:pt x="1322153" y="725151"/>
                </a:lnTo>
                <a:close/>
                <a:moveTo>
                  <a:pt x="945121" y="606652"/>
                </a:moveTo>
                <a:lnTo>
                  <a:pt x="1041304" y="684127"/>
                </a:lnTo>
                <a:lnTo>
                  <a:pt x="1041304" y="927801"/>
                </a:lnTo>
                <a:lnTo>
                  <a:pt x="801891" y="927801"/>
                </a:lnTo>
                <a:lnTo>
                  <a:pt x="801573" y="725151"/>
                </a:lnTo>
                <a:close/>
                <a:moveTo>
                  <a:pt x="424106" y="606652"/>
                </a:moveTo>
                <a:lnTo>
                  <a:pt x="520434" y="684127"/>
                </a:lnTo>
                <a:lnTo>
                  <a:pt x="520434" y="927801"/>
                </a:lnTo>
                <a:lnTo>
                  <a:pt x="280876" y="927801"/>
                </a:lnTo>
                <a:lnTo>
                  <a:pt x="280558" y="725151"/>
                </a:lnTo>
                <a:close/>
                <a:moveTo>
                  <a:pt x="3053264" y="600261"/>
                </a:moveTo>
                <a:lnTo>
                  <a:pt x="3058854" y="604778"/>
                </a:lnTo>
                <a:lnTo>
                  <a:pt x="3058854" y="630668"/>
                </a:lnTo>
                <a:lnTo>
                  <a:pt x="3053264" y="626165"/>
                </a:lnTo>
                <a:close/>
                <a:moveTo>
                  <a:pt x="5264" y="187776"/>
                </a:moveTo>
                <a:lnTo>
                  <a:pt x="5264" y="499161"/>
                </a:lnTo>
                <a:lnTo>
                  <a:pt x="0" y="499161"/>
                </a:lnTo>
                <a:lnTo>
                  <a:pt x="0" y="192123"/>
                </a:lnTo>
                <a:close/>
                <a:moveTo>
                  <a:pt x="2247806" y="82916"/>
                </a:moveTo>
                <a:lnTo>
                  <a:pt x="2344134" y="160390"/>
                </a:lnTo>
                <a:lnTo>
                  <a:pt x="2344134" y="413253"/>
                </a:lnTo>
                <a:lnTo>
                  <a:pt x="2264515" y="479149"/>
                </a:lnTo>
                <a:lnTo>
                  <a:pt x="2104258" y="479149"/>
                </a:lnTo>
                <a:lnTo>
                  <a:pt x="2104258" y="201415"/>
                </a:lnTo>
                <a:close/>
                <a:moveTo>
                  <a:pt x="1205920" y="82916"/>
                </a:moveTo>
                <a:lnTo>
                  <a:pt x="1302103" y="160390"/>
                </a:lnTo>
                <a:lnTo>
                  <a:pt x="1302103" y="413253"/>
                </a:lnTo>
                <a:lnTo>
                  <a:pt x="1222629" y="479149"/>
                </a:lnTo>
                <a:lnTo>
                  <a:pt x="1062227" y="479149"/>
                </a:lnTo>
                <a:lnTo>
                  <a:pt x="1062227" y="201415"/>
                </a:lnTo>
                <a:close/>
                <a:moveTo>
                  <a:pt x="684904" y="82916"/>
                </a:moveTo>
                <a:lnTo>
                  <a:pt x="781232" y="160390"/>
                </a:lnTo>
                <a:lnTo>
                  <a:pt x="781232" y="413253"/>
                </a:lnTo>
                <a:lnTo>
                  <a:pt x="701612" y="479149"/>
                </a:lnTo>
                <a:lnTo>
                  <a:pt x="541356" y="479149"/>
                </a:lnTo>
                <a:lnTo>
                  <a:pt x="541356" y="201415"/>
                </a:lnTo>
                <a:close/>
                <a:moveTo>
                  <a:pt x="163889" y="82916"/>
                </a:moveTo>
                <a:lnTo>
                  <a:pt x="260217" y="160390"/>
                </a:lnTo>
                <a:lnTo>
                  <a:pt x="260217" y="413253"/>
                </a:lnTo>
                <a:lnTo>
                  <a:pt x="180743" y="479149"/>
                </a:lnTo>
                <a:lnTo>
                  <a:pt x="20341" y="479149"/>
                </a:lnTo>
                <a:lnTo>
                  <a:pt x="20341" y="201415"/>
                </a:lnTo>
                <a:close/>
                <a:moveTo>
                  <a:pt x="2768821" y="82915"/>
                </a:moveTo>
                <a:lnTo>
                  <a:pt x="2865149" y="160390"/>
                </a:lnTo>
                <a:lnTo>
                  <a:pt x="2865149" y="413252"/>
                </a:lnTo>
                <a:lnTo>
                  <a:pt x="2785530" y="479148"/>
                </a:lnTo>
                <a:lnTo>
                  <a:pt x="2625273" y="479148"/>
                </a:lnTo>
                <a:lnTo>
                  <a:pt x="2625273" y="201414"/>
                </a:lnTo>
                <a:close/>
                <a:moveTo>
                  <a:pt x="1727226" y="82915"/>
                </a:moveTo>
                <a:lnTo>
                  <a:pt x="1823554" y="160390"/>
                </a:lnTo>
                <a:lnTo>
                  <a:pt x="1823554" y="413252"/>
                </a:lnTo>
                <a:lnTo>
                  <a:pt x="1743498" y="479148"/>
                </a:lnTo>
                <a:lnTo>
                  <a:pt x="1583678" y="479148"/>
                </a:lnTo>
                <a:lnTo>
                  <a:pt x="1583678" y="201414"/>
                </a:lnTo>
                <a:close/>
                <a:moveTo>
                  <a:pt x="2769112" y="57186"/>
                </a:moveTo>
                <a:lnTo>
                  <a:pt x="2604932" y="192122"/>
                </a:lnTo>
                <a:lnTo>
                  <a:pt x="2604932" y="499160"/>
                </a:lnTo>
                <a:lnTo>
                  <a:pt x="2792213" y="499160"/>
                </a:lnTo>
                <a:lnTo>
                  <a:pt x="2885345" y="422687"/>
                </a:lnTo>
                <a:lnTo>
                  <a:pt x="2885345" y="151098"/>
                </a:lnTo>
                <a:close/>
                <a:moveTo>
                  <a:pt x="1727226" y="57186"/>
                </a:moveTo>
                <a:lnTo>
                  <a:pt x="1562901" y="192122"/>
                </a:lnTo>
                <a:lnTo>
                  <a:pt x="1562901" y="499160"/>
                </a:lnTo>
                <a:lnTo>
                  <a:pt x="1750182" y="499160"/>
                </a:lnTo>
                <a:lnTo>
                  <a:pt x="1843459" y="422687"/>
                </a:lnTo>
                <a:lnTo>
                  <a:pt x="1843459" y="151098"/>
                </a:lnTo>
                <a:close/>
                <a:moveTo>
                  <a:pt x="2247661" y="56901"/>
                </a:moveTo>
                <a:lnTo>
                  <a:pt x="2083917" y="192123"/>
                </a:lnTo>
                <a:lnTo>
                  <a:pt x="2083917" y="499161"/>
                </a:lnTo>
                <a:lnTo>
                  <a:pt x="2271198" y="499161"/>
                </a:lnTo>
                <a:lnTo>
                  <a:pt x="2364475" y="422687"/>
                </a:lnTo>
                <a:lnTo>
                  <a:pt x="2364475" y="151099"/>
                </a:lnTo>
                <a:close/>
                <a:moveTo>
                  <a:pt x="1205920" y="56901"/>
                </a:moveTo>
                <a:lnTo>
                  <a:pt x="1041886" y="192123"/>
                </a:lnTo>
                <a:lnTo>
                  <a:pt x="1041886" y="499161"/>
                </a:lnTo>
                <a:lnTo>
                  <a:pt x="1229312" y="499161"/>
                </a:lnTo>
                <a:lnTo>
                  <a:pt x="1322154" y="422687"/>
                </a:lnTo>
                <a:lnTo>
                  <a:pt x="1322154" y="151099"/>
                </a:lnTo>
                <a:close/>
                <a:moveTo>
                  <a:pt x="684759" y="56901"/>
                </a:moveTo>
                <a:lnTo>
                  <a:pt x="521015" y="192123"/>
                </a:lnTo>
                <a:lnTo>
                  <a:pt x="521015" y="499161"/>
                </a:lnTo>
                <a:lnTo>
                  <a:pt x="708296" y="499161"/>
                </a:lnTo>
                <a:lnTo>
                  <a:pt x="801573" y="422687"/>
                </a:lnTo>
                <a:lnTo>
                  <a:pt x="801573" y="151099"/>
                </a:lnTo>
                <a:close/>
                <a:moveTo>
                  <a:pt x="5264" y="0"/>
                </a:moveTo>
                <a:lnTo>
                  <a:pt x="3053264" y="0"/>
                </a:lnTo>
                <a:lnTo>
                  <a:pt x="3053264" y="600261"/>
                </a:lnTo>
                <a:lnTo>
                  <a:pt x="3029330" y="580923"/>
                </a:lnTo>
                <a:lnTo>
                  <a:pt x="2865150" y="715859"/>
                </a:lnTo>
                <a:lnTo>
                  <a:pt x="2865150" y="927801"/>
                </a:lnTo>
                <a:lnTo>
                  <a:pt x="2624547" y="927801"/>
                </a:lnTo>
                <a:lnTo>
                  <a:pt x="2624547" y="674835"/>
                </a:lnTo>
                <a:lnTo>
                  <a:pt x="2508314" y="580923"/>
                </a:lnTo>
                <a:lnTo>
                  <a:pt x="2344134" y="715859"/>
                </a:lnTo>
                <a:lnTo>
                  <a:pt x="2344134" y="927801"/>
                </a:lnTo>
                <a:lnTo>
                  <a:pt x="2103676" y="927801"/>
                </a:lnTo>
                <a:lnTo>
                  <a:pt x="2103676" y="674835"/>
                </a:lnTo>
                <a:lnTo>
                  <a:pt x="1987443" y="580923"/>
                </a:lnTo>
                <a:lnTo>
                  <a:pt x="1823118" y="715859"/>
                </a:lnTo>
                <a:lnTo>
                  <a:pt x="1823118" y="927801"/>
                </a:lnTo>
                <a:lnTo>
                  <a:pt x="1582661" y="927801"/>
                </a:lnTo>
                <a:lnTo>
                  <a:pt x="1582661" y="674835"/>
                </a:lnTo>
                <a:lnTo>
                  <a:pt x="1466428" y="580923"/>
                </a:lnTo>
                <a:lnTo>
                  <a:pt x="1302103" y="715859"/>
                </a:lnTo>
                <a:lnTo>
                  <a:pt x="1302103" y="927801"/>
                </a:lnTo>
                <a:lnTo>
                  <a:pt x="1061645" y="927801"/>
                </a:lnTo>
                <a:lnTo>
                  <a:pt x="1061645" y="674835"/>
                </a:lnTo>
                <a:lnTo>
                  <a:pt x="945411" y="580923"/>
                </a:lnTo>
                <a:lnTo>
                  <a:pt x="781232" y="715859"/>
                </a:lnTo>
                <a:lnTo>
                  <a:pt x="781232" y="927801"/>
                </a:lnTo>
                <a:lnTo>
                  <a:pt x="540775" y="927801"/>
                </a:lnTo>
                <a:lnTo>
                  <a:pt x="540775" y="674835"/>
                </a:lnTo>
                <a:lnTo>
                  <a:pt x="424542" y="580923"/>
                </a:lnTo>
                <a:lnTo>
                  <a:pt x="260217" y="715859"/>
                </a:lnTo>
                <a:lnTo>
                  <a:pt x="260217" y="927801"/>
                </a:lnTo>
                <a:lnTo>
                  <a:pt x="5264" y="927801"/>
                </a:lnTo>
                <a:lnTo>
                  <a:pt x="5264" y="499161"/>
                </a:lnTo>
                <a:lnTo>
                  <a:pt x="187281" y="499161"/>
                </a:lnTo>
                <a:lnTo>
                  <a:pt x="280558" y="422687"/>
                </a:lnTo>
                <a:lnTo>
                  <a:pt x="280558" y="151099"/>
                </a:lnTo>
                <a:lnTo>
                  <a:pt x="163744" y="56901"/>
                </a:lnTo>
                <a:lnTo>
                  <a:pt x="5264" y="187776"/>
                </a:lnTo>
                <a:close/>
              </a:path>
            </a:pathLst>
          </a:custGeom>
          <a:solidFill>
            <a:schemeClr val="accent2"/>
          </a:solidFill>
          <a:ln w="13668" cap="flat">
            <a:noFill/>
            <a:prstDash val="solid"/>
            <a:miter/>
          </a:ln>
        </p:spPr>
        <p:txBody>
          <a:bodyPr wrap="square" rtlCol="0" anchor="ctr">
            <a:noAutofit/>
          </a:bodyPr>
          <a:lstStyle/>
          <a:p>
            <a:endParaRPr lang="fi-FI"/>
          </a:p>
        </p:txBody>
      </p:sp>
      <p:sp>
        <p:nvSpPr>
          <p:cNvPr id="29" name="Suorakulmio 28">
            <a:extLst>
              <a:ext uri="{FF2B5EF4-FFF2-40B4-BE49-F238E27FC236}">
                <a16:creationId xmlns:a16="http://schemas.microsoft.com/office/drawing/2014/main" id="{42D56245-2BA4-4BA8-9080-D9E6949E151A}"/>
              </a:ext>
            </a:extLst>
          </p:cNvPr>
          <p:cNvSpPr/>
          <p:nvPr/>
        </p:nvSpPr>
        <p:spPr bwMode="hidden">
          <a:xfrm>
            <a:off x="9146454" y="5930198"/>
            <a:ext cx="3060000" cy="927802"/>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3" name="Päivämäärän paikkamerkki 2">
            <a:extLst>
              <a:ext uri="{FF2B5EF4-FFF2-40B4-BE49-F238E27FC236}">
                <a16:creationId xmlns:a16="http://schemas.microsoft.com/office/drawing/2014/main" id="{F5B65B6B-B873-4044-B697-B6E3454C030D}"/>
              </a:ext>
            </a:extLst>
          </p:cNvPr>
          <p:cNvSpPr>
            <a:spLocks noGrp="1"/>
          </p:cNvSpPr>
          <p:nvPr>
            <p:ph type="dt" sz="half" idx="10"/>
          </p:nvPr>
        </p:nvSpPr>
        <p:spPr/>
        <p:txBody>
          <a:bodyPr/>
          <a:lstStyle>
            <a:lvl1pPr>
              <a:defRPr>
                <a:noFill/>
              </a:defRPr>
            </a:lvl1pPr>
          </a:lstStyle>
          <a:p>
            <a:fld id="{CA740278-CAFA-4DB9-BD58-95F566DF7C01}" type="datetime1">
              <a:rPr lang="fi-FI" smtClean="0"/>
              <a:t>26.4.2023</a:t>
            </a:fld>
            <a:endParaRPr lang="fi-FI"/>
          </a:p>
        </p:txBody>
      </p:sp>
      <p:sp>
        <p:nvSpPr>
          <p:cNvPr id="34" name="Tekstiruutu 33">
            <a:extLst>
              <a:ext uri="{FF2B5EF4-FFF2-40B4-BE49-F238E27FC236}">
                <a16:creationId xmlns:a16="http://schemas.microsoft.com/office/drawing/2014/main" id="{1F6EAF03-9286-4B3A-B274-19E0BE549069}"/>
              </a:ext>
            </a:extLst>
          </p:cNvPr>
          <p:cNvSpPr txBox="1"/>
          <p:nvPr/>
        </p:nvSpPr>
        <p:spPr bwMode="white">
          <a:xfrm>
            <a:off x="0" y="5929200"/>
            <a:ext cx="6120000" cy="928800"/>
          </a:xfrm>
          <a:prstGeom prst="rect">
            <a:avLst/>
          </a:prstGeom>
          <a:solidFill>
            <a:schemeClr val="bg1"/>
          </a:solidFill>
        </p:spPr>
        <p:txBody>
          <a:bodyPr wrap="square" rtlCol="0" anchor="ctr">
            <a:noAutofit/>
          </a:bodyPr>
          <a:lstStyle/>
          <a:p>
            <a:pPr algn="ctr"/>
            <a:r>
              <a:rPr lang="fi-FI" sz="2800" spc="300" baseline="0" dirty="0">
                <a:solidFill>
                  <a:srgbClr val="003479"/>
                </a:solidFill>
              </a:rPr>
              <a:t>dvv.fi</a:t>
            </a:r>
          </a:p>
        </p:txBody>
      </p:sp>
      <p:sp>
        <p:nvSpPr>
          <p:cNvPr id="4" name="Alatunnisteen paikkamerkki 3">
            <a:extLst>
              <a:ext uri="{FF2B5EF4-FFF2-40B4-BE49-F238E27FC236}">
                <a16:creationId xmlns:a16="http://schemas.microsoft.com/office/drawing/2014/main" id="{2C9AB2CB-A76C-46BA-BEC2-2F71E558BAD2}"/>
              </a:ext>
            </a:extLst>
          </p:cNvPr>
          <p:cNvSpPr>
            <a:spLocks noGrp="1"/>
          </p:cNvSpPr>
          <p:nvPr>
            <p:ph type="ftr" sz="quarter" idx="11"/>
          </p:nvPr>
        </p:nvSpPr>
        <p:spPr/>
        <p:txBody>
          <a:bodyPr/>
          <a:lstStyle>
            <a:lvl1pPr>
              <a:defRPr>
                <a:noFill/>
              </a:defRPr>
            </a:lvl1pPr>
          </a:lstStyle>
          <a:p>
            <a:r>
              <a:rPr lang="fi-FI"/>
              <a:t>[Esittäjä, Esityksen nimi]</a:t>
            </a:r>
          </a:p>
        </p:txBody>
      </p:sp>
      <p:sp>
        <p:nvSpPr>
          <p:cNvPr id="5" name="Dian numeron paikkamerkki 4">
            <a:extLst>
              <a:ext uri="{FF2B5EF4-FFF2-40B4-BE49-F238E27FC236}">
                <a16:creationId xmlns:a16="http://schemas.microsoft.com/office/drawing/2014/main" id="{C97A2FB5-9A41-422B-9CB8-63068D8F009A}"/>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2463514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Otsikko ja sisältö 4">
    <p:bg>
      <p:bgPr>
        <a:solidFill>
          <a:srgbClr val="003479"/>
        </a:solidFill>
        <a:effectLst/>
      </p:bgPr>
    </p:bg>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buSzPct val="100000"/>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7" name="Kuva 6" descr="Digi- ja väestötietoviraston tunnus">
            <a:extLst>
              <a:ext uri="{FF2B5EF4-FFF2-40B4-BE49-F238E27FC236}">
                <a16:creationId xmlns:a16="http://schemas.microsoft.com/office/drawing/2014/main" id="{C4443638-77DC-415E-8457-6903AF400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9" name="Päivämäärän paikkamerkki 8">
            <a:extLst>
              <a:ext uri="{FF2B5EF4-FFF2-40B4-BE49-F238E27FC236}">
                <a16:creationId xmlns:a16="http://schemas.microsoft.com/office/drawing/2014/main" id="{73C95146-7C36-438C-9DAE-63479554C773}"/>
              </a:ext>
            </a:extLst>
          </p:cNvPr>
          <p:cNvSpPr>
            <a:spLocks noGrp="1"/>
          </p:cNvSpPr>
          <p:nvPr>
            <p:ph type="dt" sz="half" idx="10"/>
          </p:nvPr>
        </p:nvSpPr>
        <p:spPr/>
        <p:txBody>
          <a:bodyPr/>
          <a:lstStyle>
            <a:lvl1pPr>
              <a:defRPr>
                <a:solidFill>
                  <a:schemeClr val="bg1"/>
                </a:solidFill>
              </a:defRPr>
            </a:lvl1pPr>
          </a:lstStyle>
          <a:p>
            <a:fld id="{F02BB5BF-2C3B-4D41-8026-2DB27A2C71F8}" type="datetime1">
              <a:rPr lang="fi-FI" smtClean="0"/>
              <a:t>26.4.2023</a:t>
            </a:fld>
            <a:endParaRPr lang="fi-FI"/>
          </a:p>
        </p:txBody>
      </p:sp>
      <p:sp>
        <p:nvSpPr>
          <p:cNvPr id="10" name="Alatunnisteen paikkamerkki 9">
            <a:extLst>
              <a:ext uri="{FF2B5EF4-FFF2-40B4-BE49-F238E27FC236}">
                <a16:creationId xmlns:a16="http://schemas.microsoft.com/office/drawing/2014/main" id="{C4E047A0-C542-4AB2-8A4A-6BF092042858}"/>
              </a:ext>
            </a:extLst>
          </p:cNvPr>
          <p:cNvSpPr>
            <a:spLocks noGrp="1"/>
          </p:cNvSpPr>
          <p:nvPr>
            <p:ph type="ftr" sz="quarter" idx="11"/>
          </p:nvPr>
        </p:nvSpPr>
        <p:spPr/>
        <p:txBody>
          <a:bodyPr/>
          <a:lstStyle>
            <a:lvl1pPr>
              <a:defRPr>
                <a:solidFill>
                  <a:schemeClr val="bg1"/>
                </a:solidFill>
              </a:defRPr>
            </a:lvl1pPr>
          </a:lstStyle>
          <a:p>
            <a:r>
              <a:rPr lang="fi-FI"/>
              <a:t>[Esittäjä, Esityksen nimi]</a:t>
            </a:r>
          </a:p>
        </p:txBody>
      </p:sp>
      <p:sp>
        <p:nvSpPr>
          <p:cNvPr id="11" name="Dian numeron paikkamerkki 10">
            <a:extLst>
              <a:ext uri="{FF2B5EF4-FFF2-40B4-BE49-F238E27FC236}">
                <a16:creationId xmlns:a16="http://schemas.microsoft.com/office/drawing/2014/main" id="{7C6DF7F1-2782-4BF5-BDD9-9DE2512D9C9C}"/>
              </a:ext>
            </a:extLst>
          </p:cNvPr>
          <p:cNvSpPr>
            <a:spLocks noGrp="1"/>
          </p:cNvSpPr>
          <p:nvPr>
            <p:ph type="sldNum" sz="quarter" idx="12"/>
          </p:nvPr>
        </p:nvSpPr>
        <p:spPr/>
        <p:txBody>
          <a:bodyPr/>
          <a:lstStyle>
            <a:lvl1pPr>
              <a:defRPr>
                <a:solidFill>
                  <a:schemeClr val="bg1"/>
                </a:solidFill>
              </a:defRPr>
            </a:lvl1pPr>
          </a:lstStyle>
          <a:p>
            <a:fld id="{8680CC61-DB77-4485-B460-D8E4038D4204}" type="slidenum">
              <a:rPr lang="fi-FI" smtClean="0"/>
              <a:t>‹#›</a:t>
            </a:fld>
            <a:endParaRPr lang="fi-FI"/>
          </a:p>
        </p:txBody>
      </p:sp>
      <p:sp>
        <p:nvSpPr>
          <p:cNvPr id="12" name="Otsikko 11">
            <a:extLst>
              <a:ext uri="{FF2B5EF4-FFF2-40B4-BE49-F238E27FC236}">
                <a16:creationId xmlns:a16="http://schemas.microsoft.com/office/drawing/2014/main" id="{29D14B4B-1952-4EB4-BE05-D7DBE0E5AC6E}"/>
              </a:ext>
            </a:extLst>
          </p:cNvPr>
          <p:cNvSpPr>
            <a:spLocks noGrp="1"/>
          </p:cNvSpPr>
          <p:nvPr>
            <p:ph type="title"/>
          </p:nvPr>
        </p:nvSpPr>
        <p:spPr/>
        <p:txBody>
          <a:bodyPr/>
          <a:lstStyle>
            <a:lvl1pPr>
              <a:defRPr>
                <a:solidFill>
                  <a:schemeClr val="bg1"/>
                </a:solidFill>
              </a:defRPr>
            </a:lvl1pPr>
          </a:lstStyle>
          <a:p>
            <a:r>
              <a:rPr lang="fi-FI"/>
              <a:t>Muokkaa ots. perustyyl. napsautt.</a:t>
            </a:r>
            <a:endParaRPr lang="fi-FI" dirty="0"/>
          </a:p>
        </p:txBody>
      </p:sp>
      <p:grpSp>
        <p:nvGrpSpPr>
          <p:cNvPr id="13" name="Ryhmä 12">
            <a:extLst>
              <a:ext uri="{FF2B5EF4-FFF2-40B4-BE49-F238E27FC236}">
                <a16:creationId xmlns:a16="http://schemas.microsoft.com/office/drawing/2014/main" id="{276252AE-2CF1-4BBF-A63E-C70F8FC9BDEE}"/>
              </a:ext>
            </a:extLst>
          </p:cNvPr>
          <p:cNvGrpSpPr/>
          <p:nvPr/>
        </p:nvGrpSpPr>
        <p:grpSpPr bwMode="ltGray">
          <a:xfrm>
            <a:off x="-3349" y="-1"/>
            <a:ext cx="12196317" cy="184444"/>
            <a:chOff x="-3349" y="-1"/>
            <a:chExt cx="12196317" cy="184444"/>
          </a:xfrm>
        </p:grpSpPr>
        <p:sp>
          <p:nvSpPr>
            <p:cNvPr id="14" name="Suorakulmio 13">
              <a:extLst>
                <a:ext uri="{FF2B5EF4-FFF2-40B4-BE49-F238E27FC236}">
                  <a16:creationId xmlns:a16="http://schemas.microsoft.com/office/drawing/2014/main" id="{F0691BA8-97ED-4C1E-B671-B57D99B50E29}"/>
                </a:ext>
              </a:extLst>
            </p:cNvPr>
            <p:cNvSpPr/>
            <p:nvPr/>
          </p:nvSpPr>
          <p:spPr bwMode="ltGray">
            <a:xfrm>
              <a:off x="9133255" y="-1"/>
              <a:ext cx="3059713" cy="184443"/>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7BF4DEF5-5281-4B18-A141-F2C1BC2382EF}"/>
                </a:ext>
              </a:extLst>
            </p:cNvPr>
            <p:cNvSpPr/>
            <p:nvPr/>
          </p:nvSpPr>
          <p:spPr bwMode="ltGray">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1208DDC4-E1CA-411C-9D22-8E454B642C89}"/>
                </a:ext>
              </a:extLst>
            </p:cNvPr>
            <p:cNvSpPr/>
            <p:nvPr/>
          </p:nvSpPr>
          <p:spPr bwMode="ltGray">
            <a:xfrm>
              <a:off x="-3349" y="0"/>
              <a:ext cx="6099349" cy="18444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spTree>
    <p:extLst>
      <p:ext uri="{BB962C8B-B14F-4D97-AF65-F5344CB8AC3E}">
        <p14:creationId xmlns:p14="http://schemas.microsoft.com/office/powerpoint/2010/main" val="25020871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Aloitus/Lopetus 2">
    <p:spTree>
      <p:nvGrpSpPr>
        <p:cNvPr id="1" name=""/>
        <p:cNvGrpSpPr/>
        <p:nvPr/>
      </p:nvGrpSpPr>
      <p:grpSpPr>
        <a:xfrm>
          <a:off x="0" y="0"/>
          <a:ext cx="0" cy="0"/>
          <a:chOff x="0" y="0"/>
          <a:chExt cx="0" cy="0"/>
        </a:xfrm>
      </p:grpSpPr>
      <p:sp>
        <p:nvSpPr>
          <p:cNvPr id="12" name="Vapaamuotoinen: Muoto 11">
            <a:extLst>
              <a:ext uri="{FF2B5EF4-FFF2-40B4-BE49-F238E27FC236}">
                <a16:creationId xmlns:a16="http://schemas.microsoft.com/office/drawing/2014/main" id="{FA43DC77-9C6F-421F-BC8B-2D4CD58983BE}"/>
              </a:ext>
            </a:extLst>
          </p:cNvPr>
          <p:cNvSpPr/>
          <p:nvPr/>
        </p:nvSpPr>
        <p:spPr bwMode="hidden">
          <a:xfrm>
            <a:off x="6087620" y="5930582"/>
            <a:ext cx="3058854" cy="929568"/>
          </a:xfrm>
          <a:custGeom>
            <a:avLst/>
            <a:gdLst>
              <a:gd name="connsiteX0" fmla="*/ 2865150 w 3058854"/>
              <a:gd name="connsiteY0" fmla="*/ 927801 h 929568"/>
              <a:gd name="connsiteX1" fmla="*/ 2885770 w 3058854"/>
              <a:gd name="connsiteY1" fmla="*/ 927801 h 929568"/>
              <a:gd name="connsiteX2" fmla="*/ 2885774 w 3058854"/>
              <a:gd name="connsiteY2" fmla="*/ 929568 h 929568"/>
              <a:gd name="connsiteX3" fmla="*/ 2865150 w 3058854"/>
              <a:gd name="connsiteY3" fmla="*/ 929568 h 929568"/>
              <a:gd name="connsiteX4" fmla="*/ 2604206 w 3058854"/>
              <a:gd name="connsiteY4" fmla="*/ 927801 h 929568"/>
              <a:gd name="connsiteX5" fmla="*/ 2624547 w 3058854"/>
              <a:gd name="connsiteY5" fmla="*/ 927801 h 929568"/>
              <a:gd name="connsiteX6" fmla="*/ 2624547 w 3058854"/>
              <a:gd name="connsiteY6" fmla="*/ 929568 h 929568"/>
              <a:gd name="connsiteX7" fmla="*/ 2604206 w 3058854"/>
              <a:gd name="connsiteY7" fmla="*/ 929568 h 929568"/>
              <a:gd name="connsiteX8" fmla="*/ 2344134 w 3058854"/>
              <a:gd name="connsiteY8" fmla="*/ 927801 h 929568"/>
              <a:gd name="connsiteX9" fmla="*/ 2364793 w 3058854"/>
              <a:gd name="connsiteY9" fmla="*/ 927801 h 929568"/>
              <a:gd name="connsiteX10" fmla="*/ 2364796 w 3058854"/>
              <a:gd name="connsiteY10" fmla="*/ 929568 h 929568"/>
              <a:gd name="connsiteX11" fmla="*/ 2344134 w 3058854"/>
              <a:gd name="connsiteY11" fmla="*/ 929568 h 929568"/>
              <a:gd name="connsiteX12" fmla="*/ 2083335 w 3058854"/>
              <a:gd name="connsiteY12" fmla="*/ 927801 h 929568"/>
              <a:gd name="connsiteX13" fmla="*/ 2103676 w 3058854"/>
              <a:gd name="connsiteY13" fmla="*/ 927801 h 929568"/>
              <a:gd name="connsiteX14" fmla="*/ 2103676 w 3058854"/>
              <a:gd name="connsiteY14" fmla="*/ 929568 h 929568"/>
              <a:gd name="connsiteX15" fmla="*/ 2083335 w 3058854"/>
              <a:gd name="connsiteY15" fmla="*/ 929568 h 929568"/>
              <a:gd name="connsiteX16" fmla="*/ 1823118 w 3058854"/>
              <a:gd name="connsiteY16" fmla="*/ 927801 h 929568"/>
              <a:gd name="connsiteX17" fmla="*/ 1843777 w 3058854"/>
              <a:gd name="connsiteY17" fmla="*/ 927801 h 929568"/>
              <a:gd name="connsiteX18" fmla="*/ 1843780 w 3058854"/>
              <a:gd name="connsiteY18" fmla="*/ 929568 h 929568"/>
              <a:gd name="connsiteX19" fmla="*/ 1823118 w 3058854"/>
              <a:gd name="connsiteY19" fmla="*/ 929568 h 929568"/>
              <a:gd name="connsiteX20" fmla="*/ 1562030 w 3058854"/>
              <a:gd name="connsiteY20" fmla="*/ 927801 h 929568"/>
              <a:gd name="connsiteX21" fmla="*/ 1582661 w 3058854"/>
              <a:gd name="connsiteY21" fmla="*/ 927801 h 929568"/>
              <a:gd name="connsiteX22" fmla="*/ 1582661 w 3058854"/>
              <a:gd name="connsiteY22" fmla="*/ 929568 h 929568"/>
              <a:gd name="connsiteX23" fmla="*/ 1562030 w 3058854"/>
              <a:gd name="connsiteY23" fmla="*/ 929568 h 929568"/>
              <a:gd name="connsiteX24" fmla="*/ 1302103 w 3058854"/>
              <a:gd name="connsiteY24" fmla="*/ 927801 h 929568"/>
              <a:gd name="connsiteX25" fmla="*/ 1322153 w 3058854"/>
              <a:gd name="connsiteY25" fmla="*/ 927801 h 929568"/>
              <a:gd name="connsiteX26" fmla="*/ 1322153 w 3058854"/>
              <a:gd name="connsiteY26" fmla="*/ 929568 h 929568"/>
              <a:gd name="connsiteX27" fmla="*/ 1302103 w 3058854"/>
              <a:gd name="connsiteY27" fmla="*/ 929568 h 929568"/>
              <a:gd name="connsiteX28" fmla="*/ 1041304 w 3058854"/>
              <a:gd name="connsiteY28" fmla="*/ 927801 h 929568"/>
              <a:gd name="connsiteX29" fmla="*/ 1061645 w 3058854"/>
              <a:gd name="connsiteY29" fmla="*/ 927801 h 929568"/>
              <a:gd name="connsiteX30" fmla="*/ 1061645 w 3058854"/>
              <a:gd name="connsiteY30" fmla="*/ 929568 h 929568"/>
              <a:gd name="connsiteX31" fmla="*/ 1041304 w 3058854"/>
              <a:gd name="connsiteY31" fmla="*/ 929568 h 929568"/>
              <a:gd name="connsiteX32" fmla="*/ 781232 w 3058854"/>
              <a:gd name="connsiteY32" fmla="*/ 927801 h 929568"/>
              <a:gd name="connsiteX33" fmla="*/ 801891 w 3058854"/>
              <a:gd name="connsiteY33" fmla="*/ 927801 h 929568"/>
              <a:gd name="connsiteX34" fmla="*/ 801894 w 3058854"/>
              <a:gd name="connsiteY34" fmla="*/ 929568 h 929568"/>
              <a:gd name="connsiteX35" fmla="*/ 781232 w 3058854"/>
              <a:gd name="connsiteY35" fmla="*/ 929568 h 929568"/>
              <a:gd name="connsiteX36" fmla="*/ 520434 w 3058854"/>
              <a:gd name="connsiteY36" fmla="*/ 927801 h 929568"/>
              <a:gd name="connsiteX37" fmla="*/ 540775 w 3058854"/>
              <a:gd name="connsiteY37" fmla="*/ 927801 h 929568"/>
              <a:gd name="connsiteX38" fmla="*/ 540775 w 3058854"/>
              <a:gd name="connsiteY38" fmla="*/ 929568 h 929568"/>
              <a:gd name="connsiteX39" fmla="*/ 520434 w 3058854"/>
              <a:gd name="connsiteY39" fmla="*/ 929568 h 929568"/>
              <a:gd name="connsiteX40" fmla="*/ 260217 w 3058854"/>
              <a:gd name="connsiteY40" fmla="*/ 927801 h 929568"/>
              <a:gd name="connsiteX41" fmla="*/ 280876 w 3058854"/>
              <a:gd name="connsiteY41" fmla="*/ 927801 h 929568"/>
              <a:gd name="connsiteX42" fmla="*/ 280879 w 3058854"/>
              <a:gd name="connsiteY42" fmla="*/ 929568 h 929568"/>
              <a:gd name="connsiteX43" fmla="*/ 260217 w 3058854"/>
              <a:gd name="connsiteY43" fmla="*/ 929568 h 929568"/>
              <a:gd name="connsiteX44" fmla="*/ 3029039 w 3058854"/>
              <a:gd name="connsiteY44" fmla="*/ 606652 h 929568"/>
              <a:gd name="connsiteX45" fmla="*/ 3053264 w 3058854"/>
              <a:gd name="connsiteY45" fmla="*/ 626165 h 929568"/>
              <a:gd name="connsiteX46" fmla="*/ 3053264 w 3058854"/>
              <a:gd name="connsiteY46" fmla="*/ 927801 h 929568"/>
              <a:gd name="connsiteX47" fmla="*/ 2885770 w 3058854"/>
              <a:gd name="connsiteY47" fmla="*/ 927801 h 929568"/>
              <a:gd name="connsiteX48" fmla="*/ 2885346 w 3058854"/>
              <a:gd name="connsiteY48" fmla="*/ 725151 h 929568"/>
              <a:gd name="connsiteX49" fmla="*/ 2508023 w 3058854"/>
              <a:gd name="connsiteY49" fmla="*/ 606652 h 929568"/>
              <a:gd name="connsiteX50" fmla="*/ 2604206 w 3058854"/>
              <a:gd name="connsiteY50" fmla="*/ 684127 h 929568"/>
              <a:gd name="connsiteX51" fmla="*/ 2604206 w 3058854"/>
              <a:gd name="connsiteY51" fmla="*/ 927801 h 929568"/>
              <a:gd name="connsiteX52" fmla="*/ 2364793 w 3058854"/>
              <a:gd name="connsiteY52" fmla="*/ 927801 h 929568"/>
              <a:gd name="connsiteX53" fmla="*/ 2364475 w 3058854"/>
              <a:gd name="connsiteY53" fmla="*/ 725151 h 929568"/>
              <a:gd name="connsiteX54" fmla="*/ 1987007 w 3058854"/>
              <a:gd name="connsiteY54" fmla="*/ 606652 h 929568"/>
              <a:gd name="connsiteX55" fmla="*/ 2083335 w 3058854"/>
              <a:gd name="connsiteY55" fmla="*/ 684127 h 929568"/>
              <a:gd name="connsiteX56" fmla="*/ 2083335 w 3058854"/>
              <a:gd name="connsiteY56" fmla="*/ 927801 h 929568"/>
              <a:gd name="connsiteX57" fmla="*/ 1843777 w 3058854"/>
              <a:gd name="connsiteY57" fmla="*/ 927801 h 929568"/>
              <a:gd name="connsiteX58" fmla="*/ 1843459 w 3058854"/>
              <a:gd name="connsiteY58" fmla="*/ 725151 h 929568"/>
              <a:gd name="connsiteX59" fmla="*/ 1465701 w 3058854"/>
              <a:gd name="connsiteY59" fmla="*/ 606652 h 929568"/>
              <a:gd name="connsiteX60" fmla="*/ 1562030 w 3058854"/>
              <a:gd name="connsiteY60" fmla="*/ 684127 h 929568"/>
              <a:gd name="connsiteX61" fmla="*/ 1562030 w 3058854"/>
              <a:gd name="connsiteY61" fmla="*/ 927801 h 929568"/>
              <a:gd name="connsiteX62" fmla="*/ 1322153 w 3058854"/>
              <a:gd name="connsiteY62" fmla="*/ 927801 h 929568"/>
              <a:gd name="connsiteX63" fmla="*/ 1322153 w 3058854"/>
              <a:gd name="connsiteY63" fmla="*/ 725151 h 929568"/>
              <a:gd name="connsiteX64" fmla="*/ 945121 w 3058854"/>
              <a:gd name="connsiteY64" fmla="*/ 606652 h 929568"/>
              <a:gd name="connsiteX65" fmla="*/ 1041304 w 3058854"/>
              <a:gd name="connsiteY65" fmla="*/ 684127 h 929568"/>
              <a:gd name="connsiteX66" fmla="*/ 1041304 w 3058854"/>
              <a:gd name="connsiteY66" fmla="*/ 927801 h 929568"/>
              <a:gd name="connsiteX67" fmla="*/ 801891 w 3058854"/>
              <a:gd name="connsiteY67" fmla="*/ 927801 h 929568"/>
              <a:gd name="connsiteX68" fmla="*/ 801573 w 3058854"/>
              <a:gd name="connsiteY68" fmla="*/ 725151 h 929568"/>
              <a:gd name="connsiteX69" fmla="*/ 424106 w 3058854"/>
              <a:gd name="connsiteY69" fmla="*/ 606652 h 929568"/>
              <a:gd name="connsiteX70" fmla="*/ 520434 w 3058854"/>
              <a:gd name="connsiteY70" fmla="*/ 684127 h 929568"/>
              <a:gd name="connsiteX71" fmla="*/ 520434 w 3058854"/>
              <a:gd name="connsiteY71" fmla="*/ 927801 h 929568"/>
              <a:gd name="connsiteX72" fmla="*/ 280876 w 3058854"/>
              <a:gd name="connsiteY72" fmla="*/ 927801 h 929568"/>
              <a:gd name="connsiteX73" fmla="*/ 280558 w 3058854"/>
              <a:gd name="connsiteY73" fmla="*/ 725151 h 929568"/>
              <a:gd name="connsiteX74" fmla="*/ 3053264 w 3058854"/>
              <a:gd name="connsiteY74" fmla="*/ 600261 h 929568"/>
              <a:gd name="connsiteX75" fmla="*/ 3058854 w 3058854"/>
              <a:gd name="connsiteY75" fmla="*/ 604778 h 929568"/>
              <a:gd name="connsiteX76" fmla="*/ 3058854 w 3058854"/>
              <a:gd name="connsiteY76" fmla="*/ 630668 h 929568"/>
              <a:gd name="connsiteX77" fmla="*/ 3053264 w 3058854"/>
              <a:gd name="connsiteY77" fmla="*/ 626165 h 929568"/>
              <a:gd name="connsiteX78" fmla="*/ 5264 w 3058854"/>
              <a:gd name="connsiteY78" fmla="*/ 187776 h 929568"/>
              <a:gd name="connsiteX79" fmla="*/ 5264 w 3058854"/>
              <a:gd name="connsiteY79" fmla="*/ 499161 h 929568"/>
              <a:gd name="connsiteX80" fmla="*/ 0 w 3058854"/>
              <a:gd name="connsiteY80" fmla="*/ 499161 h 929568"/>
              <a:gd name="connsiteX81" fmla="*/ 0 w 3058854"/>
              <a:gd name="connsiteY81" fmla="*/ 192123 h 929568"/>
              <a:gd name="connsiteX82" fmla="*/ 2247806 w 3058854"/>
              <a:gd name="connsiteY82" fmla="*/ 82916 h 929568"/>
              <a:gd name="connsiteX83" fmla="*/ 2344134 w 3058854"/>
              <a:gd name="connsiteY83" fmla="*/ 160390 h 929568"/>
              <a:gd name="connsiteX84" fmla="*/ 2344134 w 3058854"/>
              <a:gd name="connsiteY84" fmla="*/ 413253 h 929568"/>
              <a:gd name="connsiteX85" fmla="*/ 2264515 w 3058854"/>
              <a:gd name="connsiteY85" fmla="*/ 479149 h 929568"/>
              <a:gd name="connsiteX86" fmla="*/ 2104258 w 3058854"/>
              <a:gd name="connsiteY86" fmla="*/ 479149 h 929568"/>
              <a:gd name="connsiteX87" fmla="*/ 2104258 w 3058854"/>
              <a:gd name="connsiteY87" fmla="*/ 201415 h 929568"/>
              <a:gd name="connsiteX88" fmla="*/ 1205920 w 3058854"/>
              <a:gd name="connsiteY88" fmla="*/ 82916 h 929568"/>
              <a:gd name="connsiteX89" fmla="*/ 1302103 w 3058854"/>
              <a:gd name="connsiteY89" fmla="*/ 160390 h 929568"/>
              <a:gd name="connsiteX90" fmla="*/ 1302103 w 3058854"/>
              <a:gd name="connsiteY90" fmla="*/ 413253 h 929568"/>
              <a:gd name="connsiteX91" fmla="*/ 1222629 w 3058854"/>
              <a:gd name="connsiteY91" fmla="*/ 479149 h 929568"/>
              <a:gd name="connsiteX92" fmla="*/ 1062227 w 3058854"/>
              <a:gd name="connsiteY92" fmla="*/ 479149 h 929568"/>
              <a:gd name="connsiteX93" fmla="*/ 1062227 w 3058854"/>
              <a:gd name="connsiteY93" fmla="*/ 201415 h 929568"/>
              <a:gd name="connsiteX94" fmla="*/ 684904 w 3058854"/>
              <a:gd name="connsiteY94" fmla="*/ 82916 h 929568"/>
              <a:gd name="connsiteX95" fmla="*/ 781232 w 3058854"/>
              <a:gd name="connsiteY95" fmla="*/ 160390 h 929568"/>
              <a:gd name="connsiteX96" fmla="*/ 781232 w 3058854"/>
              <a:gd name="connsiteY96" fmla="*/ 413253 h 929568"/>
              <a:gd name="connsiteX97" fmla="*/ 701612 w 3058854"/>
              <a:gd name="connsiteY97" fmla="*/ 479149 h 929568"/>
              <a:gd name="connsiteX98" fmla="*/ 541356 w 3058854"/>
              <a:gd name="connsiteY98" fmla="*/ 479149 h 929568"/>
              <a:gd name="connsiteX99" fmla="*/ 541356 w 3058854"/>
              <a:gd name="connsiteY99" fmla="*/ 201415 h 929568"/>
              <a:gd name="connsiteX100" fmla="*/ 163889 w 3058854"/>
              <a:gd name="connsiteY100" fmla="*/ 82916 h 929568"/>
              <a:gd name="connsiteX101" fmla="*/ 260217 w 3058854"/>
              <a:gd name="connsiteY101" fmla="*/ 160390 h 929568"/>
              <a:gd name="connsiteX102" fmla="*/ 260217 w 3058854"/>
              <a:gd name="connsiteY102" fmla="*/ 413253 h 929568"/>
              <a:gd name="connsiteX103" fmla="*/ 180743 w 3058854"/>
              <a:gd name="connsiteY103" fmla="*/ 479149 h 929568"/>
              <a:gd name="connsiteX104" fmla="*/ 20341 w 3058854"/>
              <a:gd name="connsiteY104" fmla="*/ 479149 h 929568"/>
              <a:gd name="connsiteX105" fmla="*/ 20341 w 3058854"/>
              <a:gd name="connsiteY105" fmla="*/ 201415 h 929568"/>
              <a:gd name="connsiteX106" fmla="*/ 2768821 w 3058854"/>
              <a:gd name="connsiteY106" fmla="*/ 82915 h 929568"/>
              <a:gd name="connsiteX107" fmla="*/ 2865149 w 3058854"/>
              <a:gd name="connsiteY107" fmla="*/ 160390 h 929568"/>
              <a:gd name="connsiteX108" fmla="*/ 2865149 w 3058854"/>
              <a:gd name="connsiteY108" fmla="*/ 413252 h 929568"/>
              <a:gd name="connsiteX109" fmla="*/ 2785530 w 3058854"/>
              <a:gd name="connsiteY109" fmla="*/ 479148 h 929568"/>
              <a:gd name="connsiteX110" fmla="*/ 2625273 w 3058854"/>
              <a:gd name="connsiteY110" fmla="*/ 479148 h 929568"/>
              <a:gd name="connsiteX111" fmla="*/ 2625273 w 3058854"/>
              <a:gd name="connsiteY111" fmla="*/ 201414 h 929568"/>
              <a:gd name="connsiteX112" fmla="*/ 1727226 w 3058854"/>
              <a:gd name="connsiteY112" fmla="*/ 82915 h 929568"/>
              <a:gd name="connsiteX113" fmla="*/ 1823554 w 3058854"/>
              <a:gd name="connsiteY113" fmla="*/ 160390 h 929568"/>
              <a:gd name="connsiteX114" fmla="*/ 1823554 w 3058854"/>
              <a:gd name="connsiteY114" fmla="*/ 413252 h 929568"/>
              <a:gd name="connsiteX115" fmla="*/ 1743498 w 3058854"/>
              <a:gd name="connsiteY115" fmla="*/ 479148 h 929568"/>
              <a:gd name="connsiteX116" fmla="*/ 1583678 w 3058854"/>
              <a:gd name="connsiteY116" fmla="*/ 479148 h 929568"/>
              <a:gd name="connsiteX117" fmla="*/ 1583678 w 3058854"/>
              <a:gd name="connsiteY117" fmla="*/ 201414 h 929568"/>
              <a:gd name="connsiteX118" fmla="*/ 2769112 w 3058854"/>
              <a:gd name="connsiteY118" fmla="*/ 57186 h 929568"/>
              <a:gd name="connsiteX119" fmla="*/ 2604932 w 3058854"/>
              <a:gd name="connsiteY119" fmla="*/ 192122 h 929568"/>
              <a:gd name="connsiteX120" fmla="*/ 2604932 w 3058854"/>
              <a:gd name="connsiteY120" fmla="*/ 499160 h 929568"/>
              <a:gd name="connsiteX121" fmla="*/ 2792213 w 3058854"/>
              <a:gd name="connsiteY121" fmla="*/ 499160 h 929568"/>
              <a:gd name="connsiteX122" fmla="*/ 2885345 w 3058854"/>
              <a:gd name="connsiteY122" fmla="*/ 422687 h 929568"/>
              <a:gd name="connsiteX123" fmla="*/ 2885345 w 3058854"/>
              <a:gd name="connsiteY123" fmla="*/ 151098 h 929568"/>
              <a:gd name="connsiteX124" fmla="*/ 1727226 w 3058854"/>
              <a:gd name="connsiteY124" fmla="*/ 57186 h 929568"/>
              <a:gd name="connsiteX125" fmla="*/ 1562901 w 3058854"/>
              <a:gd name="connsiteY125" fmla="*/ 192122 h 929568"/>
              <a:gd name="connsiteX126" fmla="*/ 1562901 w 3058854"/>
              <a:gd name="connsiteY126" fmla="*/ 499160 h 929568"/>
              <a:gd name="connsiteX127" fmla="*/ 1750182 w 3058854"/>
              <a:gd name="connsiteY127" fmla="*/ 499160 h 929568"/>
              <a:gd name="connsiteX128" fmla="*/ 1843459 w 3058854"/>
              <a:gd name="connsiteY128" fmla="*/ 422687 h 929568"/>
              <a:gd name="connsiteX129" fmla="*/ 1843459 w 3058854"/>
              <a:gd name="connsiteY129" fmla="*/ 151098 h 929568"/>
              <a:gd name="connsiteX130" fmla="*/ 2247661 w 3058854"/>
              <a:gd name="connsiteY130" fmla="*/ 56901 h 929568"/>
              <a:gd name="connsiteX131" fmla="*/ 2083917 w 3058854"/>
              <a:gd name="connsiteY131" fmla="*/ 192123 h 929568"/>
              <a:gd name="connsiteX132" fmla="*/ 2083917 w 3058854"/>
              <a:gd name="connsiteY132" fmla="*/ 499161 h 929568"/>
              <a:gd name="connsiteX133" fmla="*/ 2271198 w 3058854"/>
              <a:gd name="connsiteY133" fmla="*/ 499161 h 929568"/>
              <a:gd name="connsiteX134" fmla="*/ 2364475 w 3058854"/>
              <a:gd name="connsiteY134" fmla="*/ 422687 h 929568"/>
              <a:gd name="connsiteX135" fmla="*/ 2364475 w 3058854"/>
              <a:gd name="connsiteY135" fmla="*/ 151099 h 929568"/>
              <a:gd name="connsiteX136" fmla="*/ 1205920 w 3058854"/>
              <a:gd name="connsiteY136" fmla="*/ 56901 h 929568"/>
              <a:gd name="connsiteX137" fmla="*/ 1041886 w 3058854"/>
              <a:gd name="connsiteY137" fmla="*/ 192123 h 929568"/>
              <a:gd name="connsiteX138" fmla="*/ 1041886 w 3058854"/>
              <a:gd name="connsiteY138" fmla="*/ 499161 h 929568"/>
              <a:gd name="connsiteX139" fmla="*/ 1229312 w 3058854"/>
              <a:gd name="connsiteY139" fmla="*/ 499161 h 929568"/>
              <a:gd name="connsiteX140" fmla="*/ 1322154 w 3058854"/>
              <a:gd name="connsiteY140" fmla="*/ 422687 h 929568"/>
              <a:gd name="connsiteX141" fmla="*/ 1322154 w 3058854"/>
              <a:gd name="connsiteY141" fmla="*/ 151099 h 929568"/>
              <a:gd name="connsiteX142" fmla="*/ 684759 w 3058854"/>
              <a:gd name="connsiteY142" fmla="*/ 56901 h 929568"/>
              <a:gd name="connsiteX143" fmla="*/ 521015 w 3058854"/>
              <a:gd name="connsiteY143" fmla="*/ 192123 h 929568"/>
              <a:gd name="connsiteX144" fmla="*/ 521015 w 3058854"/>
              <a:gd name="connsiteY144" fmla="*/ 499161 h 929568"/>
              <a:gd name="connsiteX145" fmla="*/ 708296 w 3058854"/>
              <a:gd name="connsiteY145" fmla="*/ 499161 h 929568"/>
              <a:gd name="connsiteX146" fmla="*/ 801573 w 3058854"/>
              <a:gd name="connsiteY146" fmla="*/ 422687 h 929568"/>
              <a:gd name="connsiteX147" fmla="*/ 801573 w 3058854"/>
              <a:gd name="connsiteY147" fmla="*/ 151099 h 929568"/>
              <a:gd name="connsiteX148" fmla="*/ 5264 w 3058854"/>
              <a:gd name="connsiteY148" fmla="*/ 0 h 929568"/>
              <a:gd name="connsiteX149" fmla="*/ 3053264 w 3058854"/>
              <a:gd name="connsiteY149" fmla="*/ 0 h 929568"/>
              <a:gd name="connsiteX150" fmla="*/ 3053264 w 3058854"/>
              <a:gd name="connsiteY150" fmla="*/ 600261 h 929568"/>
              <a:gd name="connsiteX151" fmla="*/ 3029330 w 3058854"/>
              <a:gd name="connsiteY151" fmla="*/ 580923 h 929568"/>
              <a:gd name="connsiteX152" fmla="*/ 2865150 w 3058854"/>
              <a:gd name="connsiteY152" fmla="*/ 715859 h 929568"/>
              <a:gd name="connsiteX153" fmla="*/ 2865150 w 3058854"/>
              <a:gd name="connsiteY153" fmla="*/ 927801 h 929568"/>
              <a:gd name="connsiteX154" fmla="*/ 2624547 w 3058854"/>
              <a:gd name="connsiteY154" fmla="*/ 927801 h 929568"/>
              <a:gd name="connsiteX155" fmla="*/ 2624547 w 3058854"/>
              <a:gd name="connsiteY155" fmla="*/ 674835 h 929568"/>
              <a:gd name="connsiteX156" fmla="*/ 2508314 w 3058854"/>
              <a:gd name="connsiteY156" fmla="*/ 580923 h 929568"/>
              <a:gd name="connsiteX157" fmla="*/ 2344134 w 3058854"/>
              <a:gd name="connsiteY157" fmla="*/ 715859 h 929568"/>
              <a:gd name="connsiteX158" fmla="*/ 2344134 w 3058854"/>
              <a:gd name="connsiteY158" fmla="*/ 927801 h 929568"/>
              <a:gd name="connsiteX159" fmla="*/ 2103676 w 3058854"/>
              <a:gd name="connsiteY159" fmla="*/ 927801 h 929568"/>
              <a:gd name="connsiteX160" fmla="*/ 2103676 w 3058854"/>
              <a:gd name="connsiteY160" fmla="*/ 674835 h 929568"/>
              <a:gd name="connsiteX161" fmla="*/ 1987443 w 3058854"/>
              <a:gd name="connsiteY161" fmla="*/ 580923 h 929568"/>
              <a:gd name="connsiteX162" fmla="*/ 1823118 w 3058854"/>
              <a:gd name="connsiteY162" fmla="*/ 715859 h 929568"/>
              <a:gd name="connsiteX163" fmla="*/ 1823118 w 3058854"/>
              <a:gd name="connsiteY163" fmla="*/ 927801 h 929568"/>
              <a:gd name="connsiteX164" fmla="*/ 1582661 w 3058854"/>
              <a:gd name="connsiteY164" fmla="*/ 927801 h 929568"/>
              <a:gd name="connsiteX165" fmla="*/ 1582661 w 3058854"/>
              <a:gd name="connsiteY165" fmla="*/ 674835 h 929568"/>
              <a:gd name="connsiteX166" fmla="*/ 1466428 w 3058854"/>
              <a:gd name="connsiteY166" fmla="*/ 580923 h 929568"/>
              <a:gd name="connsiteX167" fmla="*/ 1302103 w 3058854"/>
              <a:gd name="connsiteY167" fmla="*/ 715859 h 929568"/>
              <a:gd name="connsiteX168" fmla="*/ 1302103 w 3058854"/>
              <a:gd name="connsiteY168" fmla="*/ 927801 h 929568"/>
              <a:gd name="connsiteX169" fmla="*/ 1061645 w 3058854"/>
              <a:gd name="connsiteY169" fmla="*/ 927801 h 929568"/>
              <a:gd name="connsiteX170" fmla="*/ 1061645 w 3058854"/>
              <a:gd name="connsiteY170" fmla="*/ 674835 h 929568"/>
              <a:gd name="connsiteX171" fmla="*/ 945411 w 3058854"/>
              <a:gd name="connsiteY171" fmla="*/ 580923 h 929568"/>
              <a:gd name="connsiteX172" fmla="*/ 781232 w 3058854"/>
              <a:gd name="connsiteY172" fmla="*/ 715859 h 929568"/>
              <a:gd name="connsiteX173" fmla="*/ 781232 w 3058854"/>
              <a:gd name="connsiteY173" fmla="*/ 927801 h 929568"/>
              <a:gd name="connsiteX174" fmla="*/ 540775 w 3058854"/>
              <a:gd name="connsiteY174" fmla="*/ 927801 h 929568"/>
              <a:gd name="connsiteX175" fmla="*/ 540775 w 3058854"/>
              <a:gd name="connsiteY175" fmla="*/ 674835 h 929568"/>
              <a:gd name="connsiteX176" fmla="*/ 424542 w 3058854"/>
              <a:gd name="connsiteY176" fmla="*/ 580923 h 929568"/>
              <a:gd name="connsiteX177" fmla="*/ 260217 w 3058854"/>
              <a:gd name="connsiteY177" fmla="*/ 715859 h 929568"/>
              <a:gd name="connsiteX178" fmla="*/ 260217 w 3058854"/>
              <a:gd name="connsiteY178" fmla="*/ 927801 h 929568"/>
              <a:gd name="connsiteX179" fmla="*/ 5264 w 3058854"/>
              <a:gd name="connsiteY179" fmla="*/ 927801 h 929568"/>
              <a:gd name="connsiteX180" fmla="*/ 5264 w 3058854"/>
              <a:gd name="connsiteY180" fmla="*/ 499161 h 929568"/>
              <a:gd name="connsiteX181" fmla="*/ 187281 w 3058854"/>
              <a:gd name="connsiteY181" fmla="*/ 499161 h 929568"/>
              <a:gd name="connsiteX182" fmla="*/ 280558 w 3058854"/>
              <a:gd name="connsiteY182" fmla="*/ 422687 h 929568"/>
              <a:gd name="connsiteX183" fmla="*/ 280558 w 3058854"/>
              <a:gd name="connsiteY183" fmla="*/ 151099 h 929568"/>
              <a:gd name="connsiteX184" fmla="*/ 163744 w 3058854"/>
              <a:gd name="connsiteY184" fmla="*/ 56901 h 929568"/>
              <a:gd name="connsiteX185" fmla="*/ 5264 w 3058854"/>
              <a:gd name="connsiteY185" fmla="*/ 187776 h 92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3058854" h="929568">
                <a:moveTo>
                  <a:pt x="2865150" y="927801"/>
                </a:moveTo>
                <a:lnTo>
                  <a:pt x="2885770" y="927801"/>
                </a:lnTo>
                <a:lnTo>
                  <a:pt x="2885774" y="929568"/>
                </a:lnTo>
                <a:lnTo>
                  <a:pt x="2865150" y="929568"/>
                </a:lnTo>
                <a:close/>
                <a:moveTo>
                  <a:pt x="2604206" y="927801"/>
                </a:moveTo>
                <a:lnTo>
                  <a:pt x="2624547" y="927801"/>
                </a:lnTo>
                <a:lnTo>
                  <a:pt x="2624547" y="929568"/>
                </a:lnTo>
                <a:lnTo>
                  <a:pt x="2604206" y="929568"/>
                </a:lnTo>
                <a:close/>
                <a:moveTo>
                  <a:pt x="2344134" y="927801"/>
                </a:moveTo>
                <a:lnTo>
                  <a:pt x="2364793" y="927801"/>
                </a:lnTo>
                <a:lnTo>
                  <a:pt x="2364796" y="929568"/>
                </a:lnTo>
                <a:lnTo>
                  <a:pt x="2344134" y="929568"/>
                </a:lnTo>
                <a:close/>
                <a:moveTo>
                  <a:pt x="2083335" y="927801"/>
                </a:moveTo>
                <a:lnTo>
                  <a:pt x="2103676" y="927801"/>
                </a:lnTo>
                <a:lnTo>
                  <a:pt x="2103676" y="929568"/>
                </a:lnTo>
                <a:lnTo>
                  <a:pt x="2083335" y="929568"/>
                </a:lnTo>
                <a:close/>
                <a:moveTo>
                  <a:pt x="1823118" y="927801"/>
                </a:moveTo>
                <a:lnTo>
                  <a:pt x="1843777" y="927801"/>
                </a:lnTo>
                <a:lnTo>
                  <a:pt x="1843780" y="929568"/>
                </a:lnTo>
                <a:lnTo>
                  <a:pt x="1823118" y="929568"/>
                </a:lnTo>
                <a:close/>
                <a:moveTo>
                  <a:pt x="1562030" y="927801"/>
                </a:moveTo>
                <a:lnTo>
                  <a:pt x="1582661" y="927801"/>
                </a:lnTo>
                <a:lnTo>
                  <a:pt x="1582661" y="929568"/>
                </a:lnTo>
                <a:lnTo>
                  <a:pt x="1562030" y="929568"/>
                </a:lnTo>
                <a:close/>
                <a:moveTo>
                  <a:pt x="1302103" y="927801"/>
                </a:moveTo>
                <a:lnTo>
                  <a:pt x="1322153" y="927801"/>
                </a:lnTo>
                <a:lnTo>
                  <a:pt x="1322153" y="929568"/>
                </a:lnTo>
                <a:lnTo>
                  <a:pt x="1302103" y="929568"/>
                </a:lnTo>
                <a:close/>
                <a:moveTo>
                  <a:pt x="1041304" y="927801"/>
                </a:moveTo>
                <a:lnTo>
                  <a:pt x="1061645" y="927801"/>
                </a:lnTo>
                <a:lnTo>
                  <a:pt x="1061645" y="929568"/>
                </a:lnTo>
                <a:lnTo>
                  <a:pt x="1041304" y="929568"/>
                </a:lnTo>
                <a:close/>
                <a:moveTo>
                  <a:pt x="781232" y="927801"/>
                </a:moveTo>
                <a:lnTo>
                  <a:pt x="801891" y="927801"/>
                </a:lnTo>
                <a:lnTo>
                  <a:pt x="801894" y="929568"/>
                </a:lnTo>
                <a:lnTo>
                  <a:pt x="781232" y="929568"/>
                </a:lnTo>
                <a:close/>
                <a:moveTo>
                  <a:pt x="520434" y="927801"/>
                </a:moveTo>
                <a:lnTo>
                  <a:pt x="540775" y="927801"/>
                </a:lnTo>
                <a:lnTo>
                  <a:pt x="540775" y="929568"/>
                </a:lnTo>
                <a:lnTo>
                  <a:pt x="520434" y="929568"/>
                </a:lnTo>
                <a:close/>
                <a:moveTo>
                  <a:pt x="260217" y="927801"/>
                </a:moveTo>
                <a:lnTo>
                  <a:pt x="280876" y="927801"/>
                </a:lnTo>
                <a:lnTo>
                  <a:pt x="280879" y="929568"/>
                </a:lnTo>
                <a:lnTo>
                  <a:pt x="260217" y="929568"/>
                </a:lnTo>
                <a:close/>
                <a:moveTo>
                  <a:pt x="3029039" y="606652"/>
                </a:moveTo>
                <a:lnTo>
                  <a:pt x="3053264" y="626165"/>
                </a:lnTo>
                <a:lnTo>
                  <a:pt x="3053264" y="927801"/>
                </a:lnTo>
                <a:lnTo>
                  <a:pt x="2885770" y="927801"/>
                </a:lnTo>
                <a:lnTo>
                  <a:pt x="2885346" y="725151"/>
                </a:lnTo>
                <a:close/>
                <a:moveTo>
                  <a:pt x="2508023" y="606652"/>
                </a:moveTo>
                <a:lnTo>
                  <a:pt x="2604206" y="684127"/>
                </a:lnTo>
                <a:lnTo>
                  <a:pt x="2604206" y="927801"/>
                </a:lnTo>
                <a:lnTo>
                  <a:pt x="2364793" y="927801"/>
                </a:lnTo>
                <a:lnTo>
                  <a:pt x="2364475" y="725151"/>
                </a:lnTo>
                <a:close/>
                <a:moveTo>
                  <a:pt x="1987007" y="606652"/>
                </a:moveTo>
                <a:lnTo>
                  <a:pt x="2083335" y="684127"/>
                </a:lnTo>
                <a:lnTo>
                  <a:pt x="2083335" y="927801"/>
                </a:lnTo>
                <a:lnTo>
                  <a:pt x="1843777" y="927801"/>
                </a:lnTo>
                <a:lnTo>
                  <a:pt x="1843459" y="725151"/>
                </a:lnTo>
                <a:close/>
                <a:moveTo>
                  <a:pt x="1465701" y="606652"/>
                </a:moveTo>
                <a:lnTo>
                  <a:pt x="1562030" y="684127"/>
                </a:lnTo>
                <a:lnTo>
                  <a:pt x="1562030" y="927801"/>
                </a:lnTo>
                <a:lnTo>
                  <a:pt x="1322153" y="927801"/>
                </a:lnTo>
                <a:lnTo>
                  <a:pt x="1322153" y="725151"/>
                </a:lnTo>
                <a:close/>
                <a:moveTo>
                  <a:pt x="945121" y="606652"/>
                </a:moveTo>
                <a:lnTo>
                  <a:pt x="1041304" y="684127"/>
                </a:lnTo>
                <a:lnTo>
                  <a:pt x="1041304" y="927801"/>
                </a:lnTo>
                <a:lnTo>
                  <a:pt x="801891" y="927801"/>
                </a:lnTo>
                <a:lnTo>
                  <a:pt x="801573" y="725151"/>
                </a:lnTo>
                <a:close/>
                <a:moveTo>
                  <a:pt x="424106" y="606652"/>
                </a:moveTo>
                <a:lnTo>
                  <a:pt x="520434" y="684127"/>
                </a:lnTo>
                <a:lnTo>
                  <a:pt x="520434" y="927801"/>
                </a:lnTo>
                <a:lnTo>
                  <a:pt x="280876" y="927801"/>
                </a:lnTo>
                <a:lnTo>
                  <a:pt x="280558" y="725151"/>
                </a:lnTo>
                <a:close/>
                <a:moveTo>
                  <a:pt x="3053264" y="600261"/>
                </a:moveTo>
                <a:lnTo>
                  <a:pt x="3058854" y="604778"/>
                </a:lnTo>
                <a:lnTo>
                  <a:pt x="3058854" y="630668"/>
                </a:lnTo>
                <a:lnTo>
                  <a:pt x="3053264" y="626165"/>
                </a:lnTo>
                <a:close/>
                <a:moveTo>
                  <a:pt x="5264" y="187776"/>
                </a:moveTo>
                <a:lnTo>
                  <a:pt x="5264" y="499161"/>
                </a:lnTo>
                <a:lnTo>
                  <a:pt x="0" y="499161"/>
                </a:lnTo>
                <a:lnTo>
                  <a:pt x="0" y="192123"/>
                </a:lnTo>
                <a:close/>
                <a:moveTo>
                  <a:pt x="2247806" y="82916"/>
                </a:moveTo>
                <a:lnTo>
                  <a:pt x="2344134" y="160390"/>
                </a:lnTo>
                <a:lnTo>
                  <a:pt x="2344134" y="413253"/>
                </a:lnTo>
                <a:lnTo>
                  <a:pt x="2264515" y="479149"/>
                </a:lnTo>
                <a:lnTo>
                  <a:pt x="2104258" y="479149"/>
                </a:lnTo>
                <a:lnTo>
                  <a:pt x="2104258" y="201415"/>
                </a:lnTo>
                <a:close/>
                <a:moveTo>
                  <a:pt x="1205920" y="82916"/>
                </a:moveTo>
                <a:lnTo>
                  <a:pt x="1302103" y="160390"/>
                </a:lnTo>
                <a:lnTo>
                  <a:pt x="1302103" y="413253"/>
                </a:lnTo>
                <a:lnTo>
                  <a:pt x="1222629" y="479149"/>
                </a:lnTo>
                <a:lnTo>
                  <a:pt x="1062227" y="479149"/>
                </a:lnTo>
                <a:lnTo>
                  <a:pt x="1062227" y="201415"/>
                </a:lnTo>
                <a:close/>
                <a:moveTo>
                  <a:pt x="684904" y="82916"/>
                </a:moveTo>
                <a:lnTo>
                  <a:pt x="781232" y="160390"/>
                </a:lnTo>
                <a:lnTo>
                  <a:pt x="781232" y="413253"/>
                </a:lnTo>
                <a:lnTo>
                  <a:pt x="701612" y="479149"/>
                </a:lnTo>
                <a:lnTo>
                  <a:pt x="541356" y="479149"/>
                </a:lnTo>
                <a:lnTo>
                  <a:pt x="541356" y="201415"/>
                </a:lnTo>
                <a:close/>
                <a:moveTo>
                  <a:pt x="163889" y="82916"/>
                </a:moveTo>
                <a:lnTo>
                  <a:pt x="260217" y="160390"/>
                </a:lnTo>
                <a:lnTo>
                  <a:pt x="260217" y="413253"/>
                </a:lnTo>
                <a:lnTo>
                  <a:pt x="180743" y="479149"/>
                </a:lnTo>
                <a:lnTo>
                  <a:pt x="20341" y="479149"/>
                </a:lnTo>
                <a:lnTo>
                  <a:pt x="20341" y="201415"/>
                </a:lnTo>
                <a:close/>
                <a:moveTo>
                  <a:pt x="2768821" y="82915"/>
                </a:moveTo>
                <a:lnTo>
                  <a:pt x="2865149" y="160390"/>
                </a:lnTo>
                <a:lnTo>
                  <a:pt x="2865149" y="413252"/>
                </a:lnTo>
                <a:lnTo>
                  <a:pt x="2785530" y="479148"/>
                </a:lnTo>
                <a:lnTo>
                  <a:pt x="2625273" y="479148"/>
                </a:lnTo>
                <a:lnTo>
                  <a:pt x="2625273" y="201414"/>
                </a:lnTo>
                <a:close/>
                <a:moveTo>
                  <a:pt x="1727226" y="82915"/>
                </a:moveTo>
                <a:lnTo>
                  <a:pt x="1823554" y="160390"/>
                </a:lnTo>
                <a:lnTo>
                  <a:pt x="1823554" y="413252"/>
                </a:lnTo>
                <a:lnTo>
                  <a:pt x="1743498" y="479148"/>
                </a:lnTo>
                <a:lnTo>
                  <a:pt x="1583678" y="479148"/>
                </a:lnTo>
                <a:lnTo>
                  <a:pt x="1583678" y="201414"/>
                </a:lnTo>
                <a:close/>
                <a:moveTo>
                  <a:pt x="2769112" y="57186"/>
                </a:moveTo>
                <a:lnTo>
                  <a:pt x="2604932" y="192122"/>
                </a:lnTo>
                <a:lnTo>
                  <a:pt x="2604932" y="499160"/>
                </a:lnTo>
                <a:lnTo>
                  <a:pt x="2792213" y="499160"/>
                </a:lnTo>
                <a:lnTo>
                  <a:pt x="2885345" y="422687"/>
                </a:lnTo>
                <a:lnTo>
                  <a:pt x="2885345" y="151098"/>
                </a:lnTo>
                <a:close/>
                <a:moveTo>
                  <a:pt x="1727226" y="57186"/>
                </a:moveTo>
                <a:lnTo>
                  <a:pt x="1562901" y="192122"/>
                </a:lnTo>
                <a:lnTo>
                  <a:pt x="1562901" y="499160"/>
                </a:lnTo>
                <a:lnTo>
                  <a:pt x="1750182" y="499160"/>
                </a:lnTo>
                <a:lnTo>
                  <a:pt x="1843459" y="422687"/>
                </a:lnTo>
                <a:lnTo>
                  <a:pt x="1843459" y="151098"/>
                </a:lnTo>
                <a:close/>
                <a:moveTo>
                  <a:pt x="2247661" y="56901"/>
                </a:moveTo>
                <a:lnTo>
                  <a:pt x="2083917" y="192123"/>
                </a:lnTo>
                <a:lnTo>
                  <a:pt x="2083917" y="499161"/>
                </a:lnTo>
                <a:lnTo>
                  <a:pt x="2271198" y="499161"/>
                </a:lnTo>
                <a:lnTo>
                  <a:pt x="2364475" y="422687"/>
                </a:lnTo>
                <a:lnTo>
                  <a:pt x="2364475" y="151099"/>
                </a:lnTo>
                <a:close/>
                <a:moveTo>
                  <a:pt x="1205920" y="56901"/>
                </a:moveTo>
                <a:lnTo>
                  <a:pt x="1041886" y="192123"/>
                </a:lnTo>
                <a:lnTo>
                  <a:pt x="1041886" y="499161"/>
                </a:lnTo>
                <a:lnTo>
                  <a:pt x="1229312" y="499161"/>
                </a:lnTo>
                <a:lnTo>
                  <a:pt x="1322154" y="422687"/>
                </a:lnTo>
                <a:lnTo>
                  <a:pt x="1322154" y="151099"/>
                </a:lnTo>
                <a:close/>
                <a:moveTo>
                  <a:pt x="684759" y="56901"/>
                </a:moveTo>
                <a:lnTo>
                  <a:pt x="521015" y="192123"/>
                </a:lnTo>
                <a:lnTo>
                  <a:pt x="521015" y="499161"/>
                </a:lnTo>
                <a:lnTo>
                  <a:pt x="708296" y="499161"/>
                </a:lnTo>
                <a:lnTo>
                  <a:pt x="801573" y="422687"/>
                </a:lnTo>
                <a:lnTo>
                  <a:pt x="801573" y="151099"/>
                </a:lnTo>
                <a:close/>
                <a:moveTo>
                  <a:pt x="5264" y="0"/>
                </a:moveTo>
                <a:lnTo>
                  <a:pt x="3053264" y="0"/>
                </a:lnTo>
                <a:lnTo>
                  <a:pt x="3053264" y="600261"/>
                </a:lnTo>
                <a:lnTo>
                  <a:pt x="3029330" y="580923"/>
                </a:lnTo>
                <a:lnTo>
                  <a:pt x="2865150" y="715859"/>
                </a:lnTo>
                <a:lnTo>
                  <a:pt x="2865150" y="927801"/>
                </a:lnTo>
                <a:lnTo>
                  <a:pt x="2624547" y="927801"/>
                </a:lnTo>
                <a:lnTo>
                  <a:pt x="2624547" y="674835"/>
                </a:lnTo>
                <a:lnTo>
                  <a:pt x="2508314" y="580923"/>
                </a:lnTo>
                <a:lnTo>
                  <a:pt x="2344134" y="715859"/>
                </a:lnTo>
                <a:lnTo>
                  <a:pt x="2344134" y="927801"/>
                </a:lnTo>
                <a:lnTo>
                  <a:pt x="2103676" y="927801"/>
                </a:lnTo>
                <a:lnTo>
                  <a:pt x="2103676" y="674835"/>
                </a:lnTo>
                <a:lnTo>
                  <a:pt x="1987443" y="580923"/>
                </a:lnTo>
                <a:lnTo>
                  <a:pt x="1823118" y="715859"/>
                </a:lnTo>
                <a:lnTo>
                  <a:pt x="1823118" y="927801"/>
                </a:lnTo>
                <a:lnTo>
                  <a:pt x="1582661" y="927801"/>
                </a:lnTo>
                <a:lnTo>
                  <a:pt x="1582661" y="674835"/>
                </a:lnTo>
                <a:lnTo>
                  <a:pt x="1466428" y="580923"/>
                </a:lnTo>
                <a:lnTo>
                  <a:pt x="1302103" y="715859"/>
                </a:lnTo>
                <a:lnTo>
                  <a:pt x="1302103" y="927801"/>
                </a:lnTo>
                <a:lnTo>
                  <a:pt x="1061645" y="927801"/>
                </a:lnTo>
                <a:lnTo>
                  <a:pt x="1061645" y="674835"/>
                </a:lnTo>
                <a:lnTo>
                  <a:pt x="945411" y="580923"/>
                </a:lnTo>
                <a:lnTo>
                  <a:pt x="781232" y="715859"/>
                </a:lnTo>
                <a:lnTo>
                  <a:pt x="781232" y="927801"/>
                </a:lnTo>
                <a:lnTo>
                  <a:pt x="540775" y="927801"/>
                </a:lnTo>
                <a:lnTo>
                  <a:pt x="540775" y="674835"/>
                </a:lnTo>
                <a:lnTo>
                  <a:pt x="424542" y="580923"/>
                </a:lnTo>
                <a:lnTo>
                  <a:pt x="260217" y="715859"/>
                </a:lnTo>
                <a:lnTo>
                  <a:pt x="260217" y="927801"/>
                </a:lnTo>
                <a:lnTo>
                  <a:pt x="5264" y="927801"/>
                </a:lnTo>
                <a:lnTo>
                  <a:pt x="5264" y="499161"/>
                </a:lnTo>
                <a:lnTo>
                  <a:pt x="187281" y="499161"/>
                </a:lnTo>
                <a:lnTo>
                  <a:pt x="280558" y="422687"/>
                </a:lnTo>
                <a:lnTo>
                  <a:pt x="280558" y="151099"/>
                </a:lnTo>
                <a:lnTo>
                  <a:pt x="163744" y="56901"/>
                </a:lnTo>
                <a:lnTo>
                  <a:pt x="5264" y="187776"/>
                </a:lnTo>
                <a:close/>
              </a:path>
            </a:pathLst>
          </a:custGeom>
          <a:solidFill>
            <a:schemeClr val="accent2"/>
          </a:solidFill>
          <a:ln w="13668" cap="flat">
            <a:noFill/>
            <a:prstDash val="solid"/>
            <a:miter/>
          </a:ln>
        </p:spPr>
        <p:txBody>
          <a:bodyPr wrap="square" rtlCol="0" anchor="ctr">
            <a:noAutofit/>
          </a:bodyPr>
          <a:lstStyle/>
          <a:p>
            <a:endParaRPr lang="fi-FI"/>
          </a:p>
        </p:txBody>
      </p:sp>
      <p:sp>
        <p:nvSpPr>
          <p:cNvPr id="29" name="Suorakulmio 28">
            <a:extLst>
              <a:ext uri="{FF2B5EF4-FFF2-40B4-BE49-F238E27FC236}">
                <a16:creationId xmlns:a16="http://schemas.microsoft.com/office/drawing/2014/main" id="{42D56245-2BA4-4BA8-9080-D9E6949E151A}"/>
              </a:ext>
            </a:extLst>
          </p:cNvPr>
          <p:cNvSpPr/>
          <p:nvPr/>
        </p:nvSpPr>
        <p:spPr bwMode="hidden">
          <a:xfrm>
            <a:off x="9134475" y="5930582"/>
            <a:ext cx="3060000" cy="927802"/>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1" name="Tekstiruutu 10">
            <a:extLst>
              <a:ext uri="{FF2B5EF4-FFF2-40B4-BE49-F238E27FC236}">
                <a16:creationId xmlns:a16="http://schemas.microsoft.com/office/drawing/2014/main" id="{EFB6CAD9-21A6-455B-B05D-F61CCF322584}"/>
              </a:ext>
            </a:extLst>
          </p:cNvPr>
          <p:cNvSpPr txBox="1"/>
          <p:nvPr/>
        </p:nvSpPr>
        <p:spPr bwMode="white">
          <a:xfrm>
            <a:off x="0" y="5930582"/>
            <a:ext cx="6120000" cy="928800"/>
          </a:xfrm>
          <a:prstGeom prst="rect">
            <a:avLst/>
          </a:prstGeom>
          <a:solidFill>
            <a:schemeClr val="accent1"/>
          </a:solidFill>
        </p:spPr>
        <p:txBody>
          <a:bodyPr wrap="square" rtlCol="0" anchor="ctr">
            <a:noAutofit/>
          </a:bodyPr>
          <a:lstStyle/>
          <a:p>
            <a:pPr algn="ctr"/>
            <a:r>
              <a:rPr lang="fi-FI" sz="2800" spc="300" baseline="0" dirty="0">
                <a:solidFill>
                  <a:schemeClr val="bg1"/>
                </a:solidFill>
              </a:rPr>
              <a:t>dvv.fi</a:t>
            </a:r>
          </a:p>
        </p:txBody>
      </p:sp>
      <p:pic>
        <p:nvPicPr>
          <p:cNvPr id="8" name="Kuva 7" descr="Digi- ja väestötietoviraston tunnus">
            <a:extLst>
              <a:ext uri="{FF2B5EF4-FFF2-40B4-BE49-F238E27FC236}">
                <a16:creationId xmlns:a16="http://schemas.microsoft.com/office/drawing/2014/main" id="{CBB20E0A-0CCD-46B1-8EB6-1942AD1A3B3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771426" y="2328672"/>
            <a:ext cx="6649148" cy="921794"/>
          </a:xfrm>
          <a:prstGeom prst="rect">
            <a:avLst/>
          </a:prstGeom>
        </p:spPr>
      </p:pic>
      <p:sp>
        <p:nvSpPr>
          <p:cNvPr id="4" name="Päivämäärän paikkamerkki 3">
            <a:extLst>
              <a:ext uri="{FF2B5EF4-FFF2-40B4-BE49-F238E27FC236}">
                <a16:creationId xmlns:a16="http://schemas.microsoft.com/office/drawing/2014/main" id="{A60103E4-185B-42BB-9D81-9D4F3ECCD2D7}"/>
              </a:ext>
            </a:extLst>
          </p:cNvPr>
          <p:cNvSpPr>
            <a:spLocks noGrp="1"/>
          </p:cNvSpPr>
          <p:nvPr>
            <p:ph type="dt" sz="half" idx="10"/>
          </p:nvPr>
        </p:nvSpPr>
        <p:spPr/>
        <p:txBody>
          <a:bodyPr/>
          <a:lstStyle>
            <a:lvl1pPr>
              <a:defRPr>
                <a:noFill/>
              </a:defRPr>
            </a:lvl1pPr>
          </a:lstStyle>
          <a:p>
            <a:fld id="{872B326D-07A1-4CB2-98FC-15E10022DC12}" type="datetime1">
              <a:rPr lang="fi-FI" smtClean="0"/>
              <a:t>26.4.2023</a:t>
            </a:fld>
            <a:endParaRPr lang="fi-FI"/>
          </a:p>
        </p:txBody>
      </p:sp>
      <p:sp>
        <p:nvSpPr>
          <p:cNvPr id="5" name="Alatunnisteen paikkamerkki 4">
            <a:extLst>
              <a:ext uri="{FF2B5EF4-FFF2-40B4-BE49-F238E27FC236}">
                <a16:creationId xmlns:a16="http://schemas.microsoft.com/office/drawing/2014/main" id="{80733073-F773-4589-9C73-1AB62862988C}"/>
              </a:ext>
            </a:extLst>
          </p:cNvPr>
          <p:cNvSpPr>
            <a:spLocks noGrp="1"/>
          </p:cNvSpPr>
          <p:nvPr>
            <p:ph type="ftr" sz="quarter" idx="11"/>
          </p:nvPr>
        </p:nvSpPr>
        <p:spPr/>
        <p:txBody>
          <a:bodyPr/>
          <a:lstStyle>
            <a:lvl1pPr>
              <a:defRPr>
                <a:noFill/>
              </a:defRPr>
            </a:lvl1pPr>
          </a:lstStyle>
          <a:p>
            <a:r>
              <a:rPr lang="fi-FI"/>
              <a:t>[Esittäjä, Esityksen nimi]</a:t>
            </a:r>
          </a:p>
        </p:txBody>
      </p:sp>
      <p:sp>
        <p:nvSpPr>
          <p:cNvPr id="6" name="Dian numeron paikkamerkki 5">
            <a:extLst>
              <a:ext uri="{FF2B5EF4-FFF2-40B4-BE49-F238E27FC236}">
                <a16:creationId xmlns:a16="http://schemas.microsoft.com/office/drawing/2014/main" id="{BABE97E3-F3EC-40EA-805C-459924D57F35}"/>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128089292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Aloitus/Lopetus 3">
    <p:bg>
      <p:bgPr>
        <a:solidFill>
          <a:srgbClr val="003479"/>
        </a:solidFill>
        <a:effectLst/>
      </p:bgPr>
    </p:bg>
    <p:spTree>
      <p:nvGrpSpPr>
        <p:cNvPr id="1" name=""/>
        <p:cNvGrpSpPr/>
        <p:nvPr/>
      </p:nvGrpSpPr>
      <p:grpSpPr>
        <a:xfrm>
          <a:off x="0" y="0"/>
          <a:ext cx="0" cy="0"/>
          <a:chOff x="0" y="0"/>
          <a:chExt cx="0" cy="0"/>
        </a:xfrm>
      </p:grpSpPr>
      <p:pic>
        <p:nvPicPr>
          <p:cNvPr id="28" name="Kuva 27" descr="Digi- ja väestötietoviraston tunnus&#10;">
            <a:extLst>
              <a:ext uri="{FF2B5EF4-FFF2-40B4-BE49-F238E27FC236}">
                <a16:creationId xmlns:a16="http://schemas.microsoft.com/office/drawing/2014/main" id="{0D7BEB57-05A3-4B43-820C-684E32111D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black">
          <a:xfrm>
            <a:off x="2484000" y="2880000"/>
            <a:ext cx="7236000" cy="1003151"/>
          </a:xfrm>
          <a:prstGeom prst="rect">
            <a:avLst/>
          </a:prstGeom>
        </p:spPr>
      </p:pic>
      <p:sp>
        <p:nvSpPr>
          <p:cNvPr id="34" name="Tekstiruutu 33">
            <a:extLst>
              <a:ext uri="{FF2B5EF4-FFF2-40B4-BE49-F238E27FC236}">
                <a16:creationId xmlns:a16="http://schemas.microsoft.com/office/drawing/2014/main" id="{1F6EAF03-9286-4B3A-B274-19E0BE549069}"/>
              </a:ext>
            </a:extLst>
          </p:cNvPr>
          <p:cNvSpPr txBox="1"/>
          <p:nvPr/>
        </p:nvSpPr>
        <p:spPr>
          <a:xfrm>
            <a:off x="3450000" y="4284000"/>
            <a:ext cx="5292000" cy="720000"/>
          </a:xfrm>
          <a:prstGeom prst="rect">
            <a:avLst/>
          </a:prstGeom>
          <a:noFill/>
        </p:spPr>
        <p:txBody>
          <a:bodyPr wrap="square" rtlCol="0" anchor="t">
            <a:noAutofit/>
          </a:bodyPr>
          <a:lstStyle/>
          <a:p>
            <a:pPr algn="ctr"/>
            <a:r>
              <a:rPr lang="fi-FI" sz="2800" spc="300" baseline="0" dirty="0">
                <a:solidFill>
                  <a:schemeClr val="bg1"/>
                </a:solidFill>
              </a:rPr>
              <a:t>dvv.fi</a:t>
            </a:r>
          </a:p>
        </p:txBody>
      </p:sp>
      <p:grpSp>
        <p:nvGrpSpPr>
          <p:cNvPr id="7" name="Ryhmä 6">
            <a:extLst>
              <a:ext uri="{FF2B5EF4-FFF2-40B4-BE49-F238E27FC236}">
                <a16:creationId xmlns:a16="http://schemas.microsoft.com/office/drawing/2014/main" id="{633B3A55-59E4-415F-B405-7C49BB3598B3}"/>
              </a:ext>
            </a:extLst>
          </p:cNvPr>
          <p:cNvGrpSpPr/>
          <p:nvPr/>
        </p:nvGrpSpPr>
        <p:grpSpPr bwMode="ltGray">
          <a:xfrm>
            <a:off x="-3349" y="-1"/>
            <a:ext cx="12198698" cy="184444"/>
            <a:chOff x="-3349" y="-1"/>
            <a:chExt cx="12198698" cy="184444"/>
          </a:xfrm>
        </p:grpSpPr>
        <p:sp>
          <p:nvSpPr>
            <p:cNvPr id="8" name="Suorakulmio 7">
              <a:extLst>
                <a:ext uri="{FF2B5EF4-FFF2-40B4-BE49-F238E27FC236}">
                  <a16:creationId xmlns:a16="http://schemas.microsoft.com/office/drawing/2014/main" id="{2328EE5A-928E-4167-9AF0-4816CBFF5C82}"/>
                </a:ext>
              </a:extLst>
            </p:cNvPr>
            <p:cNvSpPr/>
            <p:nvPr/>
          </p:nvSpPr>
          <p:spPr bwMode="ltGray">
            <a:xfrm>
              <a:off x="9135636"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uorakulmio 8">
              <a:extLst>
                <a:ext uri="{FF2B5EF4-FFF2-40B4-BE49-F238E27FC236}">
                  <a16:creationId xmlns:a16="http://schemas.microsoft.com/office/drawing/2014/main" id="{FBDE6B09-6A16-4730-96C4-9C3FDFBE1428}"/>
                </a:ext>
              </a:extLst>
            </p:cNvPr>
            <p:cNvSpPr/>
            <p:nvPr/>
          </p:nvSpPr>
          <p:spPr bwMode="ltGray">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7B5E0810-7800-4C99-8E48-C3F29C4729AB}"/>
                </a:ext>
              </a:extLst>
            </p:cNvPr>
            <p:cNvSpPr/>
            <p:nvPr/>
          </p:nvSpPr>
          <p:spPr bwMode="ltGray">
            <a:xfrm>
              <a:off x="-3349" y="0"/>
              <a:ext cx="6099349" cy="184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2" name="Päivämäärän paikkamerkki 1">
            <a:extLst>
              <a:ext uri="{FF2B5EF4-FFF2-40B4-BE49-F238E27FC236}">
                <a16:creationId xmlns:a16="http://schemas.microsoft.com/office/drawing/2014/main" id="{71B9E7A2-F910-45AD-8DE5-2CD26F9D90A2}"/>
              </a:ext>
            </a:extLst>
          </p:cNvPr>
          <p:cNvSpPr>
            <a:spLocks noGrp="1"/>
          </p:cNvSpPr>
          <p:nvPr>
            <p:ph type="dt" sz="half" idx="10"/>
          </p:nvPr>
        </p:nvSpPr>
        <p:spPr/>
        <p:txBody>
          <a:bodyPr/>
          <a:lstStyle>
            <a:lvl1pPr>
              <a:defRPr>
                <a:noFill/>
              </a:defRPr>
            </a:lvl1pPr>
          </a:lstStyle>
          <a:p>
            <a:fld id="{44183CE0-F123-4BAF-9674-614666D14520}" type="datetime1">
              <a:rPr lang="fi-FI" smtClean="0"/>
              <a:t>26.4.2023</a:t>
            </a:fld>
            <a:endParaRPr lang="fi-FI"/>
          </a:p>
        </p:txBody>
      </p:sp>
      <p:sp>
        <p:nvSpPr>
          <p:cNvPr id="3" name="Alatunnisteen paikkamerkki 2">
            <a:extLst>
              <a:ext uri="{FF2B5EF4-FFF2-40B4-BE49-F238E27FC236}">
                <a16:creationId xmlns:a16="http://schemas.microsoft.com/office/drawing/2014/main" id="{816DBB66-6508-4FD5-BA86-3CB437066719}"/>
              </a:ext>
            </a:extLst>
          </p:cNvPr>
          <p:cNvSpPr>
            <a:spLocks noGrp="1"/>
          </p:cNvSpPr>
          <p:nvPr>
            <p:ph type="ftr" sz="quarter" idx="11"/>
          </p:nvPr>
        </p:nvSpPr>
        <p:spPr/>
        <p:txBody>
          <a:bodyPr/>
          <a:lstStyle>
            <a:lvl1pPr>
              <a:defRPr>
                <a:noFill/>
              </a:defRPr>
            </a:lvl1pPr>
          </a:lstStyle>
          <a:p>
            <a:r>
              <a:rPr lang="fi-FI"/>
              <a:t>[Esittäjä, Esityksen nimi]</a:t>
            </a:r>
          </a:p>
        </p:txBody>
      </p:sp>
      <p:sp>
        <p:nvSpPr>
          <p:cNvPr id="4" name="Dian numeron paikkamerkki 3">
            <a:extLst>
              <a:ext uri="{FF2B5EF4-FFF2-40B4-BE49-F238E27FC236}">
                <a16:creationId xmlns:a16="http://schemas.microsoft.com/office/drawing/2014/main" id="{7CBEA675-9260-45E8-89D2-AE9881C29C1A}"/>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15589855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Aloitus/Lopetus 4">
    <p:spTree>
      <p:nvGrpSpPr>
        <p:cNvPr id="1" name=""/>
        <p:cNvGrpSpPr/>
        <p:nvPr/>
      </p:nvGrpSpPr>
      <p:grpSpPr>
        <a:xfrm>
          <a:off x="0" y="0"/>
          <a:ext cx="0" cy="0"/>
          <a:chOff x="0" y="0"/>
          <a:chExt cx="0" cy="0"/>
        </a:xfrm>
      </p:grpSpPr>
      <p:sp>
        <p:nvSpPr>
          <p:cNvPr id="34" name="Tekstiruutu 33">
            <a:extLst>
              <a:ext uri="{FF2B5EF4-FFF2-40B4-BE49-F238E27FC236}">
                <a16:creationId xmlns:a16="http://schemas.microsoft.com/office/drawing/2014/main" id="{1F6EAF03-9286-4B3A-B274-19E0BE549069}"/>
              </a:ext>
            </a:extLst>
          </p:cNvPr>
          <p:cNvSpPr txBox="1"/>
          <p:nvPr/>
        </p:nvSpPr>
        <p:spPr>
          <a:xfrm>
            <a:off x="3450000" y="4284000"/>
            <a:ext cx="5292000" cy="720000"/>
          </a:xfrm>
          <a:prstGeom prst="rect">
            <a:avLst/>
          </a:prstGeom>
          <a:noFill/>
        </p:spPr>
        <p:txBody>
          <a:bodyPr wrap="square" rtlCol="0" anchor="t">
            <a:noAutofit/>
          </a:bodyPr>
          <a:lstStyle/>
          <a:p>
            <a:pPr algn="ctr"/>
            <a:r>
              <a:rPr lang="fi-FI" sz="2800" spc="300" baseline="0" dirty="0">
                <a:solidFill>
                  <a:srgbClr val="003479"/>
                </a:solidFill>
              </a:rPr>
              <a:t>dvv.fi</a:t>
            </a:r>
          </a:p>
        </p:txBody>
      </p:sp>
      <p:grpSp>
        <p:nvGrpSpPr>
          <p:cNvPr id="7" name="Ryhmä 6">
            <a:extLst>
              <a:ext uri="{FF2B5EF4-FFF2-40B4-BE49-F238E27FC236}">
                <a16:creationId xmlns:a16="http://schemas.microsoft.com/office/drawing/2014/main" id="{633B3A55-59E4-415F-B405-7C49BB3598B3}"/>
              </a:ext>
            </a:extLst>
          </p:cNvPr>
          <p:cNvGrpSpPr/>
          <p:nvPr/>
        </p:nvGrpSpPr>
        <p:grpSpPr>
          <a:xfrm>
            <a:off x="-3349" y="-1"/>
            <a:ext cx="12198698" cy="184444"/>
            <a:chOff x="-3349" y="-1"/>
            <a:chExt cx="12198698" cy="184444"/>
          </a:xfrm>
        </p:grpSpPr>
        <p:sp>
          <p:nvSpPr>
            <p:cNvPr id="8" name="Suorakulmio 7">
              <a:extLst>
                <a:ext uri="{FF2B5EF4-FFF2-40B4-BE49-F238E27FC236}">
                  <a16:creationId xmlns:a16="http://schemas.microsoft.com/office/drawing/2014/main" id="{2328EE5A-928E-4167-9AF0-4816CBFF5C82}"/>
                </a:ext>
              </a:extLst>
            </p:cNvPr>
            <p:cNvSpPr/>
            <p:nvPr/>
          </p:nvSpPr>
          <p:spPr>
            <a:xfrm>
              <a:off x="9135636" y="-1"/>
              <a:ext cx="3059713" cy="184443"/>
            </a:xfrm>
            <a:prstGeom prst="rect">
              <a:avLst/>
            </a:prstGeom>
            <a:solidFill>
              <a:srgbClr val="007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uorakulmio 8">
              <a:extLst>
                <a:ext uri="{FF2B5EF4-FFF2-40B4-BE49-F238E27FC236}">
                  <a16:creationId xmlns:a16="http://schemas.microsoft.com/office/drawing/2014/main" id="{FBDE6B09-6A16-4730-96C4-9C3FDFBE1428}"/>
                </a:ext>
              </a:extLst>
            </p:cNvPr>
            <p:cNvSpPr/>
            <p:nvPr/>
          </p:nvSpPr>
          <p:spPr>
            <a:xfrm>
              <a:off x="6095999" y="-1"/>
              <a:ext cx="3036287" cy="184443"/>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7B5E0810-7800-4C99-8E48-C3F29C4729AB}"/>
                </a:ext>
              </a:extLst>
            </p:cNvPr>
            <p:cNvSpPr/>
            <p:nvPr/>
          </p:nvSpPr>
          <p:spPr>
            <a:xfrm>
              <a:off x="-3349" y="0"/>
              <a:ext cx="6099349" cy="184443"/>
            </a:xfrm>
            <a:prstGeom prst="rect">
              <a:avLst/>
            </a:prstGeom>
            <a:solidFill>
              <a:srgbClr val="003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rgbClr val="003479"/>
                </a:solidFill>
              </a:endParaRPr>
            </a:p>
          </p:txBody>
        </p:sp>
      </p:grpSp>
      <p:pic>
        <p:nvPicPr>
          <p:cNvPr id="11" name="Kuva 10" descr="Digi- ja väestötietoviraston tunnus">
            <a:extLst>
              <a:ext uri="{FF2B5EF4-FFF2-40B4-BE49-F238E27FC236}">
                <a16:creationId xmlns:a16="http://schemas.microsoft.com/office/drawing/2014/main" id="{05042997-B44A-4E29-AFED-06FB9D7439A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84000" y="2880000"/>
            <a:ext cx="7236000" cy="1003151"/>
          </a:xfrm>
          <a:prstGeom prst="rect">
            <a:avLst/>
          </a:prstGeom>
        </p:spPr>
      </p:pic>
      <p:sp>
        <p:nvSpPr>
          <p:cNvPr id="2" name="Päivämäärän paikkamerkki 1">
            <a:extLst>
              <a:ext uri="{FF2B5EF4-FFF2-40B4-BE49-F238E27FC236}">
                <a16:creationId xmlns:a16="http://schemas.microsoft.com/office/drawing/2014/main" id="{59A679FD-A421-4131-B086-D78DE7C3239A}"/>
              </a:ext>
            </a:extLst>
          </p:cNvPr>
          <p:cNvSpPr>
            <a:spLocks noGrp="1"/>
          </p:cNvSpPr>
          <p:nvPr>
            <p:ph type="dt" sz="half" idx="10"/>
          </p:nvPr>
        </p:nvSpPr>
        <p:spPr/>
        <p:txBody>
          <a:bodyPr/>
          <a:lstStyle>
            <a:lvl1pPr>
              <a:defRPr>
                <a:noFill/>
              </a:defRPr>
            </a:lvl1pPr>
          </a:lstStyle>
          <a:p>
            <a:fld id="{1F04379E-F966-4959-8372-4D80CA63701F}" type="datetime1">
              <a:rPr lang="fi-FI" smtClean="0"/>
              <a:t>26.4.2023</a:t>
            </a:fld>
            <a:endParaRPr lang="fi-FI"/>
          </a:p>
        </p:txBody>
      </p:sp>
      <p:sp>
        <p:nvSpPr>
          <p:cNvPr id="3" name="Alatunnisteen paikkamerkki 2">
            <a:extLst>
              <a:ext uri="{FF2B5EF4-FFF2-40B4-BE49-F238E27FC236}">
                <a16:creationId xmlns:a16="http://schemas.microsoft.com/office/drawing/2014/main" id="{7BEA7967-CF0C-41AC-B972-1870B05E6F7E}"/>
              </a:ext>
            </a:extLst>
          </p:cNvPr>
          <p:cNvSpPr>
            <a:spLocks noGrp="1"/>
          </p:cNvSpPr>
          <p:nvPr>
            <p:ph type="ftr" sz="quarter" idx="11"/>
          </p:nvPr>
        </p:nvSpPr>
        <p:spPr/>
        <p:txBody>
          <a:bodyPr/>
          <a:lstStyle>
            <a:lvl1pPr>
              <a:defRPr>
                <a:noFill/>
              </a:defRPr>
            </a:lvl1pPr>
          </a:lstStyle>
          <a:p>
            <a:r>
              <a:rPr lang="fi-FI"/>
              <a:t>[Esittäjä, Esityksen nimi]</a:t>
            </a:r>
          </a:p>
        </p:txBody>
      </p:sp>
      <p:sp>
        <p:nvSpPr>
          <p:cNvPr id="4" name="Dian numeron paikkamerkki 3">
            <a:extLst>
              <a:ext uri="{FF2B5EF4-FFF2-40B4-BE49-F238E27FC236}">
                <a16:creationId xmlns:a16="http://schemas.microsoft.com/office/drawing/2014/main" id="{25AF80B1-5324-4FB0-866F-60CE1612370F}"/>
              </a:ext>
            </a:extLst>
          </p:cNvPr>
          <p:cNvSpPr>
            <a:spLocks noGrp="1"/>
          </p:cNvSpPr>
          <p:nvPr>
            <p:ph type="sldNum" sz="quarter" idx="12"/>
          </p:nvPr>
        </p:nvSpPr>
        <p:spPr/>
        <p:txBody>
          <a:bodyPr/>
          <a:lstStyle>
            <a:lvl1pPr>
              <a:defRPr>
                <a:noFill/>
              </a:defRPr>
            </a:lvl1pPr>
          </a:lstStyle>
          <a:p>
            <a:fld id="{70794C75-185B-4AE2-8765-4194C13CFAA1}" type="slidenum">
              <a:rPr lang="fi-FI" smtClean="0"/>
              <a:pPr/>
              <a:t>‹#›</a:t>
            </a:fld>
            <a:endParaRPr lang="fi-FI"/>
          </a:p>
        </p:txBody>
      </p:sp>
    </p:spTree>
    <p:extLst>
      <p:ext uri="{BB962C8B-B14F-4D97-AF65-F5344CB8AC3E}">
        <p14:creationId xmlns:p14="http://schemas.microsoft.com/office/powerpoint/2010/main" val="1586407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Otsikko ja sisältö 5">
    <p:bg>
      <p:bgPr>
        <a:solidFill>
          <a:srgbClr val="003479"/>
        </a:solidFill>
        <a:effectLst/>
      </p:bgPr>
    </p:bg>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B7DC5C9-D897-49F0-BE95-C34F61BEB496}"/>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buSzPct val="100000"/>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uorakulmio 3">
            <a:extLst>
              <a:ext uri="{FF2B5EF4-FFF2-40B4-BE49-F238E27FC236}">
                <a16:creationId xmlns:a16="http://schemas.microsoft.com/office/drawing/2014/main" id="{FE9852A5-07E6-4376-9C1D-4E4448897750}"/>
              </a:ext>
            </a:extLst>
          </p:cNvPr>
          <p:cNvSpPr/>
          <p:nvPr/>
        </p:nvSpPr>
        <p:spPr bwMode="hidden">
          <a:xfrm>
            <a:off x="11264201" y="0"/>
            <a:ext cx="927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5" name="Suorakulmio 4">
            <a:extLst>
              <a:ext uri="{FF2B5EF4-FFF2-40B4-BE49-F238E27FC236}">
                <a16:creationId xmlns:a16="http://schemas.microsoft.com/office/drawing/2014/main" id="{C7989676-AC66-4486-B6C9-E63F3E498754}"/>
              </a:ext>
            </a:extLst>
          </p:cNvPr>
          <p:cNvSpPr/>
          <p:nvPr/>
        </p:nvSpPr>
        <p:spPr bwMode="hidden">
          <a:xfrm>
            <a:off x="11264202" y="0"/>
            <a:ext cx="927797" cy="1686459"/>
          </a:xfrm>
          <a:prstGeom prst="rect">
            <a:avLst/>
          </a:prstGeom>
          <a:solidFill>
            <a:srgbClr val="FFC6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6" name="Suorakulmio 5">
            <a:extLst>
              <a:ext uri="{FF2B5EF4-FFF2-40B4-BE49-F238E27FC236}">
                <a16:creationId xmlns:a16="http://schemas.microsoft.com/office/drawing/2014/main" id="{3FF2E058-7E75-48EC-8C1F-2FF757FB989E}"/>
              </a:ext>
            </a:extLst>
          </p:cNvPr>
          <p:cNvSpPr/>
          <p:nvPr/>
        </p:nvSpPr>
        <p:spPr bwMode="hidden">
          <a:xfrm>
            <a:off x="11264202" y="1686460"/>
            <a:ext cx="927798" cy="1742540"/>
          </a:xfrm>
          <a:prstGeom prst="rect">
            <a:avLst/>
          </a:prstGeom>
          <a:solidFill>
            <a:srgbClr val="69D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7" name="Kuva 6" descr="Digi- ja väestötietoviraston tunnus">
            <a:extLst>
              <a:ext uri="{FF2B5EF4-FFF2-40B4-BE49-F238E27FC236}">
                <a16:creationId xmlns:a16="http://schemas.microsoft.com/office/drawing/2014/main" id="{C4443638-77DC-415E-8457-6903AF400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27456" y="5937100"/>
            <a:ext cx="409985" cy="670595"/>
          </a:xfrm>
          <a:prstGeom prst="rect">
            <a:avLst/>
          </a:prstGeom>
        </p:spPr>
      </p:pic>
      <p:sp>
        <p:nvSpPr>
          <p:cNvPr id="8" name="Suorakulmio 7">
            <a:extLst>
              <a:ext uri="{FF2B5EF4-FFF2-40B4-BE49-F238E27FC236}">
                <a16:creationId xmlns:a16="http://schemas.microsoft.com/office/drawing/2014/main" id="{7BF0A0FF-7D18-40A5-A791-8CA709157671}"/>
              </a:ext>
            </a:extLst>
          </p:cNvPr>
          <p:cNvSpPr/>
          <p:nvPr/>
        </p:nvSpPr>
        <p:spPr bwMode="hidden">
          <a:xfrm>
            <a:off x="11264198" y="1686458"/>
            <a:ext cx="927801" cy="1742541"/>
          </a:xfrm>
          <a:prstGeom prst="rect">
            <a:avLst/>
          </a:prstGeom>
          <a:blipFill dpi="0" rotWithShape="1">
            <a:blip r:embed="rId4">
              <a:extLst>
                <a:ext uri="{96DAC541-7B7A-43D3-8B79-37D633B846F1}">
                  <asvg:svgBlip xmlns:asvg="http://schemas.microsoft.com/office/drawing/2016/SVG/main" r:embed="rId5"/>
                </a:ext>
              </a:extLst>
            </a:blip>
            <a:srcRect/>
            <a:tile tx="254000" ty="247650" sx="47000" sy="47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Päivämäärän paikkamerkki 8">
            <a:extLst>
              <a:ext uri="{FF2B5EF4-FFF2-40B4-BE49-F238E27FC236}">
                <a16:creationId xmlns:a16="http://schemas.microsoft.com/office/drawing/2014/main" id="{73C95146-7C36-438C-9DAE-63479554C773}"/>
              </a:ext>
            </a:extLst>
          </p:cNvPr>
          <p:cNvSpPr>
            <a:spLocks noGrp="1"/>
          </p:cNvSpPr>
          <p:nvPr>
            <p:ph type="dt" sz="half" idx="10"/>
          </p:nvPr>
        </p:nvSpPr>
        <p:spPr/>
        <p:txBody>
          <a:bodyPr/>
          <a:lstStyle>
            <a:lvl1pPr>
              <a:defRPr>
                <a:solidFill>
                  <a:schemeClr val="bg1"/>
                </a:solidFill>
              </a:defRPr>
            </a:lvl1pPr>
          </a:lstStyle>
          <a:p>
            <a:fld id="{31B3EC63-56AE-458C-94AB-2FCEF0CBE9D0}" type="datetime1">
              <a:rPr lang="fi-FI" smtClean="0"/>
              <a:t>26.4.2023</a:t>
            </a:fld>
            <a:endParaRPr lang="fi-FI"/>
          </a:p>
        </p:txBody>
      </p:sp>
      <p:sp>
        <p:nvSpPr>
          <p:cNvPr id="10" name="Alatunnisteen paikkamerkki 9">
            <a:extLst>
              <a:ext uri="{FF2B5EF4-FFF2-40B4-BE49-F238E27FC236}">
                <a16:creationId xmlns:a16="http://schemas.microsoft.com/office/drawing/2014/main" id="{C4E047A0-C542-4AB2-8A4A-6BF092042858}"/>
              </a:ext>
            </a:extLst>
          </p:cNvPr>
          <p:cNvSpPr>
            <a:spLocks noGrp="1"/>
          </p:cNvSpPr>
          <p:nvPr>
            <p:ph type="ftr" sz="quarter" idx="11"/>
          </p:nvPr>
        </p:nvSpPr>
        <p:spPr/>
        <p:txBody>
          <a:bodyPr/>
          <a:lstStyle>
            <a:lvl1pPr>
              <a:defRPr>
                <a:solidFill>
                  <a:schemeClr val="bg1"/>
                </a:solidFill>
              </a:defRPr>
            </a:lvl1pPr>
          </a:lstStyle>
          <a:p>
            <a:r>
              <a:rPr lang="fi-FI"/>
              <a:t>[Esittäjä, Esityksen nimi]</a:t>
            </a:r>
          </a:p>
        </p:txBody>
      </p:sp>
      <p:sp>
        <p:nvSpPr>
          <p:cNvPr id="11" name="Dian numeron paikkamerkki 10">
            <a:extLst>
              <a:ext uri="{FF2B5EF4-FFF2-40B4-BE49-F238E27FC236}">
                <a16:creationId xmlns:a16="http://schemas.microsoft.com/office/drawing/2014/main" id="{7C6DF7F1-2782-4BF5-BDD9-9DE2512D9C9C}"/>
              </a:ext>
            </a:extLst>
          </p:cNvPr>
          <p:cNvSpPr>
            <a:spLocks noGrp="1"/>
          </p:cNvSpPr>
          <p:nvPr>
            <p:ph type="sldNum" sz="quarter" idx="12"/>
          </p:nvPr>
        </p:nvSpPr>
        <p:spPr/>
        <p:txBody>
          <a:bodyPr/>
          <a:lstStyle>
            <a:lvl1pPr>
              <a:defRPr>
                <a:solidFill>
                  <a:schemeClr val="bg1"/>
                </a:solidFill>
              </a:defRPr>
            </a:lvl1pPr>
          </a:lstStyle>
          <a:p>
            <a:fld id="{8680CC61-DB77-4485-B460-D8E4038D4204}" type="slidenum">
              <a:rPr lang="fi-FI" smtClean="0"/>
              <a:t>‹#›</a:t>
            </a:fld>
            <a:endParaRPr lang="fi-FI"/>
          </a:p>
        </p:txBody>
      </p:sp>
      <p:sp>
        <p:nvSpPr>
          <p:cNvPr id="12" name="Otsikko 11">
            <a:extLst>
              <a:ext uri="{FF2B5EF4-FFF2-40B4-BE49-F238E27FC236}">
                <a16:creationId xmlns:a16="http://schemas.microsoft.com/office/drawing/2014/main" id="{29D14B4B-1952-4EB4-BE05-D7DBE0E5AC6E}"/>
              </a:ext>
            </a:extLst>
          </p:cNvPr>
          <p:cNvSpPr>
            <a:spLocks noGrp="1"/>
          </p:cNvSpPr>
          <p:nvPr>
            <p:ph type="title"/>
          </p:nvPr>
        </p:nvSpPr>
        <p:spPr/>
        <p:txBody>
          <a:bodyPr/>
          <a:lstStyle>
            <a:lvl1pPr>
              <a:defRPr>
                <a:solidFill>
                  <a:schemeClr val="bg1"/>
                </a:solidFill>
              </a:defRPr>
            </a:lvl1pPr>
          </a:lstStyle>
          <a:p>
            <a:r>
              <a:rPr lang="fi-FI"/>
              <a:t>Muokkaa ots. perustyyl. napsautt.</a:t>
            </a:r>
            <a:endParaRPr lang="fi-FI" dirty="0"/>
          </a:p>
        </p:txBody>
      </p:sp>
    </p:spTree>
    <p:extLst>
      <p:ext uri="{BB962C8B-B14F-4D97-AF65-F5344CB8AC3E}">
        <p14:creationId xmlns:p14="http://schemas.microsoft.com/office/powerpoint/2010/main" val="75917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theme" Target="../theme/theme2.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slideLayout" Target="../slideLayouts/slideLayout81.xml"/><Relationship Id="rId3" Type="http://schemas.openxmlformats.org/officeDocument/2006/relationships/slideLayout" Target="../slideLayouts/slideLayout58.xml"/><Relationship Id="rId21" Type="http://schemas.openxmlformats.org/officeDocument/2006/relationships/slideLayout" Target="../slideLayouts/slideLayout76.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slideLayout" Target="../slideLayouts/slideLayout75.xml"/><Relationship Id="rId29" Type="http://schemas.openxmlformats.org/officeDocument/2006/relationships/image" Target="../media/image1.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theme" Target="../theme/theme3.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Tekstiruutu 16"/>
          <p:cNvSpPr txBox="1"/>
          <p:nvPr/>
        </p:nvSpPr>
        <p:spPr>
          <a:xfrm>
            <a:off x="3916800" y="6552000"/>
            <a:ext cx="4344000" cy="240000"/>
          </a:xfrm>
          <a:prstGeom prst="rect">
            <a:avLst/>
          </a:prstGeom>
          <a:noFill/>
        </p:spPr>
        <p:txBody>
          <a:bodyPr wrap="square" lIns="0" tIns="0" rIns="0" bIns="0" rtlCol="0" anchor="ctr" anchorCtr="0">
            <a:noAutofit/>
          </a:bodyPr>
          <a:lstStyle/>
          <a:p>
            <a:pPr algn="ctr"/>
            <a:endParaRPr lang="fi-FI" sz="1067" dirty="0"/>
          </a:p>
        </p:txBody>
      </p:sp>
      <p:sp>
        <p:nvSpPr>
          <p:cNvPr id="6" name="Otsikon paikkamerkki 4"/>
          <p:cNvSpPr>
            <a:spLocks noGrp="1"/>
          </p:cNvSpPr>
          <p:nvPr>
            <p:ph type="title"/>
          </p:nvPr>
        </p:nvSpPr>
        <p:spPr>
          <a:xfrm>
            <a:off x="684000" y="144000"/>
            <a:ext cx="10260000" cy="1224000"/>
          </a:xfrm>
          <a:prstGeom prst="rect">
            <a:avLst/>
          </a:prstGeom>
        </p:spPr>
        <p:txBody>
          <a:bodyPr vert="horz" lIns="91440" tIns="45720" rIns="91440" bIns="45720" rtlCol="0" anchor="b">
            <a:normAutofit/>
          </a:bodyPr>
          <a:lstStyle/>
          <a:p>
            <a:r>
              <a:rPr lang="fi-FI" dirty="0"/>
              <a:t>Muokkaa </a:t>
            </a:r>
            <a:r>
              <a:rPr lang="fi-FI" dirty="0" err="1"/>
              <a:t>perustyyl</a:t>
            </a:r>
            <a:r>
              <a:rPr lang="fi-FI" dirty="0"/>
              <a:t>. </a:t>
            </a:r>
            <a:r>
              <a:rPr lang="fi-FI" dirty="0" err="1"/>
              <a:t>napsautt</a:t>
            </a:r>
            <a:r>
              <a:rPr lang="fi-FI" dirty="0"/>
              <a:t>.</a:t>
            </a:r>
          </a:p>
        </p:txBody>
      </p:sp>
      <p:sp>
        <p:nvSpPr>
          <p:cNvPr id="7" name="Tekstin paikkamerkki 3"/>
          <p:cNvSpPr>
            <a:spLocks noGrp="1"/>
          </p:cNvSpPr>
          <p:nvPr>
            <p:ph type="body" idx="1"/>
          </p:nvPr>
        </p:nvSpPr>
        <p:spPr>
          <a:xfrm>
            <a:off x="684000" y="1692000"/>
            <a:ext cx="10260000" cy="4608000"/>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a:p>
            <a:pPr lvl="5"/>
            <a:r>
              <a:rPr lang="fi-FI" dirty="0"/>
              <a:t>6</a:t>
            </a:r>
          </a:p>
          <a:p>
            <a:pPr lvl="6"/>
            <a:r>
              <a:rPr lang="fi-FI" dirty="0"/>
              <a:t>7</a:t>
            </a:r>
          </a:p>
          <a:p>
            <a:pPr lvl="7"/>
            <a:r>
              <a:rPr lang="fi-FI" dirty="0"/>
              <a:t>8</a:t>
            </a:r>
          </a:p>
          <a:p>
            <a:pPr lvl="8"/>
            <a:r>
              <a:rPr lang="fi-FI" dirty="0"/>
              <a:t>9</a:t>
            </a:r>
          </a:p>
          <a:p>
            <a:pPr lvl="4"/>
            <a:endParaRPr lang="fi-FI" dirty="0"/>
          </a:p>
          <a:p>
            <a:pPr lvl="4"/>
            <a:endParaRPr lang="fi-FI" dirty="0"/>
          </a:p>
        </p:txBody>
      </p:sp>
      <p:sp>
        <p:nvSpPr>
          <p:cNvPr id="2" name="Päivämäärän paikkamerkki 1">
            <a:extLst>
              <a:ext uri="{FF2B5EF4-FFF2-40B4-BE49-F238E27FC236}">
                <a16:creationId xmlns:a16="http://schemas.microsoft.com/office/drawing/2014/main" id="{27EF28C1-F0B5-49B1-A590-2B5B11413BF0}"/>
              </a:ext>
            </a:extLst>
          </p:cNvPr>
          <p:cNvSpPr>
            <a:spLocks noGrp="1"/>
          </p:cNvSpPr>
          <p:nvPr>
            <p:ph type="dt" sz="half" idx="2"/>
          </p:nvPr>
        </p:nvSpPr>
        <p:spPr>
          <a:xfrm>
            <a:off x="684000" y="6498590"/>
            <a:ext cx="1512000" cy="216000"/>
          </a:xfrm>
          <a:prstGeom prst="rect">
            <a:avLst/>
          </a:prstGeom>
        </p:spPr>
        <p:txBody>
          <a:bodyPr vert="horz" lIns="91440" tIns="45720" rIns="91440" bIns="45720" rtlCol="0" anchor="ctr"/>
          <a:lstStyle>
            <a:lvl1pPr algn="l">
              <a:defRPr sz="1200">
                <a:solidFill>
                  <a:schemeClr val="tx1">
                    <a:tint val="75000"/>
                  </a:schemeClr>
                </a:solidFill>
              </a:defRPr>
            </a:lvl1pPr>
          </a:lstStyle>
          <a:p>
            <a:fld id="{46AFDB73-D50C-4AC0-931D-37E9E3954012}" type="datetime1">
              <a:rPr lang="fi-FI" smtClean="0"/>
              <a:t>26.4.2023</a:t>
            </a:fld>
            <a:endParaRPr lang="fi-FI"/>
          </a:p>
        </p:txBody>
      </p:sp>
      <p:sp>
        <p:nvSpPr>
          <p:cNvPr id="3" name="Alatunnisteen paikkamerkki 2">
            <a:extLst>
              <a:ext uri="{FF2B5EF4-FFF2-40B4-BE49-F238E27FC236}">
                <a16:creationId xmlns:a16="http://schemas.microsoft.com/office/drawing/2014/main" id="{DD8DFCB6-CF61-4A0A-91F5-4F47B133188F}"/>
              </a:ext>
            </a:extLst>
          </p:cNvPr>
          <p:cNvSpPr>
            <a:spLocks noGrp="1"/>
          </p:cNvSpPr>
          <p:nvPr>
            <p:ph type="ftr" sz="quarter" idx="3"/>
          </p:nvPr>
        </p:nvSpPr>
        <p:spPr>
          <a:xfrm>
            <a:off x="3190240" y="6498590"/>
            <a:ext cx="5811520" cy="21600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i-FI"/>
              <a:t>[Esittäjä, Esityksen nimi]</a:t>
            </a:r>
          </a:p>
        </p:txBody>
      </p:sp>
      <p:sp>
        <p:nvSpPr>
          <p:cNvPr id="4" name="Dian numeron paikkamerkki 3">
            <a:extLst>
              <a:ext uri="{FF2B5EF4-FFF2-40B4-BE49-F238E27FC236}">
                <a16:creationId xmlns:a16="http://schemas.microsoft.com/office/drawing/2014/main" id="{96FCED78-FE23-486A-9EC7-493FAC0525C4}"/>
              </a:ext>
            </a:extLst>
          </p:cNvPr>
          <p:cNvSpPr>
            <a:spLocks noGrp="1"/>
          </p:cNvSpPr>
          <p:nvPr>
            <p:ph type="sldNum" sz="quarter" idx="4"/>
          </p:nvPr>
        </p:nvSpPr>
        <p:spPr>
          <a:xfrm>
            <a:off x="10115552" y="6498590"/>
            <a:ext cx="828040" cy="216000"/>
          </a:xfrm>
          <a:prstGeom prst="rect">
            <a:avLst/>
          </a:prstGeom>
        </p:spPr>
        <p:txBody>
          <a:bodyPr vert="horz" lIns="91440" tIns="45720" rIns="91440" bIns="45720" rtlCol="0" anchor="ctr"/>
          <a:lstStyle>
            <a:lvl1pPr algn="r">
              <a:defRPr sz="1200">
                <a:solidFill>
                  <a:schemeClr val="tx1">
                    <a:tint val="75000"/>
                  </a:schemeClr>
                </a:solidFill>
              </a:defRPr>
            </a:lvl1pPr>
          </a:lstStyle>
          <a:p>
            <a:fld id="{8680CC61-DB77-4485-B460-D8E4038D4204}" type="slidenum">
              <a:rPr lang="fi-FI" smtClean="0"/>
              <a:t>‹#›</a:t>
            </a:fld>
            <a:endParaRPr lang="fi-FI"/>
          </a:p>
        </p:txBody>
      </p:sp>
      <p:pic>
        <p:nvPicPr>
          <p:cNvPr id="14" name="Kuva 13" descr="Digi- ja väestötietoviraston tunnus">
            <a:extLst>
              <a:ext uri="{FF2B5EF4-FFF2-40B4-BE49-F238E27FC236}">
                <a16:creationId xmlns:a16="http://schemas.microsoft.com/office/drawing/2014/main" id="{31E5F429-5098-491A-A8AF-BCA7D5F5B735}"/>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1527456" y="5937100"/>
            <a:ext cx="409985" cy="670595"/>
          </a:xfrm>
          <a:prstGeom prst="rect">
            <a:avLst/>
          </a:prstGeom>
        </p:spPr>
      </p:pic>
    </p:spTree>
    <p:extLst>
      <p:ext uri="{BB962C8B-B14F-4D97-AF65-F5344CB8AC3E}">
        <p14:creationId xmlns:p14="http://schemas.microsoft.com/office/powerpoint/2010/main" val="3467626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744" r:id="rId28"/>
  </p:sldLayoutIdLst>
  <p:hf hdr="0"/>
  <p:txStyles>
    <p:titleStyle>
      <a:lvl1pPr algn="l" defTabSz="609585" rtl="0" eaLnBrk="1" latinLnBrk="0" hangingPunct="1">
        <a:spcBef>
          <a:spcPct val="0"/>
        </a:spcBef>
        <a:buNone/>
        <a:defRPr sz="4000" b="1" i="0" kern="1200">
          <a:solidFill>
            <a:schemeClr val="tx2"/>
          </a:solidFill>
          <a:latin typeface="+mj-lt"/>
          <a:ea typeface="+mj-ea"/>
          <a:cs typeface="+mj-cs"/>
        </a:defRPr>
      </a:lvl1pPr>
    </p:titleStyle>
    <p:bodyStyle>
      <a:lvl1pPr marL="342000" marR="0" indent="-342000" algn="l" defTabSz="609585" rtl="0" eaLnBrk="1" fontAlgn="auto" latinLnBrk="0" hangingPunct="1">
        <a:lnSpc>
          <a:spcPct val="100000"/>
        </a:lnSpc>
        <a:spcBef>
          <a:spcPts val="600"/>
        </a:spcBef>
        <a:spcAft>
          <a:spcPts val="0"/>
        </a:spcAft>
        <a:buClr>
          <a:schemeClr val="tx2"/>
        </a:buClr>
        <a:buSzPct val="110000"/>
        <a:buFont typeface="Arial" panose="020B0604020202020204" pitchFamily="34" charset="0"/>
        <a:buChar char="•"/>
        <a:tabLst/>
        <a:defRPr sz="2200" kern="1200">
          <a:solidFill>
            <a:srgbClr val="1E1E1E"/>
          </a:solidFill>
          <a:latin typeface="+mn-lt"/>
          <a:ea typeface="+mn-ea"/>
          <a:cs typeface="+mn-cs"/>
        </a:defRPr>
      </a:lvl1pPr>
      <a:lvl2pPr marL="7992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2pPr>
      <a:lvl3pPr marL="1242000" marR="0" indent="-342000" algn="l" defTabSz="609585" rtl="0" eaLnBrk="1" fontAlgn="auto" latinLnBrk="0" hangingPunct="1">
        <a:lnSpc>
          <a:spcPct val="100000"/>
        </a:lnSpc>
        <a:spcBef>
          <a:spcPts val="0"/>
        </a:spcBef>
        <a:spcAft>
          <a:spcPts val="0"/>
        </a:spcAft>
        <a:buClr>
          <a:schemeClr val="tx2"/>
        </a:buClr>
        <a:buSzPct val="100000"/>
        <a:buFont typeface="Wingdings" panose="05000000000000000000" pitchFamily="2" charset="2"/>
        <a:buChar char="§"/>
        <a:tabLst/>
        <a:defRPr sz="2200" kern="1200">
          <a:solidFill>
            <a:srgbClr val="1E1E1E"/>
          </a:solidFill>
          <a:latin typeface="+mn-lt"/>
          <a:ea typeface="+mn-ea"/>
          <a:cs typeface="+mn-cs"/>
        </a:defRPr>
      </a:lvl3pPr>
      <a:lvl4pPr marL="17136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4pPr>
      <a:lvl5pPr marL="2160000" marR="0" indent="-342000" algn="l" defTabSz="609585" rtl="0" eaLnBrk="1" fontAlgn="auto" latinLnBrk="0" hangingPunct="1">
        <a:lnSpc>
          <a:spcPct val="100000"/>
        </a:lnSpc>
        <a:spcBef>
          <a:spcPct val="20000"/>
        </a:spcBef>
        <a:spcAft>
          <a:spcPts val="0"/>
        </a:spcAft>
        <a:buClr>
          <a:schemeClr val="tx2"/>
        </a:buClr>
        <a:buSzTx/>
        <a:buFont typeface="Courier New" panose="02070309020205020404" pitchFamily="49" charset="0"/>
        <a:buChar char="o"/>
        <a:tabLst/>
        <a:defRPr sz="2200" kern="1200">
          <a:solidFill>
            <a:srgbClr val="1E1E1E"/>
          </a:solidFill>
          <a:latin typeface="+mn-lt"/>
          <a:ea typeface="+mn-ea"/>
          <a:cs typeface="+mn-cs"/>
        </a:defRPr>
      </a:lvl5pPr>
      <a:lvl6pPr marL="252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6pPr>
      <a:lvl7pPr marL="288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7pPr>
      <a:lvl8pPr marL="3276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8pPr>
      <a:lvl9pPr marL="3744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orient="horz" pos="7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Tekstiruutu 16"/>
          <p:cNvSpPr txBox="1"/>
          <p:nvPr/>
        </p:nvSpPr>
        <p:spPr>
          <a:xfrm>
            <a:off x="3916800" y="6552000"/>
            <a:ext cx="4344000" cy="240000"/>
          </a:xfrm>
          <a:prstGeom prst="rect">
            <a:avLst/>
          </a:prstGeom>
          <a:noFill/>
        </p:spPr>
        <p:txBody>
          <a:bodyPr wrap="square" lIns="0" tIns="0" rIns="0" bIns="0" rtlCol="0" anchor="ctr" anchorCtr="0">
            <a:noAutofit/>
          </a:bodyPr>
          <a:lstStyle/>
          <a:p>
            <a:pPr algn="ctr"/>
            <a:endParaRPr lang="fi-FI" sz="1067" dirty="0"/>
          </a:p>
        </p:txBody>
      </p:sp>
      <p:sp>
        <p:nvSpPr>
          <p:cNvPr id="6" name="Otsikon paikkamerkki 4"/>
          <p:cNvSpPr>
            <a:spLocks noGrp="1"/>
          </p:cNvSpPr>
          <p:nvPr>
            <p:ph type="title"/>
          </p:nvPr>
        </p:nvSpPr>
        <p:spPr>
          <a:xfrm>
            <a:off x="684000" y="144000"/>
            <a:ext cx="10260000" cy="1224000"/>
          </a:xfrm>
          <a:prstGeom prst="rect">
            <a:avLst/>
          </a:prstGeom>
        </p:spPr>
        <p:txBody>
          <a:bodyPr vert="horz" lIns="91440" tIns="45720" rIns="91440" bIns="45720" rtlCol="0" anchor="b">
            <a:normAutofit/>
          </a:bodyPr>
          <a:lstStyle/>
          <a:p>
            <a:r>
              <a:rPr lang="fi-FI" dirty="0"/>
              <a:t>Muokkaa </a:t>
            </a:r>
            <a:r>
              <a:rPr lang="fi-FI" dirty="0" err="1"/>
              <a:t>perustyyl</a:t>
            </a:r>
            <a:r>
              <a:rPr lang="fi-FI" dirty="0"/>
              <a:t>. </a:t>
            </a:r>
            <a:r>
              <a:rPr lang="fi-FI" dirty="0" err="1"/>
              <a:t>napsautt</a:t>
            </a:r>
            <a:r>
              <a:rPr lang="fi-FI" dirty="0"/>
              <a:t>.</a:t>
            </a:r>
          </a:p>
        </p:txBody>
      </p:sp>
      <p:sp>
        <p:nvSpPr>
          <p:cNvPr id="7" name="Tekstin paikkamerkki 3"/>
          <p:cNvSpPr>
            <a:spLocks noGrp="1"/>
          </p:cNvSpPr>
          <p:nvPr>
            <p:ph type="body" idx="1"/>
          </p:nvPr>
        </p:nvSpPr>
        <p:spPr>
          <a:xfrm>
            <a:off x="684000" y="1692000"/>
            <a:ext cx="10260000" cy="4608000"/>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a:p>
            <a:pPr lvl="5"/>
            <a:r>
              <a:rPr lang="fi-FI" dirty="0"/>
              <a:t>6</a:t>
            </a:r>
          </a:p>
          <a:p>
            <a:pPr lvl="6"/>
            <a:r>
              <a:rPr lang="fi-FI" dirty="0"/>
              <a:t>7</a:t>
            </a:r>
          </a:p>
          <a:p>
            <a:pPr lvl="7"/>
            <a:r>
              <a:rPr lang="fi-FI" dirty="0"/>
              <a:t>8</a:t>
            </a:r>
          </a:p>
          <a:p>
            <a:pPr lvl="8"/>
            <a:r>
              <a:rPr lang="fi-FI" dirty="0"/>
              <a:t>9</a:t>
            </a:r>
          </a:p>
          <a:p>
            <a:pPr lvl="4"/>
            <a:endParaRPr lang="fi-FI" dirty="0"/>
          </a:p>
          <a:p>
            <a:pPr lvl="4"/>
            <a:endParaRPr lang="fi-FI" dirty="0"/>
          </a:p>
        </p:txBody>
      </p:sp>
      <p:sp>
        <p:nvSpPr>
          <p:cNvPr id="2" name="Päivämäärän paikkamerkki 1">
            <a:extLst>
              <a:ext uri="{FF2B5EF4-FFF2-40B4-BE49-F238E27FC236}">
                <a16:creationId xmlns:a16="http://schemas.microsoft.com/office/drawing/2014/main" id="{27EF28C1-F0B5-49B1-A590-2B5B11413BF0}"/>
              </a:ext>
            </a:extLst>
          </p:cNvPr>
          <p:cNvSpPr>
            <a:spLocks noGrp="1"/>
          </p:cNvSpPr>
          <p:nvPr>
            <p:ph type="dt" sz="half" idx="2"/>
          </p:nvPr>
        </p:nvSpPr>
        <p:spPr>
          <a:xfrm>
            <a:off x="684000" y="6498590"/>
            <a:ext cx="1512000" cy="216000"/>
          </a:xfrm>
          <a:prstGeom prst="rect">
            <a:avLst/>
          </a:prstGeom>
        </p:spPr>
        <p:txBody>
          <a:bodyPr vert="horz" lIns="91440" tIns="45720" rIns="91440" bIns="45720" rtlCol="0" anchor="ctr"/>
          <a:lstStyle>
            <a:lvl1pPr algn="l">
              <a:defRPr sz="1200">
                <a:solidFill>
                  <a:schemeClr val="tx1">
                    <a:tint val="75000"/>
                  </a:schemeClr>
                </a:solidFill>
              </a:defRPr>
            </a:lvl1pPr>
          </a:lstStyle>
          <a:p>
            <a:fld id="{C53AEA39-ABF7-4501-AAAA-7B6404406B6A}" type="datetime1">
              <a:rPr lang="fi-FI" smtClean="0"/>
              <a:t>26.4.2023</a:t>
            </a:fld>
            <a:endParaRPr lang="fi-FI"/>
          </a:p>
        </p:txBody>
      </p:sp>
      <p:sp>
        <p:nvSpPr>
          <p:cNvPr id="3" name="Alatunnisteen paikkamerkki 2">
            <a:extLst>
              <a:ext uri="{FF2B5EF4-FFF2-40B4-BE49-F238E27FC236}">
                <a16:creationId xmlns:a16="http://schemas.microsoft.com/office/drawing/2014/main" id="{DD8DFCB6-CF61-4A0A-91F5-4F47B133188F}"/>
              </a:ext>
            </a:extLst>
          </p:cNvPr>
          <p:cNvSpPr>
            <a:spLocks noGrp="1"/>
          </p:cNvSpPr>
          <p:nvPr>
            <p:ph type="ftr" sz="quarter" idx="3"/>
          </p:nvPr>
        </p:nvSpPr>
        <p:spPr>
          <a:xfrm>
            <a:off x="3190240" y="6498590"/>
            <a:ext cx="5811520" cy="21600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i-FI"/>
              <a:t>[Esittäjä, Esityksen nimi]</a:t>
            </a:r>
          </a:p>
        </p:txBody>
      </p:sp>
      <p:sp>
        <p:nvSpPr>
          <p:cNvPr id="4" name="Dian numeron paikkamerkki 3">
            <a:extLst>
              <a:ext uri="{FF2B5EF4-FFF2-40B4-BE49-F238E27FC236}">
                <a16:creationId xmlns:a16="http://schemas.microsoft.com/office/drawing/2014/main" id="{96FCED78-FE23-486A-9EC7-493FAC0525C4}"/>
              </a:ext>
            </a:extLst>
          </p:cNvPr>
          <p:cNvSpPr>
            <a:spLocks noGrp="1"/>
          </p:cNvSpPr>
          <p:nvPr>
            <p:ph type="sldNum" sz="quarter" idx="4"/>
          </p:nvPr>
        </p:nvSpPr>
        <p:spPr>
          <a:xfrm>
            <a:off x="10115552" y="6498590"/>
            <a:ext cx="828040" cy="216000"/>
          </a:xfrm>
          <a:prstGeom prst="rect">
            <a:avLst/>
          </a:prstGeom>
        </p:spPr>
        <p:txBody>
          <a:bodyPr vert="horz" lIns="91440" tIns="45720" rIns="91440" bIns="45720" rtlCol="0" anchor="ctr"/>
          <a:lstStyle>
            <a:lvl1pPr algn="r">
              <a:defRPr sz="1200">
                <a:solidFill>
                  <a:schemeClr val="tx1">
                    <a:tint val="75000"/>
                  </a:schemeClr>
                </a:solidFill>
              </a:defRPr>
            </a:lvl1pPr>
          </a:lstStyle>
          <a:p>
            <a:fld id="{70794C75-185B-4AE2-8765-4194C13CFAA1}" type="slidenum">
              <a:rPr lang="fi-FI" smtClean="0"/>
              <a:t>‹#›</a:t>
            </a:fld>
            <a:endParaRPr lang="fi-FI"/>
          </a:p>
        </p:txBody>
      </p:sp>
      <p:pic>
        <p:nvPicPr>
          <p:cNvPr id="14" name="Kuva 13" descr="Digi- ja väestötietoviraston tunnus">
            <a:extLst>
              <a:ext uri="{FF2B5EF4-FFF2-40B4-BE49-F238E27FC236}">
                <a16:creationId xmlns:a16="http://schemas.microsoft.com/office/drawing/2014/main" id="{31E5F429-5098-491A-A8AF-BCA7D5F5B735}"/>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1527456" y="5937100"/>
            <a:ext cx="409985" cy="670595"/>
          </a:xfrm>
          <a:prstGeom prst="rect">
            <a:avLst/>
          </a:prstGeom>
        </p:spPr>
      </p:pic>
    </p:spTree>
    <p:extLst>
      <p:ext uri="{BB962C8B-B14F-4D97-AF65-F5344CB8AC3E}">
        <p14:creationId xmlns:p14="http://schemas.microsoft.com/office/powerpoint/2010/main" val="90023392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Lst>
  <p:hf hdr="0"/>
  <p:txStyles>
    <p:titleStyle>
      <a:lvl1pPr algn="l" defTabSz="609585" rtl="0" eaLnBrk="1" latinLnBrk="0" hangingPunct="1">
        <a:spcBef>
          <a:spcPct val="0"/>
        </a:spcBef>
        <a:buNone/>
        <a:defRPr sz="4000" b="1" i="0" kern="1200">
          <a:solidFill>
            <a:srgbClr val="E30450"/>
          </a:solidFill>
          <a:latin typeface="+mj-lt"/>
          <a:ea typeface="+mj-ea"/>
          <a:cs typeface="+mj-cs"/>
        </a:defRPr>
      </a:lvl1pPr>
    </p:titleStyle>
    <p:bodyStyle>
      <a:lvl1pPr marL="342000" marR="0" indent="-342000" algn="l" defTabSz="609585" rtl="0" eaLnBrk="1" fontAlgn="auto" latinLnBrk="0" hangingPunct="1">
        <a:lnSpc>
          <a:spcPct val="100000"/>
        </a:lnSpc>
        <a:spcBef>
          <a:spcPts val="600"/>
        </a:spcBef>
        <a:spcAft>
          <a:spcPts val="0"/>
        </a:spcAft>
        <a:buClr>
          <a:schemeClr val="tx2"/>
        </a:buClr>
        <a:buSzPct val="110000"/>
        <a:buFont typeface="Arial" panose="020B0604020202020204" pitchFamily="34" charset="0"/>
        <a:buChar char="•"/>
        <a:tabLst/>
        <a:defRPr sz="2200" kern="1200">
          <a:solidFill>
            <a:srgbClr val="1E1E1E"/>
          </a:solidFill>
          <a:latin typeface="+mn-lt"/>
          <a:ea typeface="+mn-ea"/>
          <a:cs typeface="+mn-cs"/>
        </a:defRPr>
      </a:lvl1pPr>
      <a:lvl2pPr marL="7992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2pPr>
      <a:lvl3pPr marL="1242000" marR="0" indent="-342000" algn="l" defTabSz="609585" rtl="0" eaLnBrk="1" fontAlgn="auto" latinLnBrk="0" hangingPunct="1">
        <a:lnSpc>
          <a:spcPct val="100000"/>
        </a:lnSpc>
        <a:spcBef>
          <a:spcPts val="0"/>
        </a:spcBef>
        <a:spcAft>
          <a:spcPts val="0"/>
        </a:spcAft>
        <a:buClr>
          <a:schemeClr val="tx2"/>
        </a:buClr>
        <a:buSzPct val="100000"/>
        <a:buFont typeface="Wingdings" panose="05000000000000000000" pitchFamily="2" charset="2"/>
        <a:buChar char="§"/>
        <a:tabLst/>
        <a:defRPr sz="2200" kern="1200">
          <a:solidFill>
            <a:srgbClr val="1E1E1E"/>
          </a:solidFill>
          <a:latin typeface="+mn-lt"/>
          <a:ea typeface="+mn-ea"/>
          <a:cs typeface="+mn-cs"/>
        </a:defRPr>
      </a:lvl3pPr>
      <a:lvl4pPr marL="17136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4pPr>
      <a:lvl5pPr marL="2160000" marR="0" indent="-342000" algn="l" defTabSz="609585" rtl="0" eaLnBrk="1" fontAlgn="auto" latinLnBrk="0" hangingPunct="1">
        <a:lnSpc>
          <a:spcPct val="100000"/>
        </a:lnSpc>
        <a:spcBef>
          <a:spcPct val="20000"/>
        </a:spcBef>
        <a:spcAft>
          <a:spcPts val="0"/>
        </a:spcAft>
        <a:buClr>
          <a:schemeClr val="tx2"/>
        </a:buClr>
        <a:buSzTx/>
        <a:buFont typeface="Courier New" panose="02070309020205020404" pitchFamily="49" charset="0"/>
        <a:buChar char="o"/>
        <a:tabLst/>
        <a:defRPr sz="2200" kern="1200">
          <a:solidFill>
            <a:srgbClr val="1E1E1E"/>
          </a:solidFill>
          <a:latin typeface="+mn-lt"/>
          <a:ea typeface="+mn-ea"/>
          <a:cs typeface="+mn-cs"/>
        </a:defRPr>
      </a:lvl5pPr>
      <a:lvl6pPr marL="252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6pPr>
      <a:lvl7pPr marL="288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7pPr>
      <a:lvl8pPr marL="3276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8pPr>
      <a:lvl9pPr marL="3744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orient="horz" pos="7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Tekstiruutu 16"/>
          <p:cNvSpPr txBox="1"/>
          <p:nvPr/>
        </p:nvSpPr>
        <p:spPr>
          <a:xfrm>
            <a:off x="3916800" y="6552000"/>
            <a:ext cx="4344000" cy="240000"/>
          </a:xfrm>
          <a:prstGeom prst="rect">
            <a:avLst/>
          </a:prstGeom>
          <a:noFill/>
        </p:spPr>
        <p:txBody>
          <a:bodyPr wrap="square" lIns="0" tIns="0" rIns="0" bIns="0" rtlCol="0" anchor="ctr" anchorCtr="0">
            <a:noAutofit/>
          </a:bodyPr>
          <a:lstStyle/>
          <a:p>
            <a:pPr algn="ctr"/>
            <a:endParaRPr lang="fi-FI" sz="1067" dirty="0"/>
          </a:p>
        </p:txBody>
      </p:sp>
      <p:sp>
        <p:nvSpPr>
          <p:cNvPr id="6" name="Otsikon paikkamerkki 4"/>
          <p:cNvSpPr>
            <a:spLocks noGrp="1"/>
          </p:cNvSpPr>
          <p:nvPr>
            <p:ph type="title"/>
          </p:nvPr>
        </p:nvSpPr>
        <p:spPr>
          <a:xfrm>
            <a:off x="684000" y="144000"/>
            <a:ext cx="10260000" cy="1224000"/>
          </a:xfrm>
          <a:prstGeom prst="rect">
            <a:avLst/>
          </a:prstGeom>
        </p:spPr>
        <p:txBody>
          <a:bodyPr vert="horz" lIns="91440" tIns="45720" rIns="91440" bIns="45720" rtlCol="0" anchor="b">
            <a:normAutofit/>
          </a:bodyPr>
          <a:lstStyle/>
          <a:p>
            <a:r>
              <a:rPr lang="fi-FI" dirty="0"/>
              <a:t>Muokkaa </a:t>
            </a:r>
            <a:r>
              <a:rPr lang="fi-FI" dirty="0" err="1"/>
              <a:t>perustyyl</a:t>
            </a:r>
            <a:r>
              <a:rPr lang="fi-FI" dirty="0"/>
              <a:t>. </a:t>
            </a:r>
            <a:r>
              <a:rPr lang="fi-FI" dirty="0" err="1"/>
              <a:t>napsautt</a:t>
            </a:r>
            <a:r>
              <a:rPr lang="fi-FI" dirty="0"/>
              <a:t>.</a:t>
            </a:r>
          </a:p>
        </p:txBody>
      </p:sp>
      <p:sp>
        <p:nvSpPr>
          <p:cNvPr id="7" name="Tekstin paikkamerkki 3"/>
          <p:cNvSpPr>
            <a:spLocks noGrp="1"/>
          </p:cNvSpPr>
          <p:nvPr>
            <p:ph type="body" idx="1"/>
          </p:nvPr>
        </p:nvSpPr>
        <p:spPr>
          <a:xfrm>
            <a:off x="684000" y="1692000"/>
            <a:ext cx="10260000" cy="4608000"/>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a:p>
            <a:pPr lvl="5"/>
            <a:r>
              <a:rPr lang="fi-FI" dirty="0"/>
              <a:t>6</a:t>
            </a:r>
          </a:p>
          <a:p>
            <a:pPr lvl="6"/>
            <a:r>
              <a:rPr lang="fi-FI" dirty="0"/>
              <a:t>7</a:t>
            </a:r>
          </a:p>
          <a:p>
            <a:pPr lvl="7"/>
            <a:r>
              <a:rPr lang="fi-FI" dirty="0"/>
              <a:t>8</a:t>
            </a:r>
          </a:p>
          <a:p>
            <a:pPr lvl="8"/>
            <a:r>
              <a:rPr lang="fi-FI" dirty="0"/>
              <a:t>9</a:t>
            </a:r>
          </a:p>
          <a:p>
            <a:pPr lvl="4"/>
            <a:endParaRPr lang="fi-FI" dirty="0"/>
          </a:p>
          <a:p>
            <a:pPr lvl="4"/>
            <a:endParaRPr lang="fi-FI" dirty="0"/>
          </a:p>
        </p:txBody>
      </p:sp>
      <p:sp>
        <p:nvSpPr>
          <p:cNvPr id="2" name="Päivämäärän paikkamerkki 1">
            <a:extLst>
              <a:ext uri="{FF2B5EF4-FFF2-40B4-BE49-F238E27FC236}">
                <a16:creationId xmlns:a16="http://schemas.microsoft.com/office/drawing/2014/main" id="{27EF28C1-F0B5-49B1-A590-2B5B11413BF0}"/>
              </a:ext>
            </a:extLst>
          </p:cNvPr>
          <p:cNvSpPr>
            <a:spLocks noGrp="1"/>
          </p:cNvSpPr>
          <p:nvPr>
            <p:ph type="dt" sz="half" idx="2"/>
          </p:nvPr>
        </p:nvSpPr>
        <p:spPr>
          <a:xfrm>
            <a:off x="684000" y="6498590"/>
            <a:ext cx="1512000" cy="216000"/>
          </a:xfrm>
          <a:prstGeom prst="rect">
            <a:avLst/>
          </a:prstGeom>
        </p:spPr>
        <p:txBody>
          <a:bodyPr vert="horz" lIns="91440" tIns="45720" rIns="91440" bIns="45720" rtlCol="0" anchor="ctr"/>
          <a:lstStyle>
            <a:lvl1pPr algn="l">
              <a:defRPr sz="1200">
                <a:solidFill>
                  <a:schemeClr val="tx1">
                    <a:tint val="75000"/>
                  </a:schemeClr>
                </a:solidFill>
              </a:defRPr>
            </a:lvl1pPr>
          </a:lstStyle>
          <a:p>
            <a:fld id="{D99BEDAC-0AE3-4DDD-B120-12F57545E7E0}" type="datetime1">
              <a:rPr lang="fi-FI" smtClean="0"/>
              <a:t>26.4.2023</a:t>
            </a:fld>
            <a:endParaRPr lang="fi-FI"/>
          </a:p>
        </p:txBody>
      </p:sp>
      <p:sp>
        <p:nvSpPr>
          <p:cNvPr id="3" name="Alatunnisteen paikkamerkki 2">
            <a:extLst>
              <a:ext uri="{FF2B5EF4-FFF2-40B4-BE49-F238E27FC236}">
                <a16:creationId xmlns:a16="http://schemas.microsoft.com/office/drawing/2014/main" id="{DD8DFCB6-CF61-4A0A-91F5-4F47B133188F}"/>
              </a:ext>
            </a:extLst>
          </p:cNvPr>
          <p:cNvSpPr>
            <a:spLocks noGrp="1"/>
          </p:cNvSpPr>
          <p:nvPr>
            <p:ph type="ftr" sz="quarter" idx="3"/>
          </p:nvPr>
        </p:nvSpPr>
        <p:spPr>
          <a:xfrm>
            <a:off x="3190240" y="6498590"/>
            <a:ext cx="5811520" cy="21600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i-FI"/>
              <a:t>[Esittäjä, Esityksen nimi]</a:t>
            </a:r>
          </a:p>
        </p:txBody>
      </p:sp>
      <p:sp>
        <p:nvSpPr>
          <p:cNvPr id="4" name="Dian numeron paikkamerkki 3">
            <a:extLst>
              <a:ext uri="{FF2B5EF4-FFF2-40B4-BE49-F238E27FC236}">
                <a16:creationId xmlns:a16="http://schemas.microsoft.com/office/drawing/2014/main" id="{96FCED78-FE23-486A-9EC7-493FAC0525C4}"/>
              </a:ext>
            </a:extLst>
          </p:cNvPr>
          <p:cNvSpPr>
            <a:spLocks noGrp="1"/>
          </p:cNvSpPr>
          <p:nvPr>
            <p:ph type="sldNum" sz="quarter" idx="4"/>
          </p:nvPr>
        </p:nvSpPr>
        <p:spPr>
          <a:xfrm>
            <a:off x="10115552" y="6498590"/>
            <a:ext cx="828040" cy="216000"/>
          </a:xfrm>
          <a:prstGeom prst="rect">
            <a:avLst/>
          </a:prstGeom>
        </p:spPr>
        <p:txBody>
          <a:bodyPr vert="horz" lIns="91440" tIns="45720" rIns="91440" bIns="45720" rtlCol="0" anchor="ctr"/>
          <a:lstStyle>
            <a:lvl1pPr algn="r">
              <a:defRPr sz="1200">
                <a:solidFill>
                  <a:schemeClr val="tx1">
                    <a:tint val="75000"/>
                  </a:schemeClr>
                </a:solidFill>
              </a:defRPr>
            </a:lvl1pPr>
          </a:lstStyle>
          <a:p>
            <a:fld id="{70794C75-185B-4AE2-8765-4194C13CFAA1}" type="slidenum">
              <a:rPr lang="fi-FI" smtClean="0"/>
              <a:t>‹#›</a:t>
            </a:fld>
            <a:endParaRPr lang="fi-FI"/>
          </a:p>
        </p:txBody>
      </p:sp>
      <p:pic>
        <p:nvPicPr>
          <p:cNvPr id="14" name="Kuva 13" descr="Digi- ja väestötietoviraston tunnus">
            <a:extLst>
              <a:ext uri="{FF2B5EF4-FFF2-40B4-BE49-F238E27FC236}">
                <a16:creationId xmlns:a16="http://schemas.microsoft.com/office/drawing/2014/main" id="{31E5F429-5098-491A-A8AF-BCA7D5F5B735}"/>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1527456" y="5937100"/>
            <a:ext cx="409985" cy="670595"/>
          </a:xfrm>
          <a:prstGeom prst="rect">
            <a:avLst/>
          </a:prstGeom>
        </p:spPr>
      </p:pic>
    </p:spTree>
    <p:extLst>
      <p:ext uri="{BB962C8B-B14F-4D97-AF65-F5344CB8AC3E}">
        <p14:creationId xmlns:p14="http://schemas.microsoft.com/office/powerpoint/2010/main" val="757211651"/>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 id="2147483740" r:id="rId24"/>
    <p:sldLayoutId id="2147483741" r:id="rId25"/>
    <p:sldLayoutId id="2147483742" r:id="rId26"/>
    <p:sldLayoutId id="2147483743" r:id="rId27"/>
  </p:sldLayoutIdLst>
  <p:hf hdr="0"/>
  <p:txStyles>
    <p:titleStyle>
      <a:lvl1pPr algn="l" defTabSz="609585" rtl="0" eaLnBrk="1" latinLnBrk="0" hangingPunct="1">
        <a:spcBef>
          <a:spcPct val="0"/>
        </a:spcBef>
        <a:buNone/>
        <a:defRPr sz="4000" b="1" i="0" kern="1200">
          <a:solidFill>
            <a:srgbClr val="007770"/>
          </a:solidFill>
          <a:latin typeface="+mj-lt"/>
          <a:ea typeface="+mj-ea"/>
          <a:cs typeface="+mj-cs"/>
        </a:defRPr>
      </a:lvl1pPr>
    </p:titleStyle>
    <p:bodyStyle>
      <a:lvl1pPr marL="342000" marR="0" indent="-342000" algn="l" defTabSz="609585" rtl="0" eaLnBrk="1" fontAlgn="auto" latinLnBrk="0" hangingPunct="1">
        <a:lnSpc>
          <a:spcPct val="100000"/>
        </a:lnSpc>
        <a:spcBef>
          <a:spcPts val="600"/>
        </a:spcBef>
        <a:spcAft>
          <a:spcPts val="0"/>
        </a:spcAft>
        <a:buClr>
          <a:schemeClr val="tx2"/>
        </a:buClr>
        <a:buSzPct val="110000"/>
        <a:buFont typeface="Arial" panose="020B0604020202020204" pitchFamily="34" charset="0"/>
        <a:buChar char="•"/>
        <a:tabLst/>
        <a:defRPr sz="2200" kern="1200">
          <a:solidFill>
            <a:srgbClr val="1E1E1E"/>
          </a:solidFill>
          <a:latin typeface="+mn-lt"/>
          <a:ea typeface="+mn-ea"/>
          <a:cs typeface="+mn-cs"/>
        </a:defRPr>
      </a:lvl1pPr>
      <a:lvl2pPr marL="7992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2pPr>
      <a:lvl3pPr marL="1242000" marR="0" indent="-342000" algn="l" defTabSz="609585" rtl="0" eaLnBrk="1" fontAlgn="auto" latinLnBrk="0" hangingPunct="1">
        <a:lnSpc>
          <a:spcPct val="100000"/>
        </a:lnSpc>
        <a:spcBef>
          <a:spcPts val="0"/>
        </a:spcBef>
        <a:spcAft>
          <a:spcPts val="0"/>
        </a:spcAft>
        <a:buClr>
          <a:schemeClr val="tx2"/>
        </a:buClr>
        <a:buSzPct val="100000"/>
        <a:buFont typeface="Wingdings" panose="05000000000000000000" pitchFamily="2" charset="2"/>
        <a:buChar char="§"/>
        <a:tabLst/>
        <a:defRPr sz="2200" kern="1200">
          <a:solidFill>
            <a:srgbClr val="1E1E1E"/>
          </a:solidFill>
          <a:latin typeface="+mn-lt"/>
          <a:ea typeface="+mn-ea"/>
          <a:cs typeface="+mn-cs"/>
        </a:defRPr>
      </a:lvl3pPr>
      <a:lvl4pPr marL="17136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4pPr>
      <a:lvl5pPr marL="2160000" marR="0" indent="-342000" algn="l" defTabSz="609585" rtl="0" eaLnBrk="1" fontAlgn="auto" latinLnBrk="0" hangingPunct="1">
        <a:lnSpc>
          <a:spcPct val="100000"/>
        </a:lnSpc>
        <a:spcBef>
          <a:spcPct val="20000"/>
        </a:spcBef>
        <a:spcAft>
          <a:spcPts val="0"/>
        </a:spcAft>
        <a:buClr>
          <a:schemeClr val="tx2"/>
        </a:buClr>
        <a:buSzTx/>
        <a:buFont typeface="Courier New" panose="02070309020205020404" pitchFamily="49" charset="0"/>
        <a:buChar char="o"/>
        <a:tabLst/>
        <a:defRPr sz="2200" kern="1200">
          <a:solidFill>
            <a:srgbClr val="1E1E1E"/>
          </a:solidFill>
          <a:latin typeface="+mn-lt"/>
          <a:ea typeface="+mn-ea"/>
          <a:cs typeface="+mn-cs"/>
        </a:defRPr>
      </a:lvl5pPr>
      <a:lvl6pPr marL="252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6pPr>
      <a:lvl7pPr marL="288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7pPr>
      <a:lvl8pPr marL="3276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8pPr>
      <a:lvl9pPr marL="3744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orient="horz" pos="7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26AE2B-FAEE-4C9E-B710-C63B21DAB91A}"/>
              </a:ext>
            </a:extLst>
          </p:cNvPr>
          <p:cNvSpPr>
            <a:spLocks noGrp="1"/>
          </p:cNvSpPr>
          <p:nvPr>
            <p:ph type="ctrTitle"/>
          </p:nvPr>
        </p:nvSpPr>
        <p:spPr>
          <a:xfrm>
            <a:off x="1506000" y="764704"/>
            <a:ext cx="9180000" cy="2844000"/>
          </a:xfrm>
        </p:spPr>
        <p:txBody>
          <a:bodyPr>
            <a:noAutofit/>
          </a:bodyPr>
          <a:lstStyle/>
          <a:p>
            <a:pPr marL="1656080" indent="-830580">
              <a:lnSpc>
                <a:spcPct val="115000"/>
              </a:lnSpc>
              <a:spcAft>
                <a:spcPts val="1000"/>
              </a:spcAft>
            </a:pPr>
            <a:r>
              <a:rPr lang="fi-FI" sz="3200" dirty="0">
                <a:effectLst/>
                <a:latin typeface="Calibri" panose="020F0502020204030204" pitchFamily="34" charset="0"/>
                <a:ea typeface="Times New Roman" panose="02020603050405020304" pitchFamily="18" charset="0"/>
                <a:cs typeface="Times New Roman" panose="02020603050405020304" pitchFamily="18" charset="0"/>
              </a:rPr>
              <a:t>Kuolleen läheisen asioiden helpottaminen - lainsäädännön ja viranomaispalvelujen kehittäminen digitalisaatiota hyödyntämällä</a:t>
            </a:r>
            <a:endParaRPr lang="fi-FI" sz="7200" dirty="0"/>
          </a:p>
        </p:txBody>
      </p:sp>
      <p:sp>
        <p:nvSpPr>
          <p:cNvPr id="3" name="Alaotsikko 2">
            <a:extLst>
              <a:ext uri="{FF2B5EF4-FFF2-40B4-BE49-F238E27FC236}">
                <a16:creationId xmlns:a16="http://schemas.microsoft.com/office/drawing/2014/main" id="{7C95AB8F-7BA6-4975-900C-2CE4949FC43B}"/>
              </a:ext>
            </a:extLst>
          </p:cNvPr>
          <p:cNvSpPr>
            <a:spLocks noGrp="1"/>
          </p:cNvSpPr>
          <p:nvPr>
            <p:ph type="subTitle" idx="1"/>
          </p:nvPr>
        </p:nvSpPr>
        <p:spPr>
          <a:xfrm>
            <a:off x="1506000" y="4005064"/>
            <a:ext cx="9180000" cy="962936"/>
          </a:xfrm>
        </p:spPr>
        <p:txBody>
          <a:bodyPr>
            <a:normAutofit fontScale="92500"/>
          </a:bodyPr>
          <a:lstStyle/>
          <a:p>
            <a:r>
              <a:rPr lang="fi-FI" dirty="0"/>
              <a:t>Suomen hautaustoiminnan keskusliitto, Hyvinkää 29.3.2023</a:t>
            </a:r>
          </a:p>
          <a:p>
            <a:r>
              <a:rPr lang="fi-FI" dirty="0"/>
              <a:t>Pekka Rehn, ylijohtaja</a:t>
            </a:r>
          </a:p>
        </p:txBody>
      </p:sp>
      <p:sp>
        <p:nvSpPr>
          <p:cNvPr id="4" name="Päivämäärän paikkamerkki 3">
            <a:extLst>
              <a:ext uri="{FF2B5EF4-FFF2-40B4-BE49-F238E27FC236}">
                <a16:creationId xmlns:a16="http://schemas.microsoft.com/office/drawing/2014/main" id="{E69FE595-C2BE-4DC2-B879-3EF8AFC6B095}"/>
              </a:ext>
            </a:extLst>
          </p:cNvPr>
          <p:cNvSpPr>
            <a:spLocks noGrp="1"/>
          </p:cNvSpPr>
          <p:nvPr>
            <p:ph type="dt" sz="half" idx="10"/>
          </p:nvPr>
        </p:nvSpPr>
        <p:spPr/>
        <p:txBody>
          <a:bodyPr/>
          <a:lstStyle/>
          <a:p>
            <a:fld id="{0A53B7B9-9C2D-439D-874C-09D9C77FE5F5}" type="datetime1">
              <a:rPr lang="fi-FI" smtClean="0"/>
              <a:t>26.4.2023</a:t>
            </a:fld>
            <a:endParaRPr lang="fi-FI"/>
          </a:p>
        </p:txBody>
      </p:sp>
      <p:sp>
        <p:nvSpPr>
          <p:cNvPr id="5" name="Alatunnisteen paikkamerkki 4">
            <a:extLst>
              <a:ext uri="{FF2B5EF4-FFF2-40B4-BE49-F238E27FC236}">
                <a16:creationId xmlns:a16="http://schemas.microsoft.com/office/drawing/2014/main" id="{54F90561-BDFD-4B45-BD08-E17133E5837F}"/>
              </a:ext>
            </a:extLst>
          </p:cNvPr>
          <p:cNvSpPr>
            <a:spLocks noGrp="1"/>
          </p:cNvSpPr>
          <p:nvPr>
            <p:ph type="ftr" sz="quarter" idx="11"/>
          </p:nvPr>
        </p:nvSpPr>
        <p:spPr/>
        <p:txBody>
          <a:bodyPr/>
          <a:lstStyle/>
          <a:p>
            <a:r>
              <a:rPr lang="fi-FI"/>
              <a:t>[Esittäjä, Esityksen nimi]</a:t>
            </a:r>
          </a:p>
        </p:txBody>
      </p:sp>
      <p:sp>
        <p:nvSpPr>
          <p:cNvPr id="6" name="Dian numeron paikkamerkki 5">
            <a:extLst>
              <a:ext uri="{FF2B5EF4-FFF2-40B4-BE49-F238E27FC236}">
                <a16:creationId xmlns:a16="http://schemas.microsoft.com/office/drawing/2014/main" id="{4BFFD0D4-F396-4FA2-9367-FF127CCD0CC9}"/>
              </a:ext>
            </a:extLst>
          </p:cNvPr>
          <p:cNvSpPr>
            <a:spLocks noGrp="1"/>
          </p:cNvSpPr>
          <p:nvPr>
            <p:ph type="sldNum" sz="quarter" idx="12"/>
          </p:nvPr>
        </p:nvSpPr>
        <p:spPr/>
        <p:txBody>
          <a:bodyPr/>
          <a:lstStyle/>
          <a:p>
            <a:fld id="{8680CC61-DB77-4485-B460-D8E4038D4204}" type="slidenum">
              <a:rPr lang="fi-FI" smtClean="0"/>
              <a:t>1</a:t>
            </a:fld>
            <a:endParaRPr lang="fi-FI"/>
          </a:p>
        </p:txBody>
      </p:sp>
    </p:spTree>
    <p:extLst>
      <p:ext uri="{BB962C8B-B14F-4D97-AF65-F5344CB8AC3E}">
        <p14:creationId xmlns:p14="http://schemas.microsoft.com/office/powerpoint/2010/main" val="267323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4FF0D2D5-CF9F-4AF8-876D-78E8DC6328A1}"/>
              </a:ext>
            </a:extLst>
          </p:cNvPr>
          <p:cNvSpPr>
            <a:spLocks noGrp="1"/>
          </p:cNvSpPr>
          <p:nvPr>
            <p:ph type="dt" sz="half" idx="10"/>
          </p:nvPr>
        </p:nvSpPr>
        <p:spPr/>
        <p:txBody>
          <a:bodyPr/>
          <a:lstStyle/>
          <a:p>
            <a:fld id="{D20582DB-4EE0-48E5-B8B8-342F4BE96E16}" type="datetime1">
              <a:rPr lang="fi-FI" smtClean="0"/>
              <a:t>26.4.2023</a:t>
            </a:fld>
            <a:endParaRPr lang="fi-FI"/>
          </a:p>
        </p:txBody>
      </p:sp>
      <p:sp>
        <p:nvSpPr>
          <p:cNvPr id="3" name="Alatunnisteen paikkamerkki 2">
            <a:extLst>
              <a:ext uri="{FF2B5EF4-FFF2-40B4-BE49-F238E27FC236}">
                <a16:creationId xmlns:a16="http://schemas.microsoft.com/office/drawing/2014/main" id="{D8126C82-1D51-428A-B654-E507C15815C4}"/>
              </a:ext>
            </a:extLst>
          </p:cNvPr>
          <p:cNvSpPr>
            <a:spLocks noGrp="1"/>
          </p:cNvSpPr>
          <p:nvPr>
            <p:ph type="ftr" sz="quarter" idx="11"/>
          </p:nvPr>
        </p:nvSpPr>
        <p:spPr/>
        <p:txBody>
          <a:bodyPr/>
          <a:lstStyle/>
          <a:p>
            <a:r>
              <a:rPr lang="fi-FI"/>
              <a:t>[Esittäjä, Esityksen nimi]</a:t>
            </a:r>
          </a:p>
        </p:txBody>
      </p:sp>
      <p:sp>
        <p:nvSpPr>
          <p:cNvPr id="4" name="Dian numeron paikkamerkki 3">
            <a:extLst>
              <a:ext uri="{FF2B5EF4-FFF2-40B4-BE49-F238E27FC236}">
                <a16:creationId xmlns:a16="http://schemas.microsoft.com/office/drawing/2014/main" id="{C4FF479E-76A3-4B0D-BE42-42955C5E737E}"/>
              </a:ext>
            </a:extLst>
          </p:cNvPr>
          <p:cNvSpPr>
            <a:spLocks noGrp="1"/>
          </p:cNvSpPr>
          <p:nvPr>
            <p:ph type="sldNum" sz="quarter" idx="12"/>
          </p:nvPr>
        </p:nvSpPr>
        <p:spPr/>
        <p:txBody>
          <a:bodyPr/>
          <a:lstStyle/>
          <a:p>
            <a:fld id="{8680CC61-DB77-4485-B460-D8E4038D4204}" type="slidenum">
              <a:rPr lang="fi-FI" smtClean="0"/>
              <a:t>10</a:t>
            </a:fld>
            <a:endParaRPr lang="fi-FI"/>
          </a:p>
        </p:txBody>
      </p:sp>
    </p:spTree>
    <p:extLst>
      <p:ext uri="{BB962C8B-B14F-4D97-AF65-F5344CB8AC3E}">
        <p14:creationId xmlns:p14="http://schemas.microsoft.com/office/powerpoint/2010/main" val="2432105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 name="Picture 18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1527535" y="5937505"/>
            <a:ext cx="409955" cy="670559"/>
          </a:xfrm>
          <a:prstGeom prst="rect">
            <a:avLst/>
          </a:prstGeom>
          <a:noFill/>
        </p:spPr>
      </p:pic>
      <p:sp>
        <p:nvSpPr>
          <p:cNvPr id="228" name="Freeform 228"/>
          <p:cNvSpPr/>
          <p:nvPr/>
        </p:nvSpPr>
        <p:spPr>
          <a:xfrm>
            <a:off x="839417" y="1493860"/>
            <a:ext cx="10052612" cy="1989386"/>
          </a:xfrm>
          <a:custGeom>
            <a:avLst/>
            <a:gdLst/>
            <a:ahLst/>
            <a:cxnLst/>
            <a:rect l="0" t="0" r="0" b="0"/>
            <a:pathLst>
              <a:path w="7650481" h="1104900">
                <a:moveTo>
                  <a:pt x="7650481" y="1104900"/>
                </a:moveTo>
                <a:lnTo>
                  <a:pt x="7650481" y="0"/>
                </a:lnTo>
                <a:lnTo>
                  <a:pt x="0" y="0"/>
                </a:lnTo>
              </a:path>
            </a:pathLst>
          </a:custGeom>
          <a:noFill/>
          <a:ln w="76200" cap="flat" cmpd="sng">
            <a:solidFill>
              <a:srgbClr val="69D8D7">
                <a:alpha val="100000"/>
              </a:srgbClr>
            </a:solidFill>
            <a:round/>
          </a:ln>
        </p:spPr>
        <p:style>
          <a:lnRef idx="2">
            <a:schemeClr val="accent1">
              <a:shade val="50000"/>
            </a:schemeClr>
          </a:lnRef>
          <a:fillRef idx="1">
            <a:schemeClr val="accent1"/>
          </a:fillRef>
          <a:effectRef idx="0">
            <a:schemeClr val="accent1"/>
          </a:effectRef>
          <a:fontRef idx="minor">
            <a:schemeClr val="lt1"/>
          </a:fontRef>
        </p:style>
      </p:sp>
      <p:sp>
        <p:nvSpPr>
          <p:cNvPr id="229" name="Freeform 229"/>
          <p:cNvSpPr/>
          <p:nvPr/>
        </p:nvSpPr>
        <p:spPr>
          <a:xfrm>
            <a:off x="913878" y="5365888"/>
            <a:ext cx="9565985" cy="369332"/>
          </a:xfrm>
          <a:custGeom>
            <a:avLst/>
            <a:gdLst/>
            <a:ahLst/>
            <a:cxnLst/>
            <a:rect l="0" t="0" r="0" b="0"/>
            <a:pathLst>
              <a:path w="8712961">
                <a:moveTo>
                  <a:pt x="0" y="0"/>
                </a:moveTo>
                <a:lnTo>
                  <a:pt x="8712961" y="0"/>
                </a:lnTo>
              </a:path>
            </a:pathLst>
          </a:custGeom>
          <a:noFill/>
          <a:ln w="76200" cap="flat" cmpd="sng">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sp>
      <p:sp>
        <p:nvSpPr>
          <p:cNvPr id="231" name="Freeform 231"/>
          <p:cNvSpPr/>
          <p:nvPr/>
        </p:nvSpPr>
        <p:spPr>
          <a:xfrm>
            <a:off x="5276088" y="1688592"/>
            <a:ext cx="2336292" cy="647700"/>
          </a:xfrm>
          <a:custGeom>
            <a:avLst/>
            <a:gdLst/>
            <a:ahLst/>
            <a:cxnLst/>
            <a:rect l="0" t="0" r="0" b="0"/>
            <a:pathLst>
              <a:path w="2336292" h="647700">
                <a:moveTo>
                  <a:pt x="0" y="647700"/>
                </a:moveTo>
                <a:lnTo>
                  <a:pt x="2336292" y="647700"/>
                </a:lnTo>
                <a:lnTo>
                  <a:pt x="2336292" y="0"/>
                </a:lnTo>
                <a:lnTo>
                  <a:pt x="0" y="0"/>
                </a:lnTo>
                <a:lnTo>
                  <a:pt x="0" y="647700"/>
                </a:lnTo>
                <a:close/>
              </a:path>
            </a:pathLst>
          </a:custGeom>
          <a:solidFill>
            <a:srgbClr val="FFFFFF">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sp>
      <p:sp>
        <p:nvSpPr>
          <p:cNvPr id="232" name="Freeform 232"/>
          <p:cNvSpPr/>
          <p:nvPr/>
        </p:nvSpPr>
        <p:spPr>
          <a:xfrm>
            <a:off x="774432" y="1346232"/>
            <a:ext cx="278892" cy="280417"/>
          </a:xfrm>
          <a:custGeom>
            <a:avLst/>
            <a:gdLst/>
            <a:ahLst/>
            <a:cxnLst/>
            <a:rect l="0" t="0" r="0" b="0"/>
            <a:pathLst>
              <a:path w="278892" h="280417">
                <a:moveTo>
                  <a:pt x="0" y="140209"/>
                </a:moveTo>
                <a:cubicBezTo>
                  <a:pt x="0" y="62738"/>
                  <a:pt x="62484" y="0"/>
                  <a:pt x="139446" y="0"/>
                </a:cubicBezTo>
                <a:cubicBezTo>
                  <a:pt x="216407" y="0"/>
                  <a:pt x="278892" y="62738"/>
                  <a:pt x="278892" y="140209"/>
                </a:cubicBezTo>
                <a:cubicBezTo>
                  <a:pt x="278892" y="217679"/>
                  <a:pt x="216407" y="280417"/>
                  <a:pt x="139446" y="280417"/>
                </a:cubicBezTo>
                <a:cubicBezTo>
                  <a:pt x="62484" y="280417"/>
                  <a:pt x="0" y="217679"/>
                  <a:pt x="0" y="140209"/>
                </a:cubicBezTo>
                <a:close/>
                <a:moveTo>
                  <a:pt x="2206751" y="5541264"/>
                </a:moveTo>
              </a:path>
            </a:pathLst>
          </a:custGeom>
          <a:solidFill>
            <a:srgbClr val="69D8D7">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sp>
      <p:sp>
        <p:nvSpPr>
          <p:cNvPr id="234" name="Freeform 234"/>
          <p:cNvSpPr/>
          <p:nvPr/>
        </p:nvSpPr>
        <p:spPr>
          <a:xfrm>
            <a:off x="8245629" y="1365750"/>
            <a:ext cx="278891" cy="278891"/>
          </a:xfrm>
          <a:custGeom>
            <a:avLst/>
            <a:gdLst/>
            <a:ahLst/>
            <a:cxnLst/>
            <a:rect l="0" t="0" r="0" b="0"/>
            <a:pathLst>
              <a:path w="278891" h="278891">
                <a:moveTo>
                  <a:pt x="0" y="139446"/>
                </a:moveTo>
                <a:cubicBezTo>
                  <a:pt x="0" y="62483"/>
                  <a:pt x="62484" y="0"/>
                  <a:pt x="139446" y="0"/>
                </a:cubicBezTo>
                <a:cubicBezTo>
                  <a:pt x="216408" y="0"/>
                  <a:pt x="278891" y="62483"/>
                  <a:pt x="278891" y="139446"/>
                </a:cubicBezTo>
                <a:cubicBezTo>
                  <a:pt x="278891" y="216408"/>
                  <a:pt x="216408" y="278891"/>
                  <a:pt x="139446" y="278891"/>
                </a:cubicBezTo>
                <a:cubicBezTo>
                  <a:pt x="62484" y="278891"/>
                  <a:pt x="0" y="216408"/>
                  <a:pt x="0" y="139446"/>
                </a:cubicBezTo>
                <a:close/>
                <a:moveTo>
                  <a:pt x="-2634235" y="5535167"/>
                </a:moveTo>
              </a:path>
            </a:pathLst>
          </a:custGeom>
          <a:solidFill>
            <a:srgbClr val="69D8D7">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sp>
      <p:sp>
        <p:nvSpPr>
          <p:cNvPr id="236" name="Freeform 236"/>
          <p:cNvSpPr/>
          <p:nvPr/>
        </p:nvSpPr>
        <p:spPr>
          <a:xfrm>
            <a:off x="7575020" y="5208268"/>
            <a:ext cx="278893" cy="278891"/>
          </a:xfrm>
          <a:custGeom>
            <a:avLst/>
            <a:gdLst/>
            <a:ahLst/>
            <a:cxnLst/>
            <a:rect l="0" t="0" r="0" b="0"/>
            <a:pathLst>
              <a:path w="278893" h="278891">
                <a:moveTo>
                  <a:pt x="0" y="139446"/>
                </a:moveTo>
                <a:cubicBezTo>
                  <a:pt x="0" y="62484"/>
                  <a:pt x="62484" y="0"/>
                  <a:pt x="139447" y="0"/>
                </a:cubicBezTo>
                <a:cubicBezTo>
                  <a:pt x="216409" y="0"/>
                  <a:pt x="278893" y="62484"/>
                  <a:pt x="278893" y="139446"/>
                </a:cubicBezTo>
                <a:cubicBezTo>
                  <a:pt x="278893" y="216407"/>
                  <a:pt x="216409" y="278891"/>
                  <a:pt x="139447" y="278891"/>
                </a:cubicBezTo>
                <a:cubicBezTo>
                  <a:pt x="62484" y="278891"/>
                  <a:pt x="0" y="216407"/>
                  <a:pt x="0" y="139446"/>
                </a:cubicBezTo>
                <a:close/>
                <a:moveTo>
                  <a:pt x="-6418326" y="1706879"/>
                </a:moveTo>
              </a:path>
            </a:pathLst>
          </a:custGeom>
          <a:solidFill>
            <a:schemeClr val="accent2"/>
          </a:solidFill>
          <a:ln w="76200">
            <a:noFill/>
          </a:ln>
        </p:spPr>
        <p:style>
          <a:lnRef idx="2">
            <a:schemeClr val="accent1">
              <a:shade val="50000"/>
            </a:schemeClr>
          </a:lnRef>
          <a:fillRef idx="1">
            <a:schemeClr val="accent1"/>
          </a:fillRef>
          <a:effectRef idx="0">
            <a:schemeClr val="accent1"/>
          </a:effectRef>
          <a:fontRef idx="minor">
            <a:schemeClr val="lt1"/>
          </a:fontRef>
        </p:style>
      </p:sp>
      <p:sp>
        <p:nvSpPr>
          <p:cNvPr id="241" name="Freeform 241"/>
          <p:cNvSpPr/>
          <p:nvPr/>
        </p:nvSpPr>
        <p:spPr>
          <a:xfrm>
            <a:off x="9874927" y="3327981"/>
            <a:ext cx="278893" cy="278893"/>
          </a:xfrm>
          <a:custGeom>
            <a:avLst/>
            <a:gdLst/>
            <a:ahLst/>
            <a:cxnLst/>
            <a:rect l="0" t="0" r="0" b="0"/>
            <a:pathLst>
              <a:path w="278893" h="278893">
                <a:moveTo>
                  <a:pt x="0" y="139446"/>
                </a:moveTo>
                <a:cubicBezTo>
                  <a:pt x="0" y="62484"/>
                  <a:pt x="62485" y="0"/>
                  <a:pt x="139447" y="0"/>
                </a:cubicBezTo>
                <a:cubicBezTo>
                  <a:pt x="216409" y="0"/>
                  <a:pt x="278893" y="62484"/>
                  <a:pt x="278893" y="139446"/>
                </a:cubicBezTo>
                <a:cubicBezTo>
                  <a:pt x="278893" y="216408"/>
                  <a:pt x="216409" y="278893"/>
                  <a:pt x="139447" y="278893"/>
                </a:cubicBezTo>
                <a:cubicBezTo>
                  <a:pt x="62485" y="278893"/>
                  <a:pt x="0" y="216408"/>
                  <a:pt x="0" y="139446"/>
                </a:cubicBezTo>
                <a:close/>
                <a:moveTo>
                  <a:pt x="-6473189" y="3538728"/>
                </a:moveTo>
              </a:path>
            </a:pathLst>
          </a:custGeom>
          <a:solidFill>
            <a:schemeClr val="accent2">
              <a:alpha val="98824"/>
            </a:schemeClr>
          </a:solidFill>
          <a:ln w="76200">
            <a:noFill/>
          </a:ln>
        </p:spPr>
        <p:style>
          <a:lnRef idx="2">
            <a:schemeClr val="accent1">
              <a:shade val="50000"/>
            </a:schemeClr>
          </a:lnRef>
          <a:fillRef idx="1">
            <a:schemeClr val="accent1"/>
          </a:fillRef>
          <a:effectRef idx="0">
            <a:schemeClr val="accent1"/>
          </a:effectRef>
          <a:fontRef idx="minor">
            <a:schemeClr val="lt1"/>
          </a:fontRef>
        </p:style>
      </p:sp>
      <p:sp>
        <p:nvSpPr>
          <p:cNvPr id="245" name="Freeform 245"/>
          <p:cNvSpPr/>
          <p:nvPr/>
        </p:nvSpPr>
        <p:spPr>
          <a:xfrm>
            <a:off x="9407652" y="4911853"/>
            <a:ext cx="143256" cy="576072"/>
          </a:xfrm>
          <a:custGeom>
            <a:avLst/>
            <a:gdLst/>
            <a:ahLst/>
            <a:cxnLst/>
            <a:rect l="0" t="0" r="0" b="0"/>
            <a:pathLst>
              <a:path w="143256" h="576072">
                <a:moveTo>
                  <a:pt x="0" y="576072"/>
                </a:moveTo>
                <a:lnTo>
                  <a:pt x="143256" y="576072"/>
                </a:lnTo>
                <a:lnTo>
                  <a:pt x="143256" y="0"/>
                </a:lnTo>
                <a:lnTo>
                  <a:pt x="0" y="0"/>
                </a:lnTo>
                <a:lnTo>
                  <a:pt x="0" y="576072"/>
                </a:lnTo>
                <a:close/>
              </a:path>
            </a:pathLst>
          </a:custGeom>
          <a:solidFill>
            <a:srgbClr val="FFFFFF">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sp>
      <p:sp>
        <p:nvSpPr>
          <p:cNvPr id="246" name="Freeform 246"/>
          <p:cNvSpPr/>
          <p:nvPr/>
        </p:nvSpPr>
        <p:spPr>
          <a:xfrm>
            <a:off x="9479280" y="4911852"/>
            <a:ext cx="0" cy="576073"/>
          </a:xfrm>
          <a:custGeom>
            <a:avLst/>
            <a:gdLst/>
            <a:ahLst/>
            <a:cxnLst/>
            <a:rect l="0" t="0" r="0" b="0"/>
            <a:pathLst>
              <a:path h="576073">
                <a:moveTo>
                  <a:pt x="0" y="0"/>
                </a:moveTo>
                <a:lnTo>
                  <a:pt x="0" y="576073"/>
                </a:lnTo>
              </a:path>
            </a:pathLst>
          </a:custGeom>
          <a:noFill/>
          <a:ln w="12700" cap="flat" cmpd="sng">
            <a:solidFill>
              <a:srgbClr val="003279">
                <a:alpha val="100000"/>
              </a:srgbClr>
            </a:solidFill>
            <a:custDash>
              <a:ds d="400000" sp="300000"/>
            </a:custDash>
            <a:round/>
          </a:ln>
        </p:spPr>
        <p:style>
          <a:lnRef idx="2">
            <a:schemeClr val="accent1">
              <a:shade val="50000"/>
            </a:schemeClr>
          </a:lnRef>
          <a:fillRef idx="1">
            <a:schemeClr val="accent1"/>
          </a:fillRef>
          <a:effectRef idx="0">
            <a:schemeClr val="accent1"/>
          </a:effectRef>
          <a:fontRef idx="minor">
            <a:schemeClr val="lt1"/>
          </a:fontRef>
        </p:style>
      </p:sp>
      <p:sp>
        <p:nvSpPr>
          <p:cNvPr id="248" name="Rectangle 248"/>
          <p:cNvSpPr/>
          <p:nvPr/>
        </p:nvSpPr>
        <p:spPr>
          <a:xfrm>
            <a:off x="774432" y="1055186"/>
            <a:ext cx="746362" cy="491160"/>
          </a:xfrm>
          <a:prstGeom prst="rect">
            <a:avLst/>
          </a:prstGeom>
        </p:spPr>
        <p:txBody>
          <a:bodyPr wrap="square" lIns="0" tIns="0" rIns="0" bIns="0">
            <a:spAutoFit/>
          </a:bodyPr>
          <a:lstStyle/>
          <a:p>
            <a:pPr marL="0">
              <a:tabLst>
                <a:tab pos="3633850" algn="l"/>
              </a:tabLst>
            </a:pPr>
            <a:r>
              <a:rPr lang="tg-Cyrl-TJ" sz="1596" b="1" i="0" spc="0" baseline="0" dirty="0">
                <a:solidFill>
                  <a:srgbClr val="003479"/>
                </a:solidFill>
                <a:latin typeface="Arial"/>
              </a:rPr>
              <a:t>20</a:t>
            </a:r>
            <a:r>
              <a:rPr lang="fi-FI" sz="1596" b="1" i="0" spc="0" baseline="0" dirty="0">
                <a:solidFill>
                  <a:srgbClr val="003479"/>
                </a:solidFill>
                <a:latin typeface="Arial"/>
              </a:rPr>
              <a:t>18</a:t>
            </a:r>
            <a:r>
              <a:rPr lang="tg-Cyrl-TJ" sz="1596" b="1" i="0" spc="0" baseline="0" dirty="0">
                <a:solidFill>
                  <a:srgbClr val="003479"/>
                </a:solidFill>
                <a:latin typeface="Arial"/>
              </a:rPr>
              <a:t>	</a:t>
            </a:r>
            <a:endParaRPr lang="tg-Cyrl-TJ" sz="2418" b="1" i="0" spc="0" baseline="-31579" dirty="0">
              <a:solidFill>
                <a:srgbClr val="003479"/>
              </a:solidFill>
              <a:latin typeface="Arial"/>
            </a:endParaRPr>
          </a:p>
        </p:txBody>
      </p:sp>
      <p:sp>
        <p:nvSpPr>
          <p:cNvPr id="249" name="Rectangle 249"/>
          <p:cNvSpPr/>
          <p:nvPr/>
        </p:nvSpPr>
        <p:spPr>
          <a:xfrm>
            <a:off x="9788409" y="2922319"/>
            <a:ext cx="455253" cy="245901"/>
          </a:xfrm>
          <a:prstGeom prst="rect">
            <a:avLst/>
          </a:prstGeom>
        </p:spPr>
        <p:txBody>
          <a:bodyPr wrap="none" lIns="0" tIns="0" rIns="0" bIns="0">
            <a:spAutoFit/>
          </a:bodyPr>
          <a:lstStyle/>
          <a:p>
            <a:pPr marL="0"/>
            <a:r>
              <a:rPr lang="tg-Cyrl-TJ" sz="1598" b="1" i="0" spc="0" baseline="0" dirty="0">
                <a:solidFill>
                  <a:srgbClr val="003479"/>
                </a:solidFill>
                <a:latin typeface="Arial"/>
              </a:rPr>
              <a:t>20</a:t>
            </a:r>
            <a:r>
              <a:rPr lang="fi-FI" sz="1598" b="1" i="0" spc="0" baseline="0" dirty="0">
                <a:solidFill>
                  <a:srgbClr val="003479"/>
                </a:solidFill>
                <a:latin typeface="Arial"/>
              </a:rPr>
              <a:t>21</a:t>
            </a:r>
            <a:endParaRPr lang="tg-Cyrl-TJ" sz="1598" b="1" i="0" spc="0" baseline="0" dirty="0">
              <a:solidFill>
                <a:srgbClr val="003479"/>
              </a:solidFill>
              <a:latin typeface="Arial"/>
            </a:endParaRPr>
          </a:p>
        </p:txBody>
      </p:sp>
      <p:sp>
        <p:nvSpPr>
          <p:cNvPr id="253" name="Rectangle 253"/>
          <p:cNvSpPr/>
          <p:nvPr/>
        </p:nvSpPr>
        <p:spPr>
          <a:xfrm>
            <a:off x="4942599" y="1643089"/>
            <a:ext cx="2245808" cy="553998"/>
          </a:xfrm>
          <a:prstGeom prst="rect">
            <a:avLst/>
          </a:prstGeom>
        </p:spPr>
        <p:txBody>
          <a:bodyPr wrap="none" lIns="0" tIns="0" rIns="0" bIns="0">
            <a:spAutoFit/>
          </a:bodyPr>
          <a:lstStyle/>
          <a:p>
            <a:pPr marL="0"/>
            <a:r>
              <a:rPr lang="fi-FI" sz="1200" b="1" i="0" spc="0" baseline="0" dirty="0">
                <a:solidFill>
                  <a:srgbClr val="000000"/>
                </a:solidFill>
                <a:latin typeface="Arial"/>
              </a:rPr>
              <a:t>Läheisen kuolema </a:t>
            </a:r>
          </a:p>
          <a:p>
            <a:r>
              <a:rPr lang="fi-FI" sz="1200" b="1" i="0" spc="0" baseline="0" dirty="0">
                <a:solidFill>
                  <a:srgbClr val="000000"/>
                </a:solidFill>
                <a:latin typeface="Arial"/>
              </a:rPr>
              <a:t>-verkostoyhteistyö käynnistyy </a:t>
            </a:r>
          </a:p>
          <a:p>
            <a:r>
              <a:rPr lang="fi-FI" sz="1200" b="1" i="0" spc="0" baseline="0" dirty="0">
                <a:solidFill>
                  <a:srgbClr val="000000"/>
                </a:solidFill>
                <a:latin typeface="Arial"/>
              </a:rPr>
              <a:t>(VRK/Verohallinto/MTI) </a:t>
            </a:r>
            <a:endParaRPr lang="tg-Cyrl-TJ" sz="1200" b="1" i="0" spc="0" baseline="0" dirty="0">
              <a:solidFill>
                <a:srgbClr val="000000"/>
              </a:solidFill>
              <a:latin typeface="Arial"/>
            </a:endParaRPr>
          </a:p>
        </p:txBody>
      </p:sp>
      <p:sp>
        <p:nvSpPr>
          <p:cNvPr id="255" name="Rectangle 255"/>
          <p:cNvSpPr/>
          <p:nvPr/>
        </p:nvSpPr>
        <p:spPr>
          <a:xfrm>
            <a:off x="8524520" y="1647069"/>
            <a:ext cx="2212144" cy="553998"/>
          </a:xfrm>
          <a:prstGeom prst="rect">
            <a:avLst/>
          </a:prstGeom>
        </p:spPr>
        <p:txBody>
          <a:bodyPr wrap="none" lIns="0" tIns="0" rIns="0" bIns="0">
            <a:spAutoFit/>
          </a:bodyPr>
          <a:lstStyle/>
          <a:p>
            <a:pPr marL="0"/>
            <a:r>
              <a:rPr lang="fi-FI" sz="1200" b="1" i="0" spc="0" baseline="0" dirty="0">
                <a:solidFill>
                  <a:srgbClr val="000000"/>
                </a:solidFill>
                <a:latin typeface="Arial"/>
              </a:rPr>
              <a:t>Läheisen kuolema</a:t>
            </a:r>
          </a:p>
          <a:p>
            <a:r>
              <a:rPr lang="fi-FI" sz="1200" b="1" dirty="0">
                <a:solidFill>
                  <a:srgbClr val="000000"/>
                </a:solidFill>
                <a:latin typeface="Arial"/>
              </a:rPr>
              <a:t>-verkostoyhteistyössä laadittu</a:t>
            </a:r>
          </a:p>
          <a:p>
            <a:r>
              <a:rPr lang="fi-FI" sz="1200" b="1" dirty="0">
                <a:solidFill>
                  <a:srgbClr val="000000"/>
                </a:solidFill>
                <a:latin typeface="Arial"/>
              </a:rPr>
              <a:t>visiokonsepti </a:t>
            </a:r>
            <a:r>
              <a:rPr lang="fi-FI" sz="1200" b="1" i="0" spc="0" baseline="0" dirty="0">
                <a:solidFill>
                  <a:srgbClr val="000000"/>
                </a:solidFill>
                <a:latin typeface="Arial"/>
              </a:rPr>
              <a:t>valmistuu (DVV)</a:t>
            </a:r>
            <a:endParaRPr lang="tg-Cyrl-TJ" sz="1200" b="1" i="0" spc="0" baseline="0" dirty="0">
              <a:solidFill>
                <a:srgbClr val="000000"/>
              </a:solidFill>
              <a:latin typeface="Arial"/>
            </a:endParaRPr>
          </a:p>
        </p:txBody>
      </p:sp>
      <p:sp>
        <p:nvSpPr>
          <p:cNvPr id="256" name="Rectangle 256"/>
          <p:cNvSpPr/>
          <p:nvPr/>
        </p:nvSpPr>
        <p:spPr>
          <a:xfrm>
            <a:off x="4810309" y="3614628"/>
            <a:ext cx="1902765" cy="369332"/>
          </a:xfrm>
          <a:prstGeom prst="rect">
            <a:avLst/>
          </a:prstGeom>
        </p:spPr>
        <p:txBody>
          <a:bodyPr wrap="none" lIns="0" tIns="0" rIns="0" bIns="0">
            <a:spAutoFit/>
          </a:bodyPr>
          <a:lstStyle/>
          <a:p>
            <a:pPr marL="0"/>
            <a:r>
              <a:rPr lang="fi-FI" sz="1200" b="1" i="0" spc="0" baseline="0" dirty="0">
                <a:solidFill>
                  <a:srgbClr val="000000"/>
                </a:solidFill>
                <a:latin typeface="Arial"/>
              </a:rPr>
              <a:t>Alustavan vaikutusarvion</a:t>
            </a:r>
          </a:p>
          <a:p>
            <a:pPr marL="0"/>
            <a:r>
              <a:rPr lang="fi-FI" sz="1200" b="1" i="0" spc="0" baseline="0" dirty="0">
                <a:solidFill>
                  <a:srgbClr val="000000"/>
                </a:solidFill>
                <a:latin typeface="Arial"/>
              </a:rPr>
              <a:t>työstäminen alkaa (DVV)</a:t>
            </a:r>
            <a:endParaRPr lang="tg-Cyrl-TJ" sz="1200" b="1" i="0" spc="0" baseline="0" dirty="0">
              <a:solidFill>
                <a:srgbClr val="000000"/>
              </a:solidFill>
              <a:latin typeface="Arial"/>
            </a:endParaRPr>
          </a:p>
        </p:txBody>
      </p:sp>
      <p:sp>
        <p:nvSpPr>
          <p:cNvPr id="260" name="Rectangle 260"/>
          <p:cNvSpPr/>
          <p:nvPr/>
        </p:nvSpPr>
        <p:spPr>
          <a:xfrm>
            <a:off x="1061699" y="4546568"/>
            <a:ext cx="1939634" cy="738664"/>
          </a:xfrm>
          <a:prstGeom prst="rect">
            <a:avLst/>
          </a:prstGeom>
        </p:spPr>
        <p:txBody>
          <a:bodyPr wrap="none" lIns="0" tIns="0" rIns="0" bIns="0">
            <a:spAutoFit/>
          </a:bodyPr>
          <a:lstStyle/>
          <a:p>
            <a:pPr marL="0"/>
            <a:r>
              <a:rPr lang="fi-FI" sz="1200" b="1" i="0" spc="0" baseline="0" dirty="0">
                <a:solidFill>
                  <a:srgbClr val="000000"/>
                </a:solidFill>
                <a:latin typeface="Arial"/>
              </a:rPr>
              <a:t>Alustava vaikutusarvio</a:t>
            </a:r>
          </a:p>
          <a:p>
            <a:pPr marL="0"/>
            <a:r>
              <a:rPr lang="fi-FI" sz="1200" b="1" i="0" spc="0" baseline="0" dirty="0">
                <a:solidFill>
                  <a:srgbClr val="000000"/>
                </a:solidFill>
                <a:latin typeface="Arial"/>
              </a:rPr>
              <a:t>(</a:t>
            </a:r>
            <a:r>
              <a:rPr lang="tg-Cyrl-TJ" sz="1200" b="1" i="0" spc="0" baseline="0" dirty="0">
                <a:solidFill>
                  <a:srgbClr val="000000"/>
                </a:solidFill>
                <a:latin typeface="Arial"/>
              </a:rPr>
              <a:t>DVV</a:t>
            </a:r>
            <a:r>
              <a:rPr lang="fi-FI" sz="1200" b="1" i="0" spc="0" baseline="0" dirty="0">
                <a:solidFill>
                  <a:srgbClr val="000000"/>
                </a:solidFill>
                <a:latin typeface="Arial"/>
              </a:rPr>
              <a:t>) ja </a:t>
            </a:r>
            <a:r>
              <a:rPr lang="fi-FI" sz="1200" b="1" dirty="0">
                <a:solidFill>
                  <a:srgbClr val="000000"/>
                </a:solidFill>
                <a:latin typeface="Arial"/>
              </a:rPr>
              <a:t>vaikuttavuusarvio</a:t>
            </a:r>
          </a:p>
          <a:p>
            <a:pPr marL="0"/>
            <a:r>
              <a:rPr lang="fi-FI" sz="1200" b="1" dirty="0">
                <a:solidFill>
                  <a:srgbClr val="000000"/>
                </a:solidFill>
                <a:latin typeface="Arial"/>
              </a:rPr>
              <a:t>(Oulun yliopisto)</a:t>
            </a:r>
          </a:p>
          <a:p>
            <a:pPr marL="0"/>
            <a:r>
              <a:rPr lang="fi-FI" sz="1200" b="1" dirty="0">
                <a:solidFill>
                  <a:srgbClr val="000000"/>
                </a:solidFill>
                <a:latin typeface="Arial"/>
              </a:rPr>
              <a:t>valmis 4-5/2022</a:t>
            </a:r>
            <a:endParaRPr lang="tg-Cyrl-TJ" sz="1200" b="1" i="0" spc="0" baseline="0" dirty="0">
              <a:solidFill>
                <a:srgbClr val="000000"/>
              </a:solidFill>
              <a:latin typeface="Arial"/>
            </a:endParaRPr>
          </a:p>
        </p:txBody>
      </p:sp>
      <p:sp>
        <p:nvSpPr>
          <p:cNvPr id="264" name="Rectangle 264"/>
          <p:cNvSpPr/>
          <p:nvPr/>
        </p:nvSpPr>
        <p:spPr>
          <a:xfrm>
            <a:off x="871083" y="1703088"/>
            <a:ext cx="1481752" cy="553998"/>
          </a:xfrm>
          <a:prstGeom prst="rect">
            <a:avLst/>
          </a:prstGeom>
        </p:spPr>
        <p:txBody>
          <a:bodyPr wrap="none" lIns="0" tIns="0" rIns="0" bIns="0">
            <a:spAutoFit/>
          </a:bodyPr>
          <a:lstStyle/>
          <a:p>
            <a:pPr marL="0"/>
            <a:r>
              <a:rPr lang="fi-FI" sz="1200" b="1" i="0" spc="-39" baseline="0" dirty="0">
                <a:solidFill>
                  <a:srgbClr val="000000"/>
                </a:solidFill>
                <a:latin typeface="Arial"/>
              </a:rPr>
              <a:t>Sukuselvityspalvelun</a:t>
            </a:r>
          </a:p>
          <a:p>
            <a:pPr marL="0"/>
            <a:r>
              <a:rPr lang="fi-FI" sz="1200" b="1" i="0" spc="-39" baseline="0" dirty="0">
                <a:solidFill>
                  <a:srgbClr val="000000"/>
                </a:solidFill>
                <a:latin typeface="Arial"/>
              </a:rPr>
              <a:t>kehittäminen aloitettu</a:t>
            </a:r>
          </a:p>
          <a:p>
            <a:pPr marL="0"/>
            <a:r>
              <a:rPr lang="fi-FI" sz="1200" b="1" i="0" spc="-39" baseline="0" dirty="0">
                <a:solidFill>
                  <a:srgbClr val="000000"/>
                </a:solidFill>
                <a:latin typeface="Arial"/>
              </a:rPr>
              <a:t>maistraateissa</a:t>
            </a:r>
            <a:endParaRPr lang="tg-Cyrl-TJ" sz="1200" b="1" i="0" spc="-32" baseline="0" dirty="0">
              <a:solidFill>
                <a:srgbClr val="000000"/>
              </a:solidFill>
              <a:latin typeface="Arial"/>
            </a:endParaRPr>
          </a:p>
        </p:txBody>
      </p:sp>
      <p:sp>
        <p:nvSpPr>
          <p:cNvPr id="266" name="Rectangle 266"/>
          <p:cNvSpPr/>
          <p:nvPr/>
        </p:nvSpPr>
        <p:spPr>
          <a:xfrm>
            <a:off x="8014427" y="5434093"/>
            <a:ext cx="1232710" cy="369332"/>
          </a:xfrm>
          <a:prstGeom prst="rect">
            <a:avLst/>
          </a:prstGeom>
        </p:spPr>
        <p:txBody>
          <a:bodyPr wrap="none" lIns="0" tIns="0" rIns="0" bIns="0">
            <a:spAutoFit/>
          </a:bodyPr>
          <a:lstStyle/>
          <a:p>
            <a:pPr marL="0"/>
            <a:r>
              <a:rPr lang="fi-FI" sz="1200" b="1" i="0" spc="0" baseline="0" dirty="0">
                <a:solidFill>
                  <a:srgbClr val="000000"/>
                </a:solidFill>
                <a:latin typeface="Arial"/>
              </a:rPr>
              <a:t>Hallitusohjelman</a:t>
            </a:r>
          </a:p>
          <a:p>
            <a:pPr marL="0"/>
            <a:r>
              <a:rPr lang="fi-FI" sz="1200" b="1" i="0" spc="0" baseline="0" dirty="0">
                <a:solidFill>
                  <a:srgbClr val="000000"/>
                </a:solidFill>
                <a:latin typeface="Arial"/>
              </a:rPr>
              <a:t>kirjaus</a:t>
            </a:r>
            <a:endParaRPr lang="tg-Cyrl-TJ" sz="1200" b="1" i="0" spc="0" baseline="0" dirty="0">
              <a:solidFill>
                <a:srgbClr val="000000"/>
              </a:solidFill>
              <a:latin typeface="Arial"/>
            </a:endParaRPr>
          </a:p>
        </p:txBody>
      </p:sp>
      <p:sp>
        <p:nvSpPr>
          <p:cNvPr id="268" name="Rectangle 268"/>
          <p:cNvSpPr/>
          <p:nvPr/>
        </p:nvSpPr>
        <p:spPr>
          <a:xfrm>
            <a:off x="9563989" y="5391887"/>
            <a:ext cx="679673" cy="270523"/>
          </a:xfrm>
          <a:prstGeom prst="rect">
            <a:avLst/>
          </a:prstGeom>
        </p:spPr>
        <p:txBody>
          <a:bodyPr wrap="none" lIns="0" tIns="0" rIns="0" bIns="0">
            <a:spAutoFit/>
          </a:bodyPr>
          <a:lstStyle/>
          <a:p>
            <a:pPr marL="0"/>
            <a:r>
              <a:rPr lang="tg-Cyrl-TJ" sz="900" b="0" i="0" spc="0" baseline="0" dirty="0">
                <a:solidFill>
                  <a:srgbClr val="000000"/>
                </a:solidFill>
                <a:latin typeface="Arial"/>
              </a:rPr>
              <a:t>Hallituskausi </a:t>
            </a:r>
          </a:p>
          <a:p>
            <a:pPr marL="0">
              <a:lnSpc>
                <a:spcPts val="1080"/>
              </a:lnSpc>
            </a:pPr>
            <a:r>
              <a:rPr lang="fi-FI" sz="900" b="0" i="0" spc="0" baseline="0" dirty="0">
                <a:solidFill>
                  <a:srgbClr val="000000"/>
                </a:solidFill>
                <a:latin typeface="Arial"/>
              </a:rPr>
              <a:t>V</a:t>
            </a:r>
            <a:r>
              <a:rPr lang="tg-Cyrl-TJ" sz="900" b="0" i="0" spc="0" baseline="0" dirty="0">
                <a:solidFill>
                  <a:srgbClr val="000000"/>
                </a:solidFill>
                <a:latin typeface="Arial"/>
              </a:rPr>
              <a:t>aihtuu</a:t>
            </a:r>
          </a:p>
        </p:txBody>
      </p:sp>
      <p:sp>
        <p:nvSpPr>
          <p:cNvPr id="47" name="Freeform 228">
            <a:extLst>
              <a:ext uri="{FF2B5EF4-FFF2-40B4-BE49-F238E27FC236}">
                <a16:creationId xmlns:a16="http://schemas.microsoft.com/office/drawing/2014/main" id="{AD1D6F80-D4A5-41E0-8D31-DA0734A3B0A6}"/>
              </a:ext>
            </a:extLst>
          </p:cNvPr>
          <p:cNvSpPr/>
          <p:nvPr/>
        </p:nvSpPr>
        <p:spPr>
          <a:xfrm flipH="1">
            <a:off x="895667" y="3474111"/>
            <a:ext cx="10033504" cy="1925005"/>
          </a:xfrm>
          <a:custGeom>
            <a:avLst/>
            <a:gdLst/>
            <a:ahLst/>
            <a:cxnLst/>
            <a:rect l="0" t="0" r="0" b="0"/>
            <a:pathLst>
              <a:path w="7650481" h="1104900">
                <a:moveTo>
                  <a:pt x="7650481" y="1104900"/>
                </a:moveTo>
                <a:lnTo>
                  <a:pt x="7650481" y="0"/>
                </a:lnTo>
                <a:lnTo>
                  <a:pt x="0" y="0"/>
                </a:lnTo>
              </a:path>
            </a:pathLst>
          </a:custGeom>
          <a:noFill/>
          <a:ln w="76200" cap="flat" cmpd="sng">
            <a:solidFill>
              <a:srgbClr val="69D8D7">
                <a:alpha val="100000"/>
              </a:srgbClr>
            </a:solidFill>
            <a:round/>
          </a:ln>
        </p:spPr>
        <p:style>
          <a:lnRef idx="2">
            <a:schemeClr val="accent1">
              <a:shade val="50000"/>
            </a:schemeClr>
          </a:lnRef>
          <a:fillRef idx="1">
            <a:schemeClr val="accent1"/>
          </a:fillRef>
          <a:effectRef idx="0">
            <a:schemeClr val="accent1"/>
          </a:effectRef>
          <a:fontRef idx="minor">
            <a:schemeClr val="lt1"/>
          </a:fontRef>
        </p:style>
      </p:sp>
      <p:sp>
        <p:nvSpPr>
          <p:cNvPr id="48" name="Freeform 234">
            <a:extLst>
              <a:ext uri="{FF2B5EF4-FFF2-40B4-BE49-F238E27FC236}">
                <a16:creationId xmlns:a16="http://schemas.microsoft.com/office/drawing/2014/main" id="{BB4DC664-9E5C-4935-919F-3CB14B529BC2}"/>
              </a:ext>
            </a:extLst>
          </p:cNvPr>
          <p:cNvSpPr/>
          <p:nvPr/>
        </p:nvSpPr>
        <p:spPr>
          <a:xfrm>
            <a:off x="2324095" y="3319274"/>
            <a:ext cx="278891" cy="278891"/>
          </a:xfrm>
          <a:custGeom>
            <a:avLst/>
            <a:gdLst/>
            <a:ahLst/>
            <a:cxnLst/>
            <a:rect l="0" t="0" r="0" b="0"/>
            <a:pathLst>
              <a:path w="278891" h="278891">
                <a:moveTo>
                  <a:pt x="0" y="139446"/>
                </a:moveTo>
                <a:cubicBezTo>
                  <a:pt x="0" y="62483"/>
                  <a:pt x="62484" y="0"/>
                  <a:pt x="139446" y="0"/>
                </a:cubicBezTo>
                <a:cubicBezTo>
                  <a:pt x="216408" y="0"/>
                  <a:pt x="278891" y="62483"/>
                  <a:pt x="278891" y="139446"/>
                </a:cubicBezTo>
                <a:cubicBezTo>
                  <a:pt x="278891" y="216408"/>
                  <a:pt x="216408" y="278891"/>
                  <a:pt x="139446" y="278891"/>
                </a:cubicBezTo>
                <a:cubicBezTo>
                  <a:pt x="62484" y="278891"/>
                  <a:pt x="0" y="216408"/>
                  <a:pt x="0" y="139446"/>
                </a:cubicBezTo>
                <a:close/>
                <a:moveTo>
                  <a:pt x="-2634235" y="5535167"/>
                </a:moveTo>
              </a:path>
            </a:pathLst>
          </a:custGeom>
          <a:solidFill>
            <a:srgbClr val="69D8D7">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249">
            <a:extLst>
              <a:ext uri="{FF2B5EF4-FFF2-40B4-BE49-F238E27FC236}">
                <a16:creationId xmlns:a16="http://schemas.microsoft.com/office/drawing/2014/main" id="{D0D31380-A4C1-4BC2-B559-4B3918DFD086}"/>
              </a:ext>
            </a:extLst>
          </p:cNvPr>
          <p:cNvSpPr/>
          <p:nvPr/>
        </p:nvSpPr>
        <p:spPr>
          <a:xfrm>
            <a:off x="2272491" y="3026837"/>
            <a:ext cx="455253" cy="245901"/>
          </a:xfrm>
          <a:prstGeom prst="rect">
            <a:avLst/>
          </a:prstGeom>
        </p:spPr>
        <p:txBody>
          <a:bodyPr wrap="none" lIns="0" tIns="0" rIns="0" bIns="0">
            <a:spAutoFit/>
          </a:bodyPr>
          <a:lstStyle/>
          <a:p>
            <a:pPr marL="0"/>
            <a:r>
              <a:rPr lang="tg-Cyrl-TJ" sz="1598" b="1" i="0" spc="0" baseline="0" dirty="0">
                <a:solidFill>
                  <a:srgbClr val="003479"/>
                </a:solidFill>
                <a:latin typeface="Arial"/>
              </a:rPr>
              <a:t>20</a:t>
            </a:r>
            <a:r>
              <a:rPr lang="fi-FI" sz="1598" b="1" i="0" spc="0" baseline="0" dirty="0">
                <a:solidFill>
                  <a:srgbClr val="003479"/>
                </a:solidFill>
                <a:latin typeface="Arial"/>
              </a:rPr>
              <a:t>22</a:t>
            </a:r>
            <a:endParaRPr lang="tg-Cyrl-TJ" sz="1598" b="1" i="0" spc="0" baseline="0" dirty="0">
              <a:solidFill>
                <a:srgbClr val="003479"/>
              </a:solidFill>
              <a:latin typeface="Arial"/>
            </a:endParaRPr>
          </a:p>
        </p:txBody>
      </p:sp>
      <p:sp>
        <p:nvSpPr>
          <p:cNvPr id="50" name="Rectangle 249">
            <a:extLst>
              <a:ext uri="{FF2B5EF4-FFF2-40B4-BE49-F238E27FC236}">
                <a16:creationId xmlns:a16="http://schemas.microsoft.com/office/drawing/2014/main" id="{2F4BC5DD-E581-4369-8EFB-295FC3E94491}"/>
              </a:ext>
            </a:extLst>
          </p:cNvPr>
          <p:cNvSpPr/>
          <p:nvPr/>
        </p:nvSpPr>
        <p:spPr>
          <a:xfrm>
            <a:off x="7520235" y="4878803"/>
            <a:ext cx="455253" cy="245901"/>
          </a:xfrm>
          <a:prstGeom prst="rect">
            <a:avLst/>
          </a:prstGeom>
        </p:spPr>
        <p:txBody>
          <a:bodyPr wrap="none" lIns="0" tIns="0" rIns="0" bIns="0">
            <a:spAutoFit/>
          </a:bodyPr>
          <a:lstStyle/>
          <a:p>
            <a:pPr marL="0"/>
            <a:r>
              <a:rPr lang="tg-Cyrl-TJ" sz="1598" b="1" i="0" spc="0" baseline="0" dirty="0">
                <a:solidFill>
                  <a:srgbClr val="003479"/>
                </a:solidFill>
                <a:latin typeface="Arial"/>
              </a:rPr>
              <a:t>20</a:t>
            </a:r>
            <a:r>
              <a:rPr lang="fi-FI" sz="1598" b="1" i="0" spc="0" baseline="0" dirty="0">
                <a:solidFill>
                  <a:srgbClr val="003479"/>
                </a:solidFill>
                <a:latin typeface="Arial"/>
              </a:rPr>
              <a:t>23</a:t>
            </a:r>
            <a:endParaRPr lang="tg-Cyrl-TJ" sz="1598" b="1" i="0" spc="0" baseline="0" dirty="0">
              <a:solidFill>
                <a:srgbClr val="003479"/>
              </a:solidFill>
              <a:latin typeface="Arial"/>
            </a:endParaRPr>
          </a:p>
        </p:txBody>
      </p:sp>
      <p:sp>
        <p:nvSpPr>
          <p:cNvPr id="51" name="Rectangle 256">
            <a:extLst>
              <a:ext uri="{FF2B5EF4-FFF2-40B4-BE49-F238E27FC236}">
                <a16:creationId xmlns:a16="http://schemas.microsoft.com/office/drawing/2014/main" id="{46DAA6BE-C9E7-48DF-8644-48637CBD1CE8}"/>
              </a:ext>
            </a:extLst>
          </p:cNvPr>
          <p:cNvSpPr/>
          <p:nvPr/>
        </p:nvSpPr>
        <p:spPr>
          <a:xfrm>
            <a:off x="2788420" y="3598165"/>
            <a:ext cx="1955664" cy="553998"/>
          </a:xfrm>
          <a:prstGeom prst="rect">
            <a:avLst/>
          </a:prstGeom>
        </p:spPr>
        <p:txBody>
          <a:bodyPr wrap="none" lIns="0" tIns="0" rIns="0" bIns="0">
            <a:spAutoFit/>
          </a:bodyPr>
          <a:lstStyle/>
          <a:p>
            <a:pPr marL="0"/>
            <a:r>
              <a:rPr lang="fi-FI" sz="1200" b="1" i="0" spc="0" baseline="0" dirty="0">
                <a:solidFill>
                  <a:srgbClr val="000000"/>
                </a:solidFill>
                <a:latin typeface="Arial"/>
              </a:rPr>
              <a:t>Sopimus Oulun yliopiston</a:t>
            </a:r>
          </a:p>
          <a:p>
            <a:pPr marL="0"/>
            <a:r>
              <a:rPr lang="fi-FI" sz="1200" b="1" i="0" spc="0" baseline="0" dirty="0">
                <a:solidFill>
                  <a:srgbClr val="000000"/>
                </a:solidFill>
                <a:latin typeface="Arial"/>
              </a:rPr>
              <a:t>vaikuttavuusarvion</a:t>
            </a:r>
          </a:p>
          <a:p>
            <a:pPr marL="0"/>
            <a:r>
              <a:rPr lang="fi-FI" sz="1200" b="1" i="0" spc="0" baseline="0" dirty="0">
                <a:solidFill>
                  <a:srgbClr val="000000"/>
                </a:solidFill>
                <a:latin typeface="Arial"/>
              </a:rPr>
              <a:t>tilaustutkimuksesta</a:t>
            </a:r>
            <a:endParaRPr lang="tg-Cyrl-TJ" sz="1200" b="1" i="0" spc="0" baseline="0" dirty="0">
              <a:solidFill>
                <a:srgbClr val="000000"/>
              </a:solidFill>
              <a:latin typeface="Arial"/>
            </a:endParaRPr>
          </a:p>
        </p:txBody>
      </p:sp>
      <p:sp>
        <p:nvSpPr>
          <p:cNvPr id="52" name="Rectangle 249">
            <a:extLst>
              <a:ext uri="{FF2B5EF4-FFF2-40B4-BE49-F238E27FC236}">
                <a16:creationId xmlns:a16="http://schemas.microsoft.com/office/drawing/2014/main" id="{6C99D960-39C9-4A2E-B96C-7CCCF0C7911A}"/>
              </a:ext>
            </a:extLst>
          </p:cNvPr>
          <p:cNvSpPr/>
          <p:nvPr/>
        </p:nvSpPr>
        <p:spPr>
          <a:xfrm>
            <a:off x="8092927" y="1081761"/>
            <a:ext cx="455253" cy="245901"/>
          </a:xfrm>
          <a:prstGeom prst="rect">
            <a:avLst/>
          </a:prstGeom>
        </p:spPr>
        <p:txBody>
          <a:bodyPr wrap="none" lIns="0" tIns="0" rIns="0" bIns="0">
            <a:spAutoFit/>
          </a:bodyPr>
          <a:lstStyle/>
          <a:p>
            <a:pPr marL="0"/>
            <a:r>
              <a:rPr lang="tg-Cyrl-TJ" sz="1598" b="1" i="0" spc="0" baseline="0" dirty="0">
                <a:solidFill>
                  <a:srgbClr val="003479"/>
                </a:solidFill>
                <a:latin typeface="Arial"/>
              </a:rPr>
              <a:t>20</a:t>
            </a:r>
            <a:r>
              <a:rPr lang="fi-FI" sz="1598" b="1" i="0" spc="0" baseline="0" dirty="0">
                <a:solidFill>
                  <a:srgbClr val="003479"/>
                </a:solidFill>
                <a:latin typeface="Arial"/>
              </a:rPr>
              <a:t>20</a:t>
            </a:r>
            <a:endParaRPr lang="tg-Cyrl-TJ" sz="1598" b="1" i="0" spc="0" baseline="0" dirty="0">
              <a:solidFill>
                <a:srgbClr val="003479"/>
              </a:solidFill>
              <a:latin typeface="Arial"/>
            </a:endParaRPr>
          </a:p>
        </p:txBody>
      </p:sp>
      <p:sp>
        <p:nvSpPr>
          <p:cNvPr id="55" name="Rectangle 260">
            <a:extLst>
              <a:ext uri="{FF2B5EF4-FFF2-40B4-BE49-F238E27FC236}">
                <a16:creationId xmlns:a16="http://schemas.microsoft.com/office/drawing/2014/main" id="{F4241340-A104-45A9-B93E-F9D974E82383}"/>
              </a:ext>
            </a:extLst>
          </p:cNvPr>
          <p:cNvSpPr/>
          <p:nvPr/>
        </p:nvSpPr>
        <p:spPr>
          <a:xfrm>
            <a:off x="1843089" y="5487925"/>
            <a:ext cx="1807739" cy="369332"/>
          </a:xfrm>
          <a:prstGeom prst="rect">
            <a:avLst/>
          </a:prstGeom>
        </p:spPr>
        <p:txBody>
          <a:bodyPr wrap="none" lIns="0" tIns="0" rIns="0" bIns="0">
            <a:spAutoFit/>
          </a:bodyPr>
          <a:lstStyle/>
          <a:p>
            <a:pPr marL="0"/>
            <a:r>
              <a:rPr lang="fi-FI" sz="1200" b="1" i="0" spc="0" baseline="0" dirty="0">
                <a:solidFill>
                  <a:srgbClr val="000000"/>
                </a:solidFill>
                <a:latin typeface="Arial"/>
              </a:rPr>
              <a:t>Päätökset etenemisestä</a:t>
            </a:r>
          </a:p>
          <a:p>
            <a:pPr marL="0"/>
            <a:r>
              <a:rPr lang="fi-FI" sz="1200" b="1" i="0" spc="0" baseline="0" dirty="0">
                <a:solidFill>
                  <a:srgbClr val="000000"/>
                </a:solidFill>
                <a:latin typeface="Arial"/>
              </a:rPr>
              <a:t>(DVV/Verohallinto) </a:t>
            </a:r>
          </a:p>
        </p:txBody>
      </p:sp>
      <p:sp>
        <p:nvSpPr>
          <p:cNvPr id="56" name="Freeform 234">
            <a:extLst>
              <a:ext uri="{FF2B5EF4-FFF2-40B4-BE49-F238E27FC236}">
                <a16:creationId xmlns:a16="http://schemas.microsoft.com/office/drawing/2014/main" id="{280841E5-EFE3-4A56-9EF1-C8DB1B5BA623}"/>
              </a:ext>
            </a:extLst>
          </p:cNvPr>
          <p:cNvSpPr/>
          <p:nvPr/>
        </p:nvSpPr>
        <p:spPr>
          <a:xfrm>
            <a:off x="4451618" y="1346994"/>
            <a:ext cx="278891" cy="278891"/>
          </a:xfrm>
          <a:custGeom>
            <a:avLst/>
            <a:gdLst/>
            <a:ahLst/>
            <a:cxnLst/>
            <a:rect l="0" t="0" r="0" b="0"/>
            <a:pathLst>
              <a:path w="278891" h="278891">
                <a:moveTo>
                  <a:pt x="0" y="139446"/>
                </a:moveTo>
                <a:cubicBezTo>
                  <a:pt x="0" y="62483"/>
                  <a:pt x="62484" y="0"/>
                  <a:pt x="139446" y="0"/>
                </a:cubicBezTo>
                <a:cubicBezTo>
                  <a:pt x="216408" y="0"/>
                  <a:pt x="278891" y="62483"/>
                  <a:pt x="278891" y="139446"/>
                </a:cubicBezTo>
                <a:cubicBezTo>
                  <a:pt x="278891" y="216408"/>
                  <a:pt x="216408" y="278891"/>
                  <a:pt x="139446" y="278891"/>
                </a:cubicBezTo>
                <a:cubicBezTo>
                  <a:pt x="62484" y="278891"/>
                  <a:pt x="0" y="216408"/>
                  <a:pt x="0" y="139446"/>
                </a:cubicBezTo>
                <a:close/>
                <a:moveTo>
                  <a:pt x="-2634235" y="5535167"/>
                </a:moveTo>
              </a:path>
            </a:pathLst>
          </a:custGeom>
          <a:solidFill>
            <a:srgbClr val="69D8D7">
              <a:alpha val="100000"/>
            </a:srgbClr>
          </a:solidFill>
          <a:ln w="76200">
            <a:noFill/>
          </a:ln>
        </p:spPr>
        <p:style>
          <a:lnRef idx="2">
            <a:schemeClr val="accent1">
              <a:shade val="50000"/>
            </a:schemeClr>
          </a:lnRef>
          <a:fillRef idx="1">
            <a:schemeClr val="accent1"/>
          </a:fillRef>
          <a:effectRef idx="0">
            <a:schemeClr val="accent1"/>
          </a:effectRef>
          <a:fontRef idx="minor">
            <a:schemeClr val="lt1"/>
          </a:fontRef>
        </p:style>
      </p:sp>
      <p:sp>
        <p:nvSpPr>
          <p:cNvPr id="57" name="Rectangle 248">
            <a:extLst>
              <a:ext uri="{FF2B5EF4-FFF2-40B4-BE49-F238E27FC236}">
                <a16:creationId xmlns:a16="http://schemas.microsoft.com/office/drawing/2014/main" id="{82B716EC-1C2F-494E-B224-5A8E7654F96A}"/>
              </a:ext>
            </a:extLst>
          </p:cNvPr>
          <p:cNvSpPr/>
          <p:nvPr/>
        </p:nvSpPr>
        <p:spPr>
          <a:xfrm>
            <a:off x="4339390" y="1025510"/>
            <a:ext cx="746362" cy="491160"/>
          </a:xfrm>
          <a:prstGeom prst="rect">
            <a:avLst/>
          </a:prstGeom>
        </p:spPr>
        <p:txBody>
          <a:bodyPr wrap="square" lIns="0" tIns="0" rIns="0" bIns="0">
            <a:spAutoFit/>
          </a:bodyPr>
          <a:lstStyle/>
          <a:p>
            <a:pPr marL="0">
              <a:tabLst>
                <a:tab pos="3633850" algn="l"/>
              </a:tabLst>
            </a:pPr>
            <a:r>
              <a:rPr lang="tg-Cyrl-TJ" sz="1596" b="1" i="0" spc="0" baseline="0" dirty="0">
                <a:solidFill>
                  <a:srgbClr val="003479"/>
                </a:solidFill>
                <a:latin typeface="Arial"/>
              </a:rPr>
              <a:t>20</a:t>
            </a:r>
            <a:r>
              <a:rPr lang="fi-FI" sz="1596" b="1" i="0" spc="0" baseline="0" dirty="0">
                <a:solidFill>
                  <a:srgbClr val="003479"/>
                </a:solidFill>
                <a:latin typeface="Arial"/>
              </a:rPr>
              <a:t>19</a:t>
            </a:r>
            <a:r>
              <a:rPr lang="tg-Cyrl-TJ" sz="1596" b="1" i="0" spc="0" baseline="0" dirty="0">
                <a:solidFill>
                  <a:srgbClr val="003479"/>
                </a:solidFill>
                <a:latin typeface="Arial"/>
              </a:rPr>
              <a:t>	</a:t>
            </a:r>
            <a:endParaRPr lang="tg-Cyrl-TJ" sz="2418" b="1" i="0" spc="0" baseline="-31579" dirty="0">
              <a:solidFill>
                <a:srgbClr val="003479"/>
              </a:solidFill>
              <a:latin typeface="Arial"/>
            </a:endParaRPr>
          </a:p>
        </p:txBody>
      </p:sp>
      <p:pic>
        <p:nvPicPr>
          <p:cNvPr id="31" name="Kuva 30">
            <a:extLst>
              <a:ext uri="{FF2B5EF4-FFF2-40B4-BE49-F238E27FC236}">
                <a16:creationId xmlns:a16="http://schemas.microsoft.com/office/drawing/2014/main" id="{086BBB1F-1A56-4B5F-B88C-0CB628A83958}"/>
              </a:ext>
            </a:extLst>
          </p:cNvPr>
          <p:cNvPicPr>
            <a:picLocks noChangeAspect="1"/>
          </p:cNvPicPr>
          <p:nvPr/>
        </p:nvPicPr>
        <p:blipFill>
          <a:blip r:embed="rId3"/>
          <a:stretch>
            <a:fillRect/>
          </a:stretch>
        </p:blipFill>
        <p:spPr>
          <a:xfrm>
            <a:off x="5075848" y="347290"/>
            <a:ext cx="2630998" cy="12870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
          <p:cNvSpPr txBox="1">
            <a:spLocks noGrp="1"/>
          </p:cNvSpPr>
          <p:nvPr>
            <p:ph type="title"/>
          </p:nvPr>
        </p:nvSpPr>
        <p:spPr>
          <a:xfrm>
            <a:off x="477677" y="184605"/>
            <a:ext cx="10260000" cy="537304"/>
          </a:xfrm>
          <a:prstGeom prst="rect">
            <a:avLst/>
          </a:prstGeom>
          <a:noFill/>
          <a:ln>
            <a:noFill/>
          </a:ln>
        </p:spPr>
        <p:txBody>
          <a:bodyPr spcFirstLastPara="1" vert="horz" wrap="square" lIns="44739" tIns="22370" rIns="44739" bIns="22370" rtlCol="0" anchor="b" anchorCtr="0">
            <a:noAutofit/>
          </a:bodyPr>
          <a:lstStyle/>
          <a:p>
            <a:pPr>
              <a:buSzPts val="4000"/>
            </a:pPr>
            <a:r>
              <a:rPr lang="fi-FI" sz="2800" dirty="0"/>
              <a:t>Kuolleen läheisen asioiden hoitaminen </a:t>
            </a:r>
            <a:endParaRPr sz="2800" dirty="0"/>
          </a:p>
        </p:txBody>
      </p:sp>
      <p:sp>
        <p:nvSpPr>
          <p:cNvPr id="274" name="Google Shape;274;p3"/>
          <p:cNvSpPr txBox="1"/>
          <p:nvPr/>
        </p:nvSpPr>
        <p:spPr>
          <a:xfrm>
            <a:off x="363768" y="770075"/>
            <a:ext cx="5379028" cy="542536"/>
          </a:xfrm>
          <a:prstGeom prst="rect">
            <a:avLst/>
          </a:prstGeom>
          <a:noFill/>
          <a:ln>
            <a:noFill/>
          </a:ln>
        </p:spPr>
        <p:txBody>
          <a:bodyPr spcFirstLastPara="1" wrap="square" lIns="58642" tIns="29313" rIns="58642" bIns="29313" anchor="t" anchorCtr="0">
            <a:spAutoFit/>
          </a:bodyPr>
          <a:lstStyle/>
          <a:p>
            <a:pPr>
              <a:buClr>
                <a:srgbClr val="000000"/>
              </a:buClr>
              <a:buSzPts val="1000"/>
            </a:pPr>
            <a:endParaRPr sz="1100" dirty="0">
              <a:latin typeface="Arial" panose="020B0604020202020204" pitchFamily="34" charset="0"/>
              <a:cs typeface="Arial" panose="020B0604020202020204" pitchFamily="34" charset="0"/>
              <a:sym typeface="Arial"/>
            </a:endParaRPr>
          </a:p>
          <a:p>
            <a:pPr>
              <a:buClr>
                <a:schemeClr val="dk1"/>
              </a:buClr>
            </a:pPr>
            <a:r>
              <a:rPr lang="fi-FI" sz="1400" b="1" dirty="0">
                <a:latin typeface="Arial" panose="020B0604020202020204" pitchFamily="34" charset="0"/>
                <a:cs typeface="Arial" panose="020B0604020202020204" pitchFamily="34" charset="0"/>
              </a:rPr>
              <a:t>Seuraavaan hallitusohjelmaan tulisi kirjata:</a:t>
            </a:r>
            <a:endParaRPr sz="1400" b="1" dirty="0">
              <a:latin typeface="Arial" panose="020B0604020202020204" pitchFamily="34" charset="0"/>
              <a:cs typeface="Arial" panose="020B0604020202020204" pitchFamily="34" charset="0"/>
            </a:endParaRPr>
          </a:p>
          <a:p>
            <a:pPr>
              <a:buClr>
                <a:schemeClr val="dk1"/>
              </a:buClr>
            </a:pPr>
            <a:endParaRPr sz="641" dirty="0">
              <a:latin typeface="Arial" panose="020B0604020202020204" pitchFamily="34" charset="0"/>
              <a:cs typeface="Arial" panose="020B0604020202020204" pitchFamily="34" charset="0"/>
            </a:endParaRPr>
          </a:p>
        </p:txBody>
      </p:sp>
      <p:cxnSp>
        <p:nvCxnSpPr>
          <p:cNvPr id="276" name="Google Shape;276;p3"/>
          <p:cNvCxnSpPr>
            <a:cxnSpLocks/>
          </p:cNvCxnSpPr>
          <p:nvPr/>
        </p:nvCxnSpPr>
        <p:spPr>
          <a:xfrm>
            <a:off x="5845690" y="837840"/>
            <a:ext cx="0" cy="5646133"/>
          </a:xfrm>
          <a:prstGeom prst="straightConnector1">
            <a:avLst/>
          </a:prstGeom>
          <a:noFill/>
          <a:ln w="15875" cap="flat" cmpd="sng">
            <a:solidFill>
              <a:schemeClr val="accent2"/>
            </a:solidFill>
            <a:prstDash val="solid"/>
            <a:round/>
            <a:headEnd type="none" w="sm" len="sm"/>
            <a:tailEnd type="none" w="sm" len="sm"/>
          </a:ln>
        </p:spPr>
      </p:cxnSp>
      <p:sp>
        <p:nvSpPr>
          <p:cNvPr id="282" name="Google Shape;282;p3"/>
          <p:cNvSpPr txBox="1"/>
          <p:nvPr/>
        </p:nvSpPr>
        <p:spPr>
          <a:xfrm>
            <a:off x="5937223" y="837840"/>
            <a:ext cx="6063432" cy="1537622"/>
          </a:xfrm>
          <a:prstGeom prst="rect">
            <a:avLst/>
          </a:prstGeom>
          <a:noFill/>
          <a:ln>
            <a:noFill/>
          </a:ln>
        </p:spPr>
        <p:txBody>
          <a:bodyPr spcFirstLastPara="1" wrap="square" lIns="44739" tIns="22370" rIns="44739" bIns="22370" anchor="ctr" anchorCtr="0">
            <a:noAutofit/>
          </a:bodyPr>
          <a:lstStyle/>
          <a:p>
            <a:pPr marL="211790" indent="-146624">
              <a:buClr>
                <a:schemeClr val="dk2"/>
              </a:buClr>
              <a:buSzPct val="100000"/>
              <a:buFont typeface="+mj-lt"/>
              <a:buAutoNum type="arabicPeriod"/>
            </a:pPr>
            <a:r>
              <a:rPr lang="fi-FI" sz="1300" b="1" dirty="0">
                <a:solidFill>
                  <a:schemeClr val="dk2"/>
                </a:solidFill>
              </a:rPr>
              <a:t>Sähköinen asiointi mahdolliseksi kuolinpesille.</a:t>
            </a:r>
            <a:br>
              <a:rPr lang="fi-FI" sz="1300" b="1" dirty="0">
                <a:solidFill>
                  <a:schemeClr val="dk2"/>
                </a:solidFill>
              </a:rPr>
            </a:br>
            <a:endParaRPr sz="1300" b="1" dirty="0">
              <a:solidFill>
                <a:schemeClr val="dk2"/>
              </a:solidFill>
            </a:endParaRPr>
          </a:p>
          <a:p>
            <a:pPr marL="211790" indent="-146624">
              <a:buClr>
                <a:schemeClr val="dk2"/>
              </a:buClr>
              <a:buSzPct val="100000"/>
              <a:buFont typeface="+mj-lt"/>
              <a:buAutoNum type="arabicPeriod"/>
            </a:pPr>
            <a:r>
              <a:rPr lang="fi-FI" sz="1300" b="1" dirty="0">
                <a:solidFill>
                  <a:schemeClr val="dk2"/>
                </a:solidFill>
              </a:rPr>
              <a:t>Sähköinen kuolinpesien osakasrekisteri korvaamaan paperimuotoiset sukuselvityksen ja perukirjan osakasluettelon vahvistamisen.</a:t>
            </a:r>
            <a:br>
              <a:rPr lang="fi-FI" sz="1300" b="1" dirty="0">
                <a:solidFill>
                  <a:schemeClr val="dk2"/>
                </a:solidFill>
              </a:rPr>
            </a:br>
            <a:endParaRPr sz="1300" b="1" dirty="0">
              <a:solidFill>
                <a:schemeClr val="dk2"/>
              </a:solidFill>
            </a:endParaRPr>
          </a:p>
          <a:p>
            <a:pPr marL="211790" indent="-146624">
              <a:buClr>
                <a:schemeClr val="dk2"/>
              </a:buClr>
              <a:buSzPct val="100000"/>
              <a:buFont typeface="+mj-lt"/>
              <a:buAutoNum type="arabicPeriod"/>
            </a:pPr>
            <a:r>
              <a:rPr lang="fi-FI" sz="1300" b="1" dirty="0">
                <a:solidFill>
                  <a:schemeClr val="dk2"/>
                </a:solidFill>
              </a:rPr>
              <a:t>Sähköiset testamenttirekisteri ja perukirja, jonka tiedot välittyvät suoraan eri toimijoiden järjestelmiin.</a:t>
            </a:r>
          </a:p>
        </p:txBody>
      </p:sp>
      <p:pic>
        <p:nvPicPr>
          <p:cNvPr id="4" name="Kuva 3">
            <a:extLst>
              <a:ext uri="{FF2B5EF4-FFF2-40B4-BE49-F238E27FC236}">
                <a16:creationId xmlns:a16="http://schemas.microsoft.com/office/drawing/2014/main" id="{7FFF22B3-A97E-47FD-BA39-EE40E83F0F72}"/>
              </a:ext>
            </a:extLst>
          </p:cNvPr>
          <p:cNvPicPr>
            <a:picLocks noChangeAspect="1"/>
          </p:cNvPicPr>
          <p:nvPr/>
        </p:nvPicPr>
        <p:blipFill>
          <a:blip r:embed="rId3"/>
          <a:stretch>
            <a:fillRect/>
          </a:stretch>
        </p:blipFill>
        <p:spPr>
          <a:xfrm>
            <a:off x="5967318" y="2825100"/>
            <a:ext cx="4085852" cy="1281267"/>
          </a:xfrm>
          <a:prstGeom prst="rect">
            <a:avLst/>
          </a:prstGeom>
        </p:spPr>
      </p:pic>
      <p:cxnSp>
        <p:nvCxnSpPr>
          <p:cNvPr id="31" name="Straight Connector 4">
            <a:extLst>
              <a:ext uri="{FF2B5EF4-FFF2-40B4-BE49-F238E27FC236}">
                <a16:creationId xmlns:a16="http://schemas.microsoft.com/office/drawing/2014/main" id="{CCAB7475-42F4-4E69-A656-8E8BBDEF45C6}"/>
              </a:ext>
            </a:extLst>
          </p:cNvPr>
          <p:cNvCxnSpPr>
            <a:cxnSpLocks/>
          </p:cNvCxnSpPr>
          <p:nvPr/>
        </p:nvCxnSpPr>
        <p:spPr>
          <a:xfrm flipH="1">
            <a:off x="5969543" y="2420888"/>
            <a:ext cx="2415088"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Suorakulmio 4">
            <a:extLst>
              <a:ext uri="{FF2B5EF4-FFF2-40B4-BE49-F238E27FC236}">
                <a16:creationId xmlns:a16="http://schemas.microsoft.com/office/drawing/2014/main" id="{C26B893E-7F12-4BF4-8C26-FE2BB2AF0AEB}"/>
              </a:ext>
            </a:extLst>
          </p:cNvPr>
          <p:cNvSpPr/>
          <p:nvPr/>
        </p:nvSpPr>
        <p:spPr>
          <a:xfrm>
            <a:off x="391225" y="1312611"/>
            <a:ext cx="5085872" cy="943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dirty="0"/>
              <a:t>Kuolinpesien sähköinen asiointi mahdollistetaan kehittämällä  sähköiset kuolinpesien osakasrekisteri, perukirja ja testamenttirekisteri</a:t>
            </a:r>
            <a:r>
              <a:rPr lang="fi-FI" sz="1200" dirty="0"/>
              <a:t>.</a:t>
            </a:r>
          </a:p>
        </p:txBody>
      </p:sp>
      <p:sp>
        <p:nvSpPr>
          <p:cNvPr id="6" name="Tekstiruutu 5">
            <a:extLst>
              <a:ext uri="{FF2B5EF4-FFF2-40B4-BE49-F238E27FC236}">
                <a16:creationId xmlns:a16="http://schemas.microsoft.com/office/drawing/2014/main" id="{64D15538-CE9A-4D3F-86C6-C684AAE61C94}"/>
              </a:ext>
            </a:extLst>
          </p:cNvPr>
          <p:cNvSpPr txBox="1"/>
          <p:nvPr/>
        </p:nvSpPr>
        <p:spPr>
          <a:xfrm>
            <a:off x="5967318" y="4169409"/>
            <a:ext cx="2095445" cy="230832"/>
          </a:xfrm>
          <a:prstGeom prst="rect">
            <a:avLst/>
          </a:prstGeom>
          <a:noFill/>
        </p:spPr>
        <p:txBody>
          <a:bodyPr wrap="none" rtlCol="0">
            <a:spAutoFit/>
          </a:bodyPr>
          <a:lstStyle/>
          <a:p>
            <a:r>
              <a:rPr lang="fi-FI" sz="900" i="1" dirty="0"/>
              <a:t>Laatikon koko kuvaa hyödyn määrää.</a:t>
            </a:r>
          </a:p>
        </p:txBody>
      </p:sp>
      <p:cxnSp>
        <p:nvCxnSpPr>
          <p:cNvPr id="34" name="Straight Connector 4">
            <a:extLst>
              <a:ext uri="{FF2B5EF4-FFF2-40B4-BE49-F238E27FC236}">
                <a16:creationId xmlns:a16="http://schemas.microsoft.com/office/drawing/2014/main" id="{CAD1E414-A4F1-4974-BCF2-7E4B1D6D54D8}"/>
              </a:ext>
            </a:extLst>
          </p:cNvPr>
          <p:cNvCxnSpPr>
            <a:cxnSpLocks/>
          </p:cNvCxnSpPr>
          <p:nvPr/>
        </p:nvCxnSpPr>
        <p:spPr>
          <a:xfrm flipH="1">
            <a:off x="5969543" y="4482538"/>
            <a:ext cx="2415088"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40" name="Tekstiruutu 39">
            <a:extLst>
              <a:ext uri="{FF2B5EF4-FFF2-40B4-BE49-F238E27FC236}">
                <a16:creationId xmlns:a16="http://schemas.microsoft.com/office/drawing/2014/main" id="{5060DB03-6A10-45B9-B6BD-7613B9DF249F}"/>
              </a:ext>
            </a:extLst>
          </p:cNvPr>
          <p:cNvSpPr txBox="1"/>
          <p:nvPr/>
        </p:nvSpPr>
        <p:spPr>
          <a:xfrm>
            <a:off x="5921923" y="6368557"/>
            <a:ext cx="2723823" cy="230832"/>
          </a:xfrm>
          <a:prstGeom prst="rect">
            <a:avLst/>
          </a:prstGeom>
          <a:noFill/>
        </p:spPr>
        <p:txBody>
          <a:bodyPr wrap="none" rtlCol="0">
            <a:spAutoFit/>
          </a:bodyPr>
          <a:lstStyle/>
          <a:p>
            <a:r>
              <a:rPr lang="fi-FI" sz="900" i="1" dirty="0"/>
              <a:t>Kuolleisuus, ennuste 2021 (lähde: Tilastokeskus).</a:t>
            </a:r>
          </a:p>
        </p:txBody>
      </p:sp>
      <p:graphicFrame>
        <p:nvGraphicFramePr>
          <p:cNvPr id="15" name="Kaavio 14">
            <a:extLst>
              <a:ext uri="{FF2B5EF4-FFF2-40B4-BE49-F238E27FC236}">
                <a16:creationId xmlns:a16="http://schemas.microsoft.com/office/drawing/2014/main" id="{4DE7EDC4-7403-4C8F-87EF-481BE75EAB39}"/>
              </a:ext>
            </a:extLst>
          </p:cNvPr>
          <p:cNvGraphicFramePr>
            <a:graphicFrameLocks/>
          </p:cNvGraphicFramePr>
          <p:nvPr/>
        </p:nvGraphicFramePr>
        <p:xfrm>
          <a:off x="5937223" y="4577401"/>
          <a:ext cx="4085850" cy="1760565"/>
        </p:xfrm>
        <a:graphic>
          <a:graphicData uri="http://schemas.openxmlformats.org/drawingml/2006/chart">
            <c:chart xmlns:c="http://schemas.openxmlformats.org/drawingml/2006/chart" xmlns:r="http://schemas.openxmlformats.org/officeDocument/2006/relationships" r:id="rId4"/>
          </a:graphicData>
        </a:graphic>
      </p:graphicFrame>
      <p:sp>
        <p:nvSpPr>
          <p:cNvPr id="2" name="Tekstiruutu 1">
            <a:extLst>
              <a:ext uri="{FF2B5EF4-FFF2-40B4-BE49-F238E27FC236}">
                <a16:creationId xmlns:a16="http://schemas.microsoft.com/office/drawing/2014/main" id="{0BA521E3-F3A8-49F3-95BB-F970813EB385}"/>
              </a:ext>
            </a:extLst>
          </p:cNvPr>
          <p:cNvSpPr txBox="1"/>
          <p:nvPr/>
        </p:nvSpPr>
        <p:spPr>
          <a:xfrm>
            <a:off x="6051479" y="2532805"/>
            <a:ext cx="1738296" cy="276999"/>
          </a:xfrm>
          <a:prstGeom prst="rect">
            <a:avLst/>
          </a:prstGeom>
          <a:noFill/>
        </p:spPr>
        <p:txBody>
          <a:bodyPr wrap="none" rtlCol="0">
            <a:spAutoFit/>
          </a:bodyPr>
          <a:lstStyle/>
          <a:p>
            <a:pPr marL="65166">
              <a:buClr>
                <a:schemeClr val="dk2"/>
              </a:buClr>
              <a:buSzPct val="100000"/>
            </a:pPr>
            <a:r>
              <a:rPr lang="fi-FI" sz="1200" b="1" dirty="0">
                <a:solidFill>
                  <a:schemeClr val="dk2"/>
                </a:solidFill>
              </a:rPr>
              <a:t>Suurimmat hyötyjät:</a:t>
            </a:r>
          </a:p>
        </p:txBody>
      </p:sp>
      <p:sp>
        <p:nvSpPr>
          <p:cNvPr id="14" name="Google Shape;274;p3">
            <a:extLst>
              <a:ext uri="{FF2B5EF4-FFF2-40B4-BE49-F238E27FC236}">
                <a16:creationId xmlns:a16="http://schemas.microsoft.com/office/drawing/2014/main" id="{0A0CAB93-187B-4B46-A119-115A75D943ED}"/>
              </a:ext>
            </a:extLst>
          </p:cNvPr>
          <p:cNvSpPr txBox="1"/>
          <p:nvPr/>
        </p:nvSpPr>
        <p:spPr>
          <a:xfrm>
            <a:off x="363768" y="2374835"/>
            <a:ext cx="5379028" cy="4405132"/>
          </a:xfrm>
          <a:prstGeom prst="rect">
            <a:avLst/>
          </a:prstGeom>
          <a:noFill/>
          <a:ln>
            <a:noFill/>
          </a:ln>
        </p:spPr>
        <p:txBody>
          <a:bodyPr spcFirstLastPara="1" wrap="square" lIns="58642" tIns="29313" rIns="58642" bIns="29313" anchor="t" anchorCtr="0">
            <a:spAutoFit/>
          </a:bodyPr>
          <a:lstStyle/>
          <a:p>
            <a:pPr>
              <a:buClr>
                <a:srgbClr val="000000"/>
              </a:buClr>
              <a:buSzPts val="1000"/>
            </a:pPr>
            <a:r>
              <a:rPr lang="fi-FI" sz="1200" dirty="0">
                <a:latin typeface="Arial" panose="020B0604020202020204" pitchFamily="34" charset="0"/>
                <a:cs typeface="Arial" panose="020B0604020202020204" pitchFamily="34" charset="0"/>
              </a:rPr>
              <a:t>Läheisen kuollessa</a:t>
            </a:r>
            <a:r>
              <a:rPr lang="fi-FI" sz="1200" dirty="0">
                <a:latin typeface="Arial" panose="020B0604020202020204" pitchFamily="34" charset="0"/>
                <a:cs typeface="Arial" panose="020B0604020202020204" pitchFamily="34" charset="0"/>
                <a:sym typeface="Arial"/>
              </a:rPr>
              <a:t> omaisille </a:t>
            </a:r>
            <a:r>
              <a:rPr lang="fi-FI" sz="1200" dirty="0">
                <a:latin typeface="Arial" panose="020B0604020202020204" pitchFamily="34" charset="0"/>
                <a:cs typeface="Arial" panose="020B0604020202020204" pitchFamily="34" charset="0"/>
              </a:rPr>
              <a:t>tulee usein </a:t>
            </a:r>
            <a:r>
              <a:rPr lang="fi-FI" sz="1200" dirty="0">
                <a:latin typeface="Arial" panose="020B0604020202020204" pitchFamily="34" charset="0"/>
                <a:cs typeface="Arial" panose="020B0604020202020204" pitchFamily="34" charset="0"/>
                <a:sym typeface="Arial"/>
              </a:rPr>
              <a:t>eteen monimutkainen, pitkä ja raskas</a:t>
            </a:r>
            <a:r>
              <a:rPr lang="fi-FI" sz="1200" dirty="0">
                <a:latin typeface="Arial" panose="020B0604020202020204" pitchFamily="34" charset="0"/>
                <a:cs typeface="Arial" panose="020B0604020202020204" pitchFamily="34" charset="0"/>
              </a:rPr>
              <a:t> prosessi</a:t>
            </a:r>
            <a:r>
              <a:rPr lang="fi-FI" sz="1200" dirty="0">
                <a:latin typeface="Arial" panose="020B0604020202020204" pitchFamily="34" charset="0"/>
                <a:cs typeface="Arial" panose="020B0604020202020204" pitchFamily="34" charset="0"/>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t>
            </a:r>
            <a:r>
              <a:rPr lang="fi-FI" sz="1200" dirty="0">
                <a:latin typeface="Arial" panose="020B0604020202020204" pitchFamily="34" charset="0"/>
                <a:cs typeface="Arial" panose="020B0604020202020204" pitchFamily="34" charset="0"/>
                <a:sym typeface="Arial"/>
              </a:rPr>
              <a:t> Omaisten täytyy kerätä eri lähteistä dokumentteja ja hankkia tai toimittaa </a:t>
            </a:r>
            <a:r>
              <a:rPr lang="fi-FI" sz="1200" dirty="0">
                <a:latin typeface="Arial" panose="020B0604020202020204" pitchFamily="34" charset="0"/>
                <a:cs typeface="Arial" panose="020B0604020202020204" pitchFamily="34" charset="0"/>
              </a:rPr>
              <a:t>monenlaisia, </a:t>
            </a:r>
            <a:r>
              <a:rPr lang="fi-FI" sz="1200" dirty="0">
                <a:latin typeface="Arial" panose="020B0604020202020204" pitchFamily="34" charset="0"/>
                <a:cs typeface="Arial" panose="020B0604020202020204" pitchFamily="34" charset="0"/>
                <a:sym typeface="Arial"/>
              </a:rPr>
              <a:t>usein paperisia</a:t>
            </a:r>
            <a:r>
              <a:rPr lang="fi-FI" sz="1200" dirty="0">
                <a:latin typeface="Arial" panose="020B0604020202020204" pitchFamily="34" charset="0"/>
                <a:cs typeface="Arial" panose="020B0604020202020204" pitchFamily="34" charset="0"/>
              </a:rPr>
              <a:t> </a:t>
            </a:r>
            <a:r>
              <a:rPr lang="fi-FI" sz="1200" dirty="0">
                <a:latin typeface="Arial" panose="020B0604020202020204" pitchFamily="34" charset="0"/>
                <a:cs typeface="Arial" panose="020B0604020202020204" pitchFamily="34" charset="0"/>
                <a:sym typeface="Arial"/>
              </a:rPr>
              <a:t>valtakirj</a:t>
            </a:r>
            <a:r>
              <a:rPr lang="fi-FI" sz="1200" dirty="0">
                <a:latin typeface="Arial" panose="020B0604020202020204" pitchFamily="34" charset="0"/>
                <a:cs typeface="Arial" panose="020B0604020202020204" pitchFamily="34" charset="0"/>
              </a:rPr>
              <a:t>oja</a:t>
            </a:r>
            <a:r>
              <a:rPr lang="fi-FI" sz="1200" dirty="0">
                <a:latin typeface="Arial" panose="020B0604020202020204" pitchFamily="34" charset="0"/>
                <a:cs typeface="Arial" panose="020B0604020202020204" pitchFamily="34" charset="0"/>
                <a:sym typeface="Arial"/>
              </a:rPr>
              <a:t>, jotta kuolinpesän asioide</a:t>
            </a:r>
            <a:r>
              <a:rPr lang="fi-FI" sz="1200" dirty="0">
                <a:latin typeface="Arial" panose="020B0604020202020204" pitchFamily="34" charset="0"/>
                <a:cs typeface="Arial" panose="020B0604020202020204" pitchFamily="34" charset="0"/>
              </a:rPr>
              <a:t>n hoito onnistuu</a:t>
            </a:r>
            <a:r>
              <a:rPr lang="fi-FI" sz="1200" dirty="0">
                <a:latin typeface="Arial" panose="020B0604020202020204" pitchFamily="34" charset="0"/>
                <a:cs typeface="Arial" panose="020B0604020202020204" pitchFamily="34" charset="0"/>
                <a:sym typeface="Arial"/>
              </a:rPr>
              <a:t>. Malli on </a:t>
            </a:r>
            <a:r>
              <a:rPr lang="fi-FI" sz="1200" dirty="0">
                <a:latin typeface="Arial" panose="020B0604020202020204" pitchFamily="34" charset="0"/>
                <a:cs typeface="Arial" panose="020B06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
                  </a:ext>
                </a:extLst>
              </a:rPr>
              <a:t>raskas ja kallis myös </a:t>
            </a:r>
            <a:r>
              <a:rPr lang="fi-FI" sz="1200" dirty="0">
                <a:latin typeface="Arial" panose="020B0604020202020204" pitchFamily="34" charset="0"/>
                <a:cs typeface="Arial" panose="020B06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3"/>
                  </a:ext>
                </a:extLst>
              </a:rPr>
              <a:t>viranomaisille</a:t>
            </a:r>
            <a:r>
              <a:rPr lang="fi-FI" sz="1200" dirty="0">
                <a:latin typeface="Arial" panose="020B0604020202020204" pitchFamily="34" charset="0"/>
                <a:cs typeface="Arial" panose="020B06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4"/>
                  </a:ext>
                </a:extLst>
              </a:rPr>
              <a:t>, </a:t>
            </a:r>
            <a:r>
              <a:rPr lang="fi-FI" sz="1200" dirty="0">
                <a:latin typeface="Arial" panose="020B0604020202020204" pitchFamily="34" charset="0"/>
                <a:cs typeface="Arial" panose="020B06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5"/>
                  </a:ext>
                </a:extLst>
              </a:rPr>
              <a:t>pankeille</a:t>
            </a:r>
            <a:r>
              <a:rPr lang="fi-FI" sz="1200" dirty="0">
                <a:latin typeface="Arial" panose="020B0604020202020204" pitchFamily="34" charset="0"/>
                <a:cs typeface="Arial" panose="020B06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6"/>
                  </a:ext>
                </a:extLst>
              </a:rPr>
              <a:t>, </a:t>
            </a:r>
            <a:r>
              <a:rPr lang="fi-FI" sz="1200" dirty="0">
                <a:latin typeface="Arial" panose="020B0604020202020204" pitchFamily="34" charset="0"/>
                <a:cs typeface="Arial" panose="020B06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7"/>
                  </a:ext>
                </a:extLst>
              </a:rPr>
              <a:t>vakuutusyhtiöille</a:t>
            </a:r>
            <a:r>
              <a:rPr lang="fi-FI" sz="1200" dirty="0">
                <a:latin typeface="Arial" panose="020B0604020202020204" pitchFamily="34" charset="0"/>
                <a:cs typeface="Arial" panose="020B06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8"/>
                  </a:ext>
                </a:extLst>
              </a:rPr>
              <a:t> ja muille palveluntuottajille.</a:t>
            </a:r>
            <a:endParaRPr sz="1200" dirty="0">
              <a:latin typeface="Arial" panose="020B0604020202020204" pitchFamily="34" charset="0"/>
              <a:cs typeface="Arial" panose="020B0604020202020204" pitchFamily="34" charset="0"/>
            </a:endParaRPr>
          </a:p>
          <a:p>
            <a:pPr>
              <a:buClr>
                <a:srgbClr val="000000"/>
              </a:buClr>
              <a:buSzPts val="1000"/>
            </a:pPr>
            <a:endParaRPr sz="1200" dirty="0">
              <a:latin typeface="Arial" panose="020B0604020202020204" pitchFamily="34" charset="0"/>
              <a:cs typeface="Arial" panose="020B0604020202020204" pitchFamily="34" charset="0"/>
              <a:sym typeface="Arial"/>
            </a:endParaRPr>
          </a:p>
          <a:p>
            <a:pPr>
              <a:buClr>
                <a:srgbClr val="000000"/>
              </a:buClr>
              <a:buSzPts val="1000"/>
            </a:pPr>
            <a:r>
              <a:rPr lang="fi-FI" sz="1200" dirty="0">
                <a:latin typeface="Arial" panose="020B0604020202020204" pitchFamily="34" charset="0"/>
                <a:cs typeface="Arial" panose="020B0604020202020204" pitchFamily="34" charset="0"/>
                <a:sym typeface="Arial"/>
              </a:rPr>
              <a:t>Vuosittain kuolee yli 55 000 ihmistä. Näistä jokaisesta kuolemantapauksesta muodostuu kuolinpesä. Ennusteen mukaan kuolemien määrä vuonna 2030 on lähes 60 000 ja vuonna 2040 lukema on jo yli 65 000. Kansalaisten keskimääräisen varallisuuden kasvettua myös kuolinpesissä on yhä useammin huomattavaa omaisuutta.</a:t>
            </a:r>
            <a:endParaRPr sz="1200" dirty="0">
              <a:latin typeface="Arial" panose="020B0604020202020204" pitchFamily="34" charset="0"/>
              <a:cs typeface="Arial" panose="020B0604020202020204" pitchFamily="34" charset="0"/>
            </a:endParaRPr>
          </a:p>
          <a:p>
            <a:pPr>
              <a:buClr>
                <a:srgbClr val="000000"/>
              </a:buClr>
              <a:buSzPts val="1000"/>
            </a:pPr>
            <a:endParaRPr sz="1200" b="1" dirty="0">
              <a:latin typeface="Arial" panose="020B0604020202020204" pitchFamily="34" charset="0"/>
              <a:cs typeface="Arial" panose="020B0604020202020204" pitchFamily="34" charset="0"/>
              <a:sym typeface="Arial"/>
            </a:endParaRPr>
          </a:p>
          <a:p>
            <a:pPr>
              <a:buClr>
                <a:schemeClr val="dk1"/>
              </a:buClr>
            </a:pPr>
            <a:r>
              <a:rPr lang="fi-FI" sz="1200" dirty="0">
                <a:latin typeface="Arial" panose="020B0604020202020204" pitchFamily="34" charset="0"/>
                <a:cs typeface="Arial" panose="020B0604020202020204" pitchFamily="34" charset="0"/>
              </a:rPr>
              <a:t>Uudistuksen tavoitteena on läheisen kuolemaan liittyvien asioiden sujuva hoitaminen digitaalisesti. Digitaaliset palvelut, automaatio ja tiedon tehokas hyödyntäminen helpottavat kuolinpesän asiointia ja vähentävät lisäksi asiointitarvetta.</a:t>
            </a:r>
            <a:endParaRPr sz="1200" dirty="0">
              <a:latin typeface="Arial" panose="020B0604020202020204" pitchFamily="34" charset="0"/>
              <a:cs typeface="Arial" panose="020B0604020202020204" pitchFamily="34" charset="0"/>
            </a:endParaRPr>
          </a:p>
          <a:p>
            <a:pPr>
              <a:buSzPts val="1000"/>
            </a:pPr>
            <a:br>
              <a:rPr lang="fi-FI" sz="1200" dirty="0">
                <a:latin typeface="Arial" panose="020B0604020202020204" pitchFamily="34" charset="0"/>
                <a:cs typeface="Arial" panose="020B0604020202020204" pitchFamily="34" charset="0"/>
                <a:sym typeface="Arial"/>
              </a:rPr>
            </a:br>
            <a:r>
              <a:rPr lang="fi-FI" sz="1200" dirty="0">
                <a:highlight>
                  <a:srgbClr val="FFFFFF"/>
                </a:highlight>
                <a:latin typeface="Arial" panose="020B0604020202020204" pitchFamily="34" charset="0"/>
                <a:ea typeface="Roboto"/>
                <a:cs typeface="Arial" panose="020B0604020202020204" pitchFamily="34" charset="0"/>
                <a:sym typeface="Roboto"/>
              </a:rPr>
              <a:t>Kokonaisuus edellyttää tietojärjestelmien kehittämistä sekä laajoja säädösmuutoksia etenkin perintökaareen ja uusia säädöksiä rekisteritietoihin liittyen.</a:t>
            </a:r>
            <a:endParaRPr lang="fi-FI" sz="1200" dirty="0">
              <a:latin typeface="Arial" panose="020B0604020202020204" pitchFamily="34" charset="0"/>
              <a:cs typeface="Arial" panose="020B0604020202020204" pitchFamily="34" charset="0"/>
              <a:sym typeface="Arial"/>
            </a:endParaRPr>
          </a:p>
          <a:p>
            <a:pPr>
              <a:buClr>
                <a:srgbClr val="000000"/>
              </a:buClr>
              <a:buSzPts val="1000"/>
            </a:pPr>
            <a:endParaRPr lang="fi-FI" sz="1200" dirty="0">
              <a:latin typeface="Arial" panose="020B0604020202020204" pitchFamily="34" charset="0"/>
              <a:cs typeface="Arial" panose="020B0604020202020204" pitchFamily="34" charset="0"/>
              <a:sym typeface="Arial"/>
            </a:endParaRPr>
          </a:p>
          <a:p>
            <a:pPr>
              <a:buClr>
                <a:srgbClr val="000000"/>
              </a:buClr>
              <a:buSzPts val="1000"/>
            </a:pPr>
            <a:r>
              <a:rPr lang="fi-FI" sz="1200" dirty="0">
                <a:latin typeface="Arial" panose="020B0604020202020204" pitchFamily="34" charset="0"/>
                <a:cs typeface="Arial" panose="020B0604020202020204" pitchFamily="34" charset="0"/>
              </a:rPr>
              <a:t>Uudistus myös lisää talouden dynamiikkaa, kun pääomat sitoutuvat lyhyemmäksi aikaa kuolinpesiin.</a:t>
            </a:r>
            <a:endParaRPr sz="64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865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EED11660-7E29-4EB3-B52C-407825ED5CAB}"/>
              </a:ext>
            </a:extLst>
          </p:cNvPr>
          <p:cNvSpPr>
            <a:spLocks noGrp="1"/>
          </p:cNvSpPr>
          <p:nvPr>
            <p:ph idx="1"/>
          </p:nvPr>
        </p:nvSpPr>
        <p:spPr>
          <a:xfrm>
            <a:off x="684000" y="1484784"/>
            <a:ext cx="10260000" cy="4815216"/>
          </a:xfrm>
        </p:spPr>
        <p:txBody>
          <a:bodyPr>
            <a:normAutofit fontScale="85000" lnSpcReduction="20000"/>
          </a:bodyPr>
          <a:lstStyle/>
          <a:p>
            <a:r>
              <a:rPr lang="fi-FI" dirty="0"/>
              <a:t>Laki väestötietojärjestelmästä ja DVV:n varmennepalveluista</a:t>
            </a:r>
          </a:p>
          <a:p>
            <a:pPr lvl="1"/>
            <a:r>
              <a:rPr lang="fi-FI" sz="1800" dirty="0"/>
              <a:t>Kuolinpesän yksilöivä tunnus </a:t>
            </a:r>
          </a:p>
          <a:p>
            <a:r>
              <a:rPr lang="fi-FI" dirty="0"/>
              <a:t>Laki hallinnon yhteisistä sähköisen asioinnin tukipalveluista</a:t>
            </a:r>
          </a:p>
          <a:p>
            <a:pPr lvl="1"/>
            <a:r>
              <a:rPr lang="fi-FI" sz="1800" dirty="0"/>
              <a:t>Suomi.fi-palvelujen laajentaminen?</a:t>
            </a:r>
          </a:p>
          <a:p>
            <a:r>
              <a:rPr lang="fi-FI" dirty="0"/>
              <a:t>(uusi) Laki perhe- ja jäämistöoikeudellisten asioiden asiointijärjestelmästä tai laki </a:t>
            </a:r>
            <a:r>
              <a:rPr lang="fi-FI" dirty="0" err="1"/>
              <a:t>DVV:n</a:t>
            </a:r>
            <a:r>
              <a:rPr lang="fi-FI" dirty="0"/>
              <a:t> eräistä henkilörekistereistä </a:t>
            </a:r>
          </a:p>
          <a:p>
            <a:pPr lvl="1"/>
            <a:r>
              <a:rPr lang="fi-FI" sz="1800" dirty="0"/>
              <a:t>Asiointijärjestelmä</a:t>
            </a:r>
          </a:p>
          <a:p>
            <a:pPr lvl="1"/>
            <a:r>
              <a:rPr lang="fi-FI" sz="1800" dirty="0"/>
              <a:t>Sähköinen perukirja?</a:t>
            </a:r>
          </a:p>
          <a:p>
            <a:pPr lvl="1"/>
            <a:r>
              <a:rPr lang="fi-FI" sz="1800" dirty="0"/>
              <a:t>Sähköinen testamentti</a:t>
            </a:r>
          </a:p>
          <a:p>
            <a:pPr lvl="1"/>
            <a:r>
              <a:rPr lang="fi-FI" sz="1800" dirty="0"/>
              <a:t>Sähköinen avioehtosopimus</a:t>
            </a:r>
          </a:p>
          <a:p>
            <a:pPr lvl="1"/>
            <a:r>
              <a:rPr lang="fi-FI" sz="1800" dirty="0"/>
              <a:t>Muut perhe- ja jäämistöoikeudelliset ilmoitukset ja sopimukset</a:t>
            </a:r>
          </a:p>
          <a:p>
            <a:r>
              <a:rPr lang="fi-FI" dirty="0"/>
              <a:t>Perintökaari</a:t>
            </a:r>
          </a:p>
          <a:p>
            <a:pPr lvl="1"/>
            <a:r>
              <a:rPr lang="fi-FI" sz="1800" dirty="0"/>
              <a:t>Sähköinen testamentti</a:t>
            </a:r>
          </a:p>
          <a:p>
            <a:pPr lvl="1"/>
            <a:r>
              <a:rPr lang="fi-FI" sz="1800" dirty="0"/>
              <a:t>Sähköinen perukirja</a:t>
            </a:r>
          </a:p>
          <a:p>
            <a:pPr lvl="1"/>
            <a:r>
              <a:rPr lang="fi-FI" sz="1800" dirty="0"/>
              <a:t>Sähköinen osakasrekisteri</a:t>
            </a:r>
          </a:p>
          <a:p>
            <a:pPr lvl="1"/>
            <a:r>
              <a:rPr lang="fi-FI" sz="1800" dirty="0"/>
              <a:t>Kuolinpesän osakastietojen vahvistaminen</a:t>
            </a:r>
          </a:p>
          <a:p>
            <a:r>
              <a:rPr lang="fi-FI" dirty="0"/>
              <a:t>Avioliittolaki</a:t>
            </a:r>
          </a:p>
          <a:p>
            <a:pPr lvl="1"/>
            <a:r>
              <a:rPr lang="fi-FI" sz="1800" dirty="0"/>
              <a:t>Sähköinen avioehtosopimus</a:t>
            </a:r>
          </a:p>
          <a:p>
            <a:r>
              <a:rPr lang="fi-FI" dirty="0"/>
              <a:t>Laki DVV:n eräistä henkilörekistereistä</a:t>
            </a:r>
          </a:p>
          <a:p>
            <a:pPr lvl="1"/>
            <a:r>
              <a:rPr lang="fi-FI" sz="1800" dirty="0"/>
              <a:t>Osakasrekisteri</a:t>
            </a:r>
          </a:p>
          <a:p>
            <a:pPr lvl="1"/>
            <a:r>
              <a:rPr lang="fi-FI" sz="1800" dirty="0"/>
              <a:t>Testamenttirekisteri</a:t>
            </a:r>
          </a:p>
          <a:p>
            <a:pPr lvl="1"/>
            <a:endParaRPr lang="fi-FI" sz="1800" dirty="0"/>
          </a:p>
        </p:txBody>
      </p:sp>
      <p:sp>
        <p:nvSpPr>
          <p:cNvPr id="5" name="Dian numeron paikkamerkki 4">
            <a:extLst>
              <a:ext uri="{FF2B5EF4-FFF2-40B4-BE49-F238E27FC236}">
                <a16:creationId xmlns:a16="http://schemas.microsoft.com/office/drawing/2014/main" id="{37AA7C04-2B92-4412-BCEB-77900E983F6A}"/>
              </a:ext>
            </a:extLst>
          </p:cNvPr>
          <p:cNvSpPr>
            <a:spLocks noGrp="1"/>
          </p:cNvSpPr>
          <p:nvPr>
            <p:ph type="sldNum" sz="quarter" idx="12"/>
          </p:nvPr>
        </p:nvSpPr>
        <p:spPr/>
        <p:txBody>
          <a:bodyPr/>
          <a:lstStyle/>
          <a:p>
            <a:fld id="{8680CC61-DB77-4485-B460-D8E4038D4204}" type="slidenum">
              <a:rPr lang="fi-FI" smtClean="0"/>
              <a:t>4</a:t>
            </a:fld>
            <a:endParaRPr lang="fi-FI"/>
          </a:p>
        </p:txBody>
      </p:sp>
      <p:sp>
        <p:nvSpPr>
          <p:cNvPr id="6" name="Otsikko 5">
            <a:extLst>
              <a:ext uri="{FF2B5EF4-FFF2-40B4-BE49-F238E27FC236}">
                <a16:creationId xmlns:a16="http://schemas.microsoft.com/office/drawing/2014/main" id="{1A64F6D0-650E-495F-88C1-CA930CEF2F5A}"/>
              </a:ext>
            </a:extLst>
          </p:cNvPr>
          <p:cNvSpPr>
            <a:spLocks noGrp="1"/>
          </p:cNvSpPr>
          <p:nvPr>
            <p:ph type="title"/>
          </p:nvPr>
        </p:nvSpPr>
        <p:spPr>
          <a:xfrm>
            <a:off x="684000" y="144000"/>
            <a:ext cx="10260000" cy="1052752"/>
          </a:xfrm>
        </p:spPr>
        <p:txBody>
          <a:bodyPr/>
          <a:lstStyle/>
          <a:p>
            <a:r>
              <a:rPr lang="fi-FI" dirty="0"/>
              <a:t>Säädösehdotuksia</a:t>
            </a:r>
          </a:p>
        </p:txBody>
      </p:sp>
    </p:spTree>
    <p:extLst>
      <p:ext uri="{BB962C8B-B14F-4D97-AF65-F5344CB8AC3E}">
        <p14:creationId xmlns:p14="http://schemas.microsoft.com/office/powerpoint/2010/main" val="499575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n numeron paikkamerkki 3">
            <a:extLst>
              <a:ext uri="{FF2B5EF4-FFF2-40B4-BE49-F238E27FC236}">
                <a16:creationId xmlns:a16="http://schemas.microsoft.com/office/drawing/2014/main" id="{8083159F-692B-4389-BBC5-D99221E861B1}"/>
              </a:ext>
            </a:extLst>
          </p:cNvPr>
          <p:cNvSpPr>
            <a:spLocks noGrp="1"/>
          </p:cNvSpPr>
          <p:nvPr>
            <p:ph type="sldNum" sz="quarter" idx="12"/>
          </p:nvPr>
        </p:nvSpPr>
        <p:spPr/>
        <p:txBody>
          <a:bodyPr/>
          <a:lstStyle/>
          <a:p>
            <a:fld id="{8680CC61-DB77-4485-B460-D8E4038D4204}" type="slidenum">
              <a:rPr lang="fi-FI" smtClean="0"/>
              <a:t>5</a:t>
            </a:fld>
            <a:endParaRPr lang="fi-FI"/>
          </a:p>
        </p:txBody>
      </p:sp>
      <p:sp>
        <p:nvSpPr>
          <p:cNvPr id="5" name="Otsikko 4">
            <a:extLst>
              <a:ext uri="{FF2B5EF4-FFF2-40B4-BE49-F238E27FC236}">
                <a16:creationId xmlns:a16="http://schemas.microsoft.com/office/drawing/2014/main" id="{E1B11886-C698-441E-A117-D454718F3B2B}"/>
              </a:ext>
            </a:extLst>
          </p:cNvPr>
          <p:cNvSpPr>
            <a:spLocks noGrp="1"/>
          </p:cNvSpPr>
          <p:nvPr>
            <p:ph type="title"/>
          </p:nvPr>
        </p:nvSpPr>
        <p:spPr/>
        <p:txBody>
          <a:bodyPr/>
          <a:lstStyle/>
          <a:p>
            <a:r>
              <a:rPr lang="fi-FI" dirty="0"/>
              <a:t>Suunnitteluolettamat</a:t>
            </a:r>
          </a:p>
        </p:txBody>
      </p:sp>
      <p:sp>
        <p:nvSpPr>
          <p:cNvPr id="6" name="Ellipsi 5">
            <a:extLst>
              <a:ext uri="{FF2B5EF4-FFF2-40B4-BE49-F238E27FC236}">
                <a16:creationId xmlns:a16="http://schemas.microsoft.com/office/drawing/2014/main" id="{05D7805A-82C7-419B-BD24-CD64884FAB73}"/>
              </a:ext>
            </a:extLst>
          </p:cNvPr>
          <p:cNvSpPr/>
          <p:nvPr/>
        </p:nvSpPr>
        <p:spPr>
          <a:xfrm>
            <a:off x="4259796" y="1987136"/>
            <a:ext cx="3672408" cy="2376264"/>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3200" dirty="0"/>
              <a:t>Sähköinen</a:t>
            </a:r>
          </a:p>
          <a:p>
            <a:pPr algn="ctr"/>
            <a:r>
              <a:rPr lang="fi-FI" sz="3200" dirty="0"/>
              <a:t>perukirja</a:t>
            </a:r>
          </a:p>
        </p:txBody>
      </p:sp>
      <p:sp>
        <p:nvSpPr>
          <p:cNvPr id="8" name="Ellipsi 7">
            <a:extLst>
              <a:ext uri="{FF2B5EF4-FFF2-40B4-BE49-F238E27FC236}">
                <a16:creationId xmlns:a16="http://schemas.microsoft.com/office/drawing/2014/main" id="{2F7D63EE-1054-4AB9-A0B3-676D6E41EC40}"/>
              </a:ext>
            </a:extLst>
          </p:cNvPr>
          <p:cNvSpPr/>
          <p:nvPr/>
        </p:nvSpPr>
        <p:spPr>
          <a:xfrm>
            <a:off x="260445" y="1987136"/>
            <a:ext cx="3672408" cy="2376264"/>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3200" dirty="0"/>
              <a:t>Rekisterit</a:t>
            </a:r>
          </a:p>
        </p:txBody>
      </p:sp>
      <p:sp>
        <p:nvSpPr>
          <p:cNvPr id="9" name="Ellipsi 8">
            <a:extLst>
              <a:ext uri="{FF2B5EF4-FFF2-40B4-BE49-F238E27FC236}">
                <a16:creationId xmlns:a16="http://schemas.microsoft.com/office/drawing/2014/main" id="{E88CCB02-200B-493F-8689-C2C31CBBFB90}"/>
              </a:ext>
            </a:extLst>
          </p:cNvPr>
          <p:cNvSpPr/>
          <p:nvPr/>
        </p:nvSpPr>
        <p:spPr>
          <a:xfrm>
            <a:off x="8253333" y="1987136"/>
            <a:ext cx="3672408" cy="2376264"/>
          </a:xfrm>
          <a:prstGeom prst="ellipse">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3200" dirty="0"/>
              <a:t>Sähköinen</a:t>
            </a:r>
          </a:p>
          <a:p>
            <a:pPr algn="ctr"/>
            <a:r>
              <a:rPr lang="fi-FI" sz="3200" dirty="0"/>
              <a:t>asiointi-palvelu</a:t>
            </a:r>
          </a:p>
        </p:txBody>
      </p:sp>
      <p:sp>
        <p:nvSpPr>
          <p:cNvPr id="10" name="Nuoli: Oikea 9">
            <a:extLst>
              <a:ext uri="{FF2B5EF4-FFF2-40B4-BE49-F238E27FC236}">
                <a16:creationId xmlns:a16="http://schemas.microsoft.com/office/drawing/2014/main" id="{1690D471-3784-49E7-BB12-DE02E96C6E5A}"/>
              </a:ext>
            </a:extLst>
          </p:cNvPr>
          <p:cNvSpPr/>
          <p:nvPr/>
        </p:nvSpPr>
        <p:spPr>
          <a:xfrm>
            <a:off x="3356789" y="2995248"/>
            <a:ext cx="1368152" cy="432048"/>
          </a:xfrm>
          <a:prstGeom prst="rightArrow">
            <a:avLst/>
          </a:prstGeom>
          <a:solidFill>
            <a:srgbClr val="FFBC37"/>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200" dirty="0" err="1"/>
          </a:p>
        </p:txBody>
      </p:sp>
      <p:sp>
        <p:nvSpPr>
          <p:cNvPr id="11" name="Nuoli: Oikea 10">
            <a:extLst>
              <a:ext uri="{FF2B5EF4-FFF2-40B4-BE49-F238E27FC236}">
                <a16:creationId xmlns:a16="http://schemas.microsoft.com/office/drawing/2014/main" id="{7218CF7E-CB3D-494D-BD6A-B4D7554D2808}"/>
              </a:ext>
            </a:extLst>
          </p:cNvPr>
          <p:cNvSpPr/>
          <p:nvPr/>
        </p:nvSpPr>
        <p:spPr>
          <a:xfrm rot="10800000">
            <a:off x="7461245" y="2995248"/>
            <a:ext cx="1368152" cy="432048"/>
          </a:xfrm>
          <a:prstGeom prst="rightArrow">
            <a:avLst/>
          </a:prstGeom>
          <a:solidFill>
            <a:srgbClr val="FFBC37"/>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200" dirty="0" err="1"/>
          </a:p>
        </p:txBody>
      </p:sp>
      <p:sp>
        <p:nvSpPr>
          <p:cNvPr id="12" name="Tekstiruutu 11">
            <a:extLst>
              <a:ext uri="{FF2B5EF4-FFF2-40B4-BE49-F238E27FC236}">
                <a16:creationId xmlns:a16="http://schemas.microsoft.com/office/drawing/2014/main" id="{700FBCC0-1416-405B-9E58-9C6BFCBA481A}"/>
              </a:ext>
            </a:extLst>
          </p:cNvPr>
          <p:cNvSpPr txBox="1"/>
          <p:nvPr/>
        </p:nvSpPr>
        <p:spPr>
          <a:xfrm>
            <a:off x="911424" y="4435408"/>
            <a:ext cx="4680520" cy="1785104"/>
          </a:xfrm>
          <a:prstGeom prst="rect">
            <a:avLst/>
          </a:prstGeom>
          <a:noFill/>
        </p:spPr>
        <p:txBody>
          <a:bodyPr wrap="square" rtlCol="0">
            <a:spAutoFit/>
          </a:bodyPr>
          <a:lstStyle/>
          <a:p>
            <a:pPr marL="342900" indent="-342900" algn="l">
              <a:buFont typeface="Wingdings" panose="05000000000000000000" pitchFamily="2" charset="2"/>
              <a:buChar char="Ø"/>
            </a:pPr>
            <a:r>
              <a:rPr lang="fi-FI" sz="2200" dirty="0">
                <a:solidFill>
                  <a:srgbClr val="1E1E1E"/>
                </a:solidFill>
              </a:rPr>
              <a:t>Osakastiedot ja taloustiedot automaattisesti: VTJ, pankit, KTJ, HTJ, </a:t>
            </a:r>
            <a:r>
              <a:rPr lang="fi-FI" sz="2200" dirty="0" err="1">
                <a:solidFill>
                  <a:srgbClr val="1E1E1E"/>
                </a:solidFill>
              </a:rPr>
              <a:t>Traficom</a:t>
            </a:r>
            <a:endParaRPr lang="fi-FI" sz="2200" dirty="0">
              <a:solidFill>
                <a:srgbClr val="1E1E1E"/>
              </a:solidFill>
            </a:endParaRPr>
          </a:p>
          <a:p>
            <a:pPr marL="342900" indent="-342900" algn="l">
              <a:buFont typeface="Wingdings" panose="05000000000000000000" pitchFamily="2" charset="2"/>
              <a:buChar char="Ø"/>
            </a:pPr>
            <a:r>
              <a:rPr lang="fi-FI" sz="2200" dirty="0">
                <a:solidFill>
                  <a:srgbClr val="1E1E1E"/>
                </a:solidFill>
              </a:rPr>
              <a:t>DVV: Osakasrekisterin tietojen vahvistaminen</a:t>
            </a:r>
          </a:p>
        </p:txBody>
      </p:sp>
      <p:sp>
        <p:nvSpPr>
          <p:cNvPr id="13" name="Tekstiruutu 12">
            <a:extLst>
              <a:ext uri="{FF2B5EF4-FFF2-40B4-BE49-F238E27FC236}">
                <a16:creationId xmlns:a16="http://schemas.microsoft.com/office/drawing/2014/main" id="{432A9580-7DBF-4747-96AA-019E4622232D}"/>
              </a:ext>
            </a:extLst>
          </p:cNvPr>
          <p:cNvSpPr txBox="1"/>
          <p:nvPr/>
        </p:nvSpPr>
        <p:spPr>
          <a:xfrm>
            <a:off x="6672064" y="4435408"/>
            <a:ext cx="3993537" cy="1785104"/>
          </a:xfrm>
          <a:prstGeom prst="rect">
            <a:avLst/>
          </a:prstGeom>
          <a:noFill/>
        </p:spPr>
        <p:txBody>
          <a:bodyPr wrap="square" rtlCol="0">
            <a:spAutoFit/>
          </a:bodyPr>
          <a:lstStyle/>
          <a:p>
            <a:pPr marL="342900" indent="-342900" algn="l">
              <a:buFont typeface="Wingdings" panose="05000000000000000000" pitchFamily="2" charset="2"/>
              <a:buChar char="Ø"/>
            </a:pPr>
            <a:r>
              <a:rPr lang="fi-FI" sz="2200" dirty="0">
                <a:solidFill>
                  <a:srgbClr val="1E1E1E"/>
                </a:solidFill>
              </a:rPr>
              <a:t>Valtakirjat, toimeksiannot</a:t>
            </a:r>
          </a:p>
          <a:p>
            <a:pPr marL="342900" indent="-342900" algn="l">
              <a:buFont typeface="Wingdings" panose="05000000000000000000" pitchFamily="2" charset="2"/>
              <a:buChar char="Ø"/>
            </a:pPr>
            <a:r>
              <a:rPr lang="fi-FI" sz="2200" dirty="0">
                <a:solidFill>
                  <a:srgbClr val="1E1E1E"/>
                </a:solidFill>
              </a:rPr>
              <a:t>Tietojen täydentäminen</a:t>
            </a:r>
          </a:p>
          <a:p>
            <a:pPr marL="342900" indent="-342900" algn="l">
              <a:buFont typeface="Wingdings" panose="05000000000000000000" pitchFamily="2" charset="2"/>
              <a:buChar char="Ø"/>
            </a:pPr>
            <a:r>
              <a:rPr lang="fi-FI" sz="2200" dirty="0">
                <a:solidFill>
                  <a:srgbClr val="1E1E1E"/>
                </a:solidFill>
              </a:rPr>
              <a:t>Asiakirjojen teko ja säilytys</a:t>
            </a:r>
          </a:p>
          <a:p>
            <a:pPr marL="342900" indent="-342900" algn="l">
              <a:buFont typeface="Wingdings" panose="05000000000000000000" pitchFamily="2" charset="2"/>
              <a:buChar char="Ø"/>
            </a:pPr>
            <a:r>
              <a:rPr lang="fi-FI" sz="2200" dirty="0">
                <a:solidFill>
                  <a:srgbClr val="1E1E1E"/>
                </a:solidFill>
              </a:rPr>
              <a:t>Yhteystieto</a:t>
            </a:r>
          </a:p>
          <a:p>
            <a:pPr marL="342900" indent="-342900" algn="l">
              <a:buFont typeface="Wingdings" panose="05000000000000000000" pitchFamily="2" charset="2"/>
              <a:buChar char="Ø"/>
            </a:pPr>
            <a:r>
              <a:rPr lang="fi-FI" sz="2200" dirty="0">
                <a:solidFill>
                  <a:srgbClr val="1E1E1E"/>
                </a:solidFill>
              </a:rPr>
              <a:t>Tietojen </a:t>
            </a:r>
            <a:r>
              <a:rPr lang="fi-FI" sz="2200" dirty="0" err="1">
                <a:solidFill>
                  <a:srgbClr val="1E1E1E"/>
                </a:solidFill>
              </a:rPr>
              <a:t>luvittaminen</a:t>
            </a:r>
            <a:endParaRPr lang="fi-FI" sz="2200" dirty="0">
              <a:solidFill>
                <a:srgbClr val="1E1E1E"/>
              </a:solidFill>
            </a:endParaRPr>
          </a:p>
        </p:txBody>
      </p:sp>
    </p:spTree>
    <p:extLst>
      <p:ext uri="{BB962C8B-B14F-4D97-AF65-F5344CB8AC3E}">
        <p14:creationId xmlns:p14="http://schemas.microsoft.com/office/powerpoint/2010/main" val="1033780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isällön paikkamerkki 1">
            <a:extLst>
              <a:ext uri="{FF2B5EF4-FFF2-40B4-BE49-F238E27FC236}">
                <a16:creationId xmlns:a16="http://schemas.microsoft.com/office/drawing/2014/main" id="{A1D2D390-5D6F-4E29-B63C-9D076583C364}"/>
              </a:ext>
            </a:extLst>
          </p:cNvPr>
          <p:cNvSpPr txBox="1">
            <a:spLocks/>
          </p:cNvSpPr>
          <p:nvPr/>
        </p:nvSpPr>
        <p:spPr>
          <a:xfrm>
            <a:off x="684000" y="1214686"/>
            <a:ext cx="3492000" cy="5499314"/>
          </a:xfrm>
          <a:prstGeom prst="rect">
            <a:avLst/>
          </a:prstGeom>
          <a:solidFill>
            <a:schemeClr val="accent2">
              <a:lumMod val="20000"/>
              <a:lumOff val="80000"/>
            </a:schemeClr>
          </a:solidFill>
        </p:spPr>
        <p:txBody>
          <a:bodyPr vert="horz" lIns="216000" tIns="972000" rIns="180000" bIns="45720" rtlCol="0">
            <a:noAutofit/>
          </a:bodyPr>
          <a:lstStyle>
            <a:lvl1pPr marL="342000" marR="0" indent="-342000" algn="l" defTabSz="609585" rtl="0" eaLnBrk="1" fontAlgn="auto" latinLnBrk="0" hangingPunct="1">
              <a:lnSpc>
                <a:spcPct val="100000"/>
              </a:lnSpc>
              <a:spcBef>
                <a:spcPts val="600"/>
              </a:spcBef>
              <a:spcAft>
                <a:spcPts val="0"/>
              </a:spcAft>
              <a:buClr>
                <a:schemeClr val="tx2"/>
              </a:buClr>
              <a:buSzPct val="110000"/>
              <a:buFont typeface="Arial" panose="020B0604020202020204" pitchFamily="34" charset="0"/>
              <a:buChar char="•"/>
              <a:tabLst/>
              <a:defRPr sz="2200" kern="1200">
                <a:solidFill>
                  <a:srgbClr val="1E1E1E"/>
                </a:solidFill>
                <a:latin typeface="+mn-lt"/>
                <a:ea typeface="+mn-ea"/>
                <a:cs typeface="+mn-cs"/>
              </a:defRPr>
            </a:lvl1pPr>
            <a:lvl2pPr marL="7992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2pPr>
            <a:lvl3pPr marL="1242000" marR="0" indent="-342000" algn="l" defTabSz="609585" rtl="0" eaLnBrk="1" fontAlgn="auto" latinLnBrk="0" hangingPunct="1">
              <a:lnSpc>
                <a:spcPct val="100000"/>
              </a:lnSpc>
              <a:spcBef>
                <a:spcPts val="0"/>
              </a:spcBef>
              <a:spcAft>
                <a:spcPts val="0"/>
              </a:spcAft>
              <a:buClr>
                <a:schemeClr val="tx2"/>
              </a:buClr>
              <a:buSzPct val="100000"/>
              <a:buFont typeface="Wingdings" panose="05000000000000000000" pitchFamily="2" charset="2"/>
              <a:buChar char="§"/>
              <a:tabLst/>
              <a:defRPr sz="2200" kern="1200">
                <a:solidFill>
                  <a:srgbClr val="1E1E1E"/>
                </a:solidFill>
                <a:latin typeface="+mn-lt"/>
                <a:ea typeface="+mn-ea"/>
                <a:cs typeface="+mn-cs"/>
              </a:defRPr>
            </a:lvl3pPr>
            <a:lvl4pPr marL="17136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4pPr>
            <a:lvl5pPr marL="2160000" marR="0" indent="-342000" algn="l" defTabSz="609585" rtl="0" eaLnBrk="1" fontAlgn="auto" latinLnBrk="0" hangingPunct="1">
              <a:lnSpc>
                <a:spcPct val="100000"/>
              </a:lnSpc>
              <a:spcBef>
                <a:spcPct val="20000"/>
              </a:spcBef>
              <a:spcAft>
                <a:spcPts val="0"/>
              </a:spcAft>
              <a:buClr>
                <a:schemeClr val="tx2"/>
              </a:buClr>
              <a:buSzTx/>
              <a:buFont typeface="Courier New" panose="02070309020205020404" pitchFamily="49" charset="0"/>
              <a:buChar char="o"/>
              <a:tabLst/>
              <a:defRPr sz="2200" kern="1200">
                <a:solidFill>
                  <a:srgbClr val="1E1E1E"/>
                </a:solidFill>
                <a:latin typeface="+mn-lt"/>
                <a:ea typeface="+mn-ea"/>
                <a:cs typeface="+mn-cs"/>
              </a:defRPr>
            </a:lvl5pPr>
            <a:lvl6pPr marL="252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6pPr>
            <a:lvl7pPr marL="288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7pPr>
            <a:lvl8pPr marL="3276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8pPr>
            <a:lvl9pPr marL="3744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9pPr>
          </a:lstStyle>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600" b="1" i="0" u="none" strike="noStrike" kern="1200" cap="none" spc="0" normalizeH="0" baseline="0" noProof="0" dirty="0">
                <a:ln>
                  <a:noFill/>
                </a:ln>
                <a:solidFill>
                  <a:srgbClr val="003479"/>
                </a:solidFill>
                <a:effectLst/>
                <a:uLnTx/>
                <a:uFillTx/>
                <a:latin typeface="Arial" panose="020B0604020202020204"/>
                <a:ea typeface="+mn-ea"/>
                <a:cs typeface="+mn-cs"/>
              </a:rPr>
              <a:t>Sähköinen palvelu</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Kuolinpesä saa yksilöivän tunnuksen</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Otetaan käyttöön asiointipalvelu ja palvelualusta</a:t>
            </a:r>
          </a:p>
          <a:p>
            <a:pPr marL="0" indent="0">
              <a:spcAft>
                <a:spcPts val="600"/>
              </a:spcAft>
              <a:buClr>
                <a:srgbClr val="003479"/>
              </a:buClr>
              <a:buNone/>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Palvelussa on ajantasainen tieto kuolinpesän osakkaista ja varallisuudesta</a:t>
            </a:r>
          </a:p>
          <a:p>
            <a:pPr marL="0" indent="0">
              <a:spcAft>
                <a:spcPts val="600"/>
              </a:spcAft>
              <a:buClr>
                <a:srgbClr val="003479"/>
              </a:buClr>
              <a:buNone/>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Valtuuksia voidaan hallinnoida yhdellä alustalla</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Mahdollistetaan sähköisten asiakirjojen laatiminen</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lang="fi-FI" sz="1400" dirty="0">
                <a:solidFill>
                  <a:srgbClr val="003479"/>
                </a:solidFill>
                <a:latin typeface="Arial" panose="020B0604020202020204"/>
              </a:rPr>
              <a:t>Perustetaan testamenttirekisteri</a:t>
            </a:r>
            <a:endPar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endParaRP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Otetaan käyttöön asiakirjasalkku</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Asiointipalvelu voi toimia kuolinpesän yhteystietona </a:t>
            </a:r>
          </a:p>
        </p:txBody>
      </p:sp>
      <p:sp>
        <p:nvSpPr>
          <p:cNvPr id="7" name="Sisällön paikkamerkki 1">
            <a:extLst>
              <a:ext uri="{FF2B5EF4-FFF2-40B4-BE49-F238E27FC236}">
                <a16:creationId xmlns:a16="http://schemas.microsoft.com/office/drawing/2014/main" id="{62E8466E-E26A-44D7-8F46-3F222D57B0AD}"/>
              </a:ext>
            </a:extLst>
          </p:cNvPr>
          <p:cNvSpPr txBox="1">
            <a:spLocks/>
          </p:cNvSpPr>
          <p:nvPr/>
        </p:nvSpPr>
        <p:spPr>
          <a:xfrm>
            <a:off x="4270128" y="1214686"/>
            <a:ext cx="3492000" cy="5499314"/>
          </a:xfrm>
          <a:prstGeom prst="rect">
            <a:avLst/>
          </a:prstGeom>
          <a:solidFill>
            <a:schemeClr val="accent2">
              <a:lumMod val="20000"/>
              <a:lumOff val="80000"/>
            </a:schemeClr>
          </a:solidFill>
        </p:spPr>
        <p:txBody>
          <a:bodyPr vert="horz" lIns="216000" tIns="972000" rIns="180000" bIns="45720" rtlCol="0">
            <a:noAutofit/>
          </a:bodyPr>
          <a:lstStyle>
            <a:lvl1pPr marL="342000" marR="0" indent="-342000" algn="l" defTabSz="609585" rtl="0" eaLnBrk="1" fontAlgn="auto" latinLnBrk="0" hangingPunct="1">
              <a:lnSpc>
                <a:spcPct val="100000"/>
              </a:lnSpc>
              <a:spcBef>
                <a:spcPts val="600"/>
              </a:spcBef>
              <a:spcAft>
                <a:spcPts val="0"/>
              </a:spcAft>
              <a:buClr>
                <a:schemeClr val="tx2"/>
              </a:buClr>
              <a:buSzPct val="110000"/>
              <a:buFont typeface="Arial" panose="020B0604020202020204" pitchFamily="34" charset="0"/>
              <a:buChar char="•"/>
              <a:tabLst/>
              <a:defRPr sz="2200" kern="1200">
                <a:solidFill>
                  <a:srgbClr val="1E1E1E"/>
                </a:solidFill>
                <a:latin typeface="+mn-lt"/>
                <a:ea typeface="+mn-ea"/>
                <a:cs typeface="+mn-cs"/>
              </a:defRPr>
            </a:lvl1pPr>
            <a:lvl2pPr marL="7992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2pPr>
            <a:lvl3pPr marL="1242000" marR="0" indent="-342000" algn="l" defTabSz="609585" rtl="0" eaLnBrk="1" fontAlgn="auto" latinLnBrk="0" hangingPunct="1">
              <a:lnSpc>
                <a:spcPct val="100000"/>
              </a:lnSpc>
              <a:spcBef>
                <a:spcPts val="0"/>
              </a:spcBef>
              <a:spcAft>
                <a:spcPts val="0"/>
              </a:spcAft>
              <a:buClr>
                <a:schemeClr val="tx2"/>
              </a:buClr>
              <a:buSzPct val="100000"/>
              <a:buFont typeface="Wingdings" panose="05000000000000000000" pitchFamily="2" charset="2"/>
              <a:buChar char="§"/>
              <a:tabLst/>
              <a:defRPr sz="2200" kern="1200">
                <a:solidFill>
                  <a:srgbClr val="1E1E1E"/>
                </a:solidFill>
                <a:latin typeface="+mn-lt"/>
                <a:ea typeface="+mn-ea"/>
                <a:cs typeface="+mn-cs"/>
              </a:defRPr>
            </a:lvl3pPr>
            <a:lvl4pPr marL="17136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4pPr>
            <a:lvl5pPr marL="2160000" marR="0" indent="-342000" algn="l" defTabSz="609585" rtl="0" eaLnBrk="1" fontAlgn="auto" latinLnBrk="0" hangingPunct="1">
              <a:lnSpc>
                <a:spcPct val="100000"/>
              </a:lnSpc>
              <a:spcBef>
                <a:spcPct val="20000"/>
              </a:spcBef>
              <a:spcAft>
                <a:spcPts val="0"/>
              </a:spcAft>
              <a:buClr>
                <a:schemeClr val="tx2"/>
              </a:buClr>
              <a:buSzTx/>
              <a:buFont typeface="Courier New" panose="02070309020205020404" pitchFamily="49" charset="0"/>
              <a:buChar char="o"/>
              <a:tabLst/>
              <a:defRPr sz="2200" kern="1200">
                <a:solidFill>
                  <a:srgbClr val="1E1E1E"/>
                </a:solidFill>
                <a:latin typeface="+mn-lt"/>
                <a:ea typeface="+mn-ea"/>
                <a:cs typeface="+mn-cs"/>
              </a:defRPr>
            </a:lvl5pPr>
            <a:lvl6pPr marL="252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6pPr>
            <a:lvl7pPr marL="288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7pPr>
            <a:lvl8pPr marL="3276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8pPr>
            <a:lvl9pPr marL="3744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9pPr>
          </a:lstStyle>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600" b="1" i="0" u="none" strike="noStrike" kern="1200" cap="none" spc="0" normalizeH="0" baseline="0" noProof="0" dirty="0">
                <a:ln>
                  <a:noFill/>
                </a:ln>
                <a:solidFill>
                  <a:srgbClr val="003479"/>
                </a:solidFill>
                <a:effectLst/>
                <a:uLnTx/>
                <a:uFillTx/>
                <a:latin typeface="Arial" panose="020B0604020202020204"/>
                <a:ea typeface="+mn-ea"/>
                <a:cs typeface="+mn-cs"/>
              </a:rPr>
              <a:t>Kuolinpesän osakasrekisteri</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Perustiedot väestötietojärjestelmästä</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Tiedot tarkastetaan ilman asiakkaan tilausta kuoleman rekisteröinnin jälkeen</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Osakkaat täydentävät tietoa</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Digi- ja väestötietovirasto vahvistaa osakastiedot</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Korvaa paperisen sukuselvityksen ja perukirjan osakasluettelon vahvistamisen </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Mahdollistaa automaattisen selvennyslainhuudon</a:t>
            </a:r>
          </a:p>
        </p:txBody>
      </p:sp>
      <p:sp>
        <p:nvSpPr>
          <p:cNvPr id="9" name="Sisällön paikkamerkki 1">
            <a:extLst>
              <a:ext uri="{FF2B5EF4-FFF2-40B4-BE49-F238E27FC236}">
                <a16:creationId xmlns:a16="http://schemas.microsoft.com/office/drawing/2014/main" id="{2A86508A-AA0C-45E3-B9AA-1B62B903DBF1}"/>
              </a:ext>
            </a:extLst>
          </p:cNvPr>
          <p:cNvSpPr txBox="1">
            <a:spLocks/>
          </p:cNvSpPr>
          <p:nvPr/>
        </p:nvSpPr>
        <p:spPr>
          <a:xfrm>
            <a:off x="7856256" y="1214686"/>
            <a:ext cx="3492000" cy="5499314"/>
          </a:xfrm>
          <a:prstGeom prst="rect">
            <a:avLst/>
          </a:prstGeom>
          <a:solidFill>
            <a:schemeClr val="accent2">
              <a:lumMod val="20000"/>
              <a:lumOff val="80000"/>
            </a:schemeClr>
          </a:solidFill>
        </p:spPr>
        <p:txBody>
          <a:bodyPr vert="horz" lIns="216000" tIns="972000" rIns="180000" bIns="45720" rtlCol="0">
            <a:noAutofit/>
          </a:bodyPr>
          <a:lstStyle>
            <a:lvl1pPr marL="342000" marR="0" indent="-342000" algn="l" defTabSz="609585" rtl="0" eaLnBrk="1" fontAlgn="auto" latinLnBrk="0" hangingPunct="1">
              <a:lnSpc>
                <a:spcPct val="100000"/>
              </a:lnSpc>
              <a:spcBef>
                <a:spcPts val="600"/>
              </a:spcBef>
              <a:spcAft>
                <a:spcPts val="0"/>
              </a:spcAft>
              <a:buClr>
                <a:schemeClr val="tx2"/>
              </a:buClr>
              <a:buSzPct val="110000"/>
              <a:buFont typeface="Arial" panose="020B0604020202020204" pitchFamily="34" charset="0"/>
              <a:buChar char="•"/>
              <a:tabLst/>
              <a:defRPr sz="2200" kern="1200">
                <a:solidFill>
                  <a:srgbClr val="1E1E1E"/>
                </a:solidFill>
                <a:latin typeface="+mn-lt"/>
                <a:ea typeface="+mn-ea"/>
                <a:cs typeface="+mn-cs"/>
              </a:defRPr>
            </a:lvl1pPr>
            <a:lvl2pPr marL="7992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2pPr>
            <a:lvl3pPr marL="1242000" marR="0" indent="-342000" algn="l" defTabSz="609585" rtl="0" eaLnBrk="1" fontAlgn="auto" latinLnBrk="0" hangingPunct="1">
              <a:lnSpc>
                <a:spcPct val="100000"/>
              </a:lnSpc>
              <a:spcBef>
                <a:spcPts val="0"/>
              </a:spcBef>
              <a:spcAft>
                <a:spcPts val="0"/>
              </a:spcAft>
              <a:buClr>
                <a:schemeClr val="tx2"/>
              </a:buClr>
              <a:buSzPct val="100000"/>
              <a:buFont typeface="Wingdings" panose="05000000000000000000" pitchFamily="2" charset="2"/>
              <a:buChar char="§"/>
              <a:tabLst/>
              <a:defRPr sz="2200" kern="1200">
                <a:solidFill>
                  <a:srgbClr val="1E1E1E"/>
                </a:solidFill>
                <a:latin typeface="+mn-lt"/>
                <a:ea typeface="+mn-ea"/>
                <a:cs typeface="+mn-cs"/>
              </a:defRPr>
            </a:lvl3pPr>
            <a:lvl4pPr marL="1713600" marR="0" indent="-342000" algn="l" defTabSz="609585" rtl="0" eaLnBrk="1" fontAlgn="auto" latinLnBrk="0" hangingPunct="1">
              <a:lnSpc>
                <a:spcPct val="100000"/>
              </a:lnSpc>
              <a:spcBef>
                <a:spcPts val="0"/>
              </a:spcBef>
              <a:spcAft>
                <a:spcPts val="0"/>
              </a:spcAft>
              <a:buClr>
                <a:schemeClr val="tx2"/>
              </a:buClr>
              <a:buSzTx/>
              <a:buFont typeface="Microsoft Sans Serif" panose="020B0604020202020204" pitchFamily="34" charset="0"/>
              <a:buChar char="‒"/>
              <a:tabLst/>
              <a:defRPr sz="2200" kern="1200">
                <a:solidFill>
                  <a:srgbClr val="1E1E1E"/>
                </a:solidFill>
                <a:latin typeface="+mn-lt"/>
                <a:ea typeface="+mn-ea"/>
                <a:cs typeface="+mn-cs"/>
              </a:defRPr>
            </a:lvl4pPr>
            <a:lvl5pPr marL="2160000" marR="0" indent="-342000" algn="l" defTabSz="609585" rtl="0" eaLnBrk="1" fontAlgn="auto" latinLnBrk="0" hangingPunct="1">
              <a:lnSpc>
                <a:spcPct val="100000"/>
              </a:lnSpc>
              <a:spcBef>
                <a:spcPct val="20000"/>
              </a:spcBef>
              <a:spcAft>
                <a:spcPts val="0"/>
              </a:spcAft>
              <a:buClr>
                <a:schemeClr val="tx2"/>
              </a:buClr>
              <a:buSzTx/>
              <a:buFont typeface="Courier New" panose="02070309020205020404" pitchFamily="49" charset="0"/>
              <a:buChar char="o"/>
              <a:tabLst/>
              <a:defRPr sz="2200" kern="1200">
                <a:solidFill>
                  <a:srgbClr val="1E1E1E"/>
                </a:solidFill>
                <a:latin typeface="+mn-lt"/>
                <a:ea typeface="+mn-ea"/>
                <a:cs typeface="+mn-cs"/>
              </a:defRPr>
            </a:lvl5pPr>
            <a:lvl6pPr marL="252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6pPr>
            <a:lvl7pPr marL="2880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7pPr>
            <a:lvl8pPr marL="3276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8pPr>
            <a:lvl9pPr marL="3744000" indent="-342000" algn="l" defTabSz="609585" rtl="0" eaLnBrk="1" latinLnBrk="0" hangingPunct="1">
              <a:lnSpc>
                <a:spcPct val="100000"/>
              </a:lnSpc>
              <a:spcBef>
                <a:spcPts val="373"/>
              </a:spcBef>
              <a:spcAft>
                <a:spcPts val="0"/>
              </a:spcAft>
              <a:buClr>
                <a:schemeClr val="tx2"/>
              </a:buClr>
              <a:buFont typeface="Microsoft Sans Serif" panose="020B0604020202020204" pitchFamily="34" charset="0"/>
              <a:buChar char="‒"/>
              <a:defRPr sz="2200" kern="1200">
                <a:solidFill>
                  <a:srgbClr val="1E1E1E"/>
                </a:solidFill>
                <a:latin typeface="+mn-lt"/>
                <a:ea typeface="+mn-ea"/>
                <a:cs typeface="+mn-cs"/>
              </a:defRPr>
            </a:lvl9pPr>
          </a:lstStyle>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600" b="1" i="0" u="none" strike="noStrike" kern="1200" cap="none" spc="0" normalizeH="0" baseline="0" noProof="0" dirty="0">
                <a:ln>
                  <a:noFill/>
                </a:ln>
                <a:solidFill>
                  <a:srgbClr val="003479"/>
                </a:solidFill>
                <a:effectLst/>
                <a:uLnTx/>
                <a:uFillTx/>
                <a:latin typeface="Arial" panose="020B0604020202020204"/>
                <a:ea typeface="+mn-ea"/>
                <a:cs typeface="+mn-cs"/>
              </a:rPr>
              <a:t>Sähköinen perukirja</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Perukirjapohja / esitäytetty perintöveroilmoitus muodostuu asiointipalveluun perittävän kuoleman jälkeen </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Keskeisimmät tiedot tulevat  rajapintojen kautta eri tietolähteistä</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Osakkaat / perunkirjoituksesta vastaava täydentävät tietoa</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rPr>
              <a:t>Sähköinen perukirja tai sähköinen perintöveroilmoitus toimitetaan Verohallinnolle asiointipalvelun kautta</a:t>
            </a:r>
          </a:p>
          <a:p>
            <a:pPr marL="0" marR="0" lvl="0" indent="0" algn="l" defTabSz="609585" rtl="0" eaLnBrk="1" fontAlgn="auto" latinLnBrk="0" hangingPunct="1">
              <a:lnSpc>
                <a:spcPct val="100000"/>
              </a:lnSpc>
              <a:spcBef>
                <a:spcPts val="600"/>
              </a:spcBef>
              <a:spcAft>
                <a:spcPts val="600"/>
              </a:spcAft>
              <a:buClr>
                <a:srgbClr val="003479"/>
              </a:buClr>
              <a:buSzPct val="110000"/>
              <a:buFont typeface="Arial" panose="020B0604020202020204" pitchFamily="34" charset="0"/>
              <a:buNone/>
              <a:tabLst/>
              <a:defRPr/>
            </a:pPr>
            <a:r>
              <a:rPr lang="fi-FI" sz="1400" dirty="0">
                <a:solidFill>
                  <a:srgbClr val="003479"/>
                </a:solidFill>
                <a:latin typeface="Arial" panose="020B0604020202020204"/>
              </a:rPr>
              <a:t>Perukirjan käyttötarve tietolähteenä poistuu, kun kuolinpesän ajantasaiset tiedot saadaan sähköisesti asiointipalvelusta</a:t>
            </a:r>
            <a:endParaRPr kumimoji="0" lang="fi-FI" sz="1400" b="0" i="0" u="none" strike="noStrike" kern="1200" cap="none" spc="0" normalizeH="0" baseline="0" noProof="0" dirty="0">
              <a:ln>
                <a:noFill/>
              </a:ln>
              <a:solidFill>
                <a:srgbClr val="003479"/>
              </a:solidFill>
              <a:effectLst/>
              <a:uLnTx/>
              <a:uFillTx/>
              <a:latin typeface="Arial" panose="020B0604020202020204"/>
              <a:ea typeface="+mn-ea"/>
              <a:cs typeface="+mn-cs"/>
            </a:endParaRPr>
          </a:p>
        </p:txBody>
      </p:sp>
      <p:sp>
        <p:nvSpPr>
          <p:cNvPr id="3" name="Otsikko 2">
            <a:extLst>
              <a:ext uri="{FF2B5EF4-FFF2-40B4-BE49-F238E27FC236}">
                <a16:creationId xmlns:a16="http://schemas.microsoft.com/office/drawing/2014/main" id="{30AC260C-3113-40A2-9F6C-0731D708D547}"/>
              </a:ext>
            </a:extLst>
          </p:cNvPr>
          <p:cNvSpPr>
            <a:spLocks noGrp="1"/>
          </p:cNvSpPr>
          <p:nvPr>
            <p:ph type="title"/>
          </p:nvPr>
        </p:nvSpPr>
        <p:spPr>
          <a:xfrm>
            <a:off x="684000" y="144000"/>
            <a:ext cx="10260000" cy="836728"/>
          </a:xfrm>
        </p:spPr>
        <p:txBody>
          <a:bodyPr>
            <a:normAutofit/>
          </a:bodyPr>
          <a:lstStyle/>
          <a:p>
            <a:r>
              <a:rPr lang="fi-FI" sz="3600" dirty="0"/>
              <a:t>Ehdotettavat toimenpiteet </a:t>
            </a:r>
          </a:p>
        </p:txBody>
      </p:sp>
      <p:sp>
        <p:nvSpPr>
          <p:cNvPr id="4" name="Tekstiruutu 3">
            <a:extLst>
              <a:ext uri="{FF2B5EF4-FFF2-40B4-BE49-F238E27FC236}">
                <a16:creationId xmlns:a16="http://schemas.microsoft.com/office/drawing/2014/main" id="{49E4DFE6-38ED-45B1-B8FA-8479C3B2FB5A}"/>
              </a:ext>
            </a:extLst>
          </p:cNvPr>
          <p:cNvSpPr txBox="1"/>
          <p:nvPr/>
        </p:nvSpPr>
        <p:spPr>
          <a:xfrm>
            <a:off x="1680732" y="1371455"/>
            <a:ext cx="540000" cy="828000"/>
          </a:xfrm>
          <a:prstGeom prst="rect">
            <a:avLst/>
          </a:prstGeom>
          <a:noFill/>
        </p:spPr>
        <p:txBody>
          <a:bodyPr wrap="square" rtlCol="0">
            <a:normAutofit fontScale="85000" lnSpcReduction="20000"/>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fi-FI" sz="6600" b="0" i="0" u="none" strike="noStrike" kern="1200" cap="none" spc="0" normalizeH="0" baseline="0" noProof="0" dirty="0">
                <a:ln>
                  <a:noFill/>
                </a:ln>
                <a:solidFill>
                  <a:srgbClr val="69D8D7"/>
                </a:solidFill>
                <a:effectLst/>
                <a:uLnTx/>
                <a:uFillTx/>
                <a:latin typeface="Arial Black" panose="020B0A04020102020204" pitchFamily="34" charset="0"/>
                <a:ea typeface="+mn-ea"/>
                <a:cs typeface="+mn-cs"/>
              </a:rPr>
              <a:t>1</a:t>
            </a:r>
          </a:p>
        </p:txBody>
      </p:sp>
      <p:sp>
        <p:nvSpPr>
          <p:cNvPr id="16" name="Tekstiruutu 15">
            <a:extLst>
              <a:ext uri="{FF2B5EF4-FFF2-40B4-BE49-F238E27FC236}">
                <a16:creationId xmlns:a16="http://schemas.microsoft.com/office/drawing/2014/main" id="{436A4224-2E88-4FD1-88EA-DA7685E83676}"/>
              </a:ext>
            </a:extLst>
          </p:cNvPr>
          <p:cNvSpPr txBox="1"/>
          <p:nvPr/>
        </p:nvSpPr>
        <p:spPr>
          <a:xfrm>
            <a:off x="5476128" y="1371455"/>
            <a:ext cx="540000" cy="828000"/>
          </a:xfrm>
          <a:prstGeom prst="rect">
            <a:avLst/>
          </a:prstGeom>
          <a:noFill/>
        </p:spPr>
        <p:txBody>
          <a:bodyPr wrap="square" rtlCol="0">
            <a:normAutofit fontScale="85000" lnSpcReduction="20000"/>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fi-FI" sz="6600" b="0" i="0" u="none" strike="noStrike" kern="1200" cap="none" spc="0" normalizeH="0" baseline="0" noProof="0" dirty="0">
                <a:ln>
                  <a:noFill/>
                </a:ln>
                <a:solidFill>
                  <a:srgbClr val="69D8D7"/>
                </a:solidFill>
                <a:effectLst/>
                <a:uLnTx/>
                <a:uFillTx/>
                <a:latin typeface="Arial Black" panose="020B0A04020102020204" pitchFamily="34" charset="0"/>
                <a:ea typeface="+mn-ea"/>
                <a:cs typeface="+mn-cs"/>
              </a:rPr>
              <a:t>2</a:t>
            </a:r>
          </a:p>
        </p:txBody>
      </p:sp>
      <p:sp>
        <p:nvSpPr>
          <p:cNvPr id="17" name="Tekstiruutu 16">
            <a:extLst>
              <a:ext uri="{FF2B5EF4-FFF2-40B4-BE49-F238E27FC236}">
                <a16:creationId xmlns:a16="http://schemas.microsoft.com/office/drawing/2014/main" id="{F9986F41-3308-432B-8B9D-2CE1FA57689A}"/>
              </a:ext>
            </a:extLst>
          </p:cNvPr>
          <p:cNvSpPr txBox="1"/>
          <p:nvPr/>
        </p:nvSpPr>
        <p:spPr>
          <a:xfrm>
            <a:off x="8898344" y="1371455"/>
            <a:ext cx="540000" cy="828000"/>
          </a:xfrm>
          <a:prstGeom prst="rect">
            <a:avLst/>
          </a:prstGeom>
          <a:noFill/>
        </p:spPr>
        <p:txBody>
          <a:bodyPr wrap="square" rtlCol="0">
            <a:normAutofit fontScale="85000" lnSpcReduction="20000"/>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fi-FI" sz="6600" b="0" i="0" u="none" strike="noStrike" kern="1200" cap="none" spc="0" normalizeH="0" baseline="0" noProof="0" dirty="0">
                <a:ln>
                  <a:noFill/>
                </a:ln>
                <a:solidFill>
                  <a:srgbClr val="69D8D7"/>
                </a:solidFill>
                <a:effectLst/>
                <a:uLnTx/>
                <a:uFillTx/>
                <a:latin typeface="Arial Black" panose="020B0A04020102020204" pitchFamily="34" charset="0"/>
                <a:ea typeface="+mn-ea"/>
                <a:cs typeface="+mn-cs"/>
              </a:rPr>
              <a:t>3</a:t>
            </a:r>
          </a:p>
        </p:txBody>
      </p:sp>
    </p:spTree>
    <p:extLst>
      <p:ext uri="{BB962C8B-B14F-4D97-AF65-F5344CB8AC3E}">
        <p14:creationId xmlns:p14="http://schemas.microsoft.com/office/powerpoint/2010/main" val="3434639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Sisällön paikkamerkki 6">
            <a:extLst>
              <a:ext uri="{FF2B5EF4-FFF2-40B4-BE49-F238E27FC236}">
                <a16:creationId xmlns:a16="http://schemas.microsoft.com/office/drawing/2014/main" id="{3531FA2F-242C-4073-927F-90321E8CB067}"/>
              </a:ext>
            </a:extLst>
          </p:cNvPr>
          <p:cNvGraphicFramePr>
            <a:graphicFrameLocks noGrp="1"/>
          </p:cNvGraphicFramePr>
          <p:nvPr>
            <p:ph idx="1"/>
          </p:nvPr>
        </p:nvGraphicFramePr>
        <p:xfrm>
          <a:off x="684213" y="1692275"/>
          <a:ext cx="10260012" cy="4608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ian numeron paikkamerkki 4">
            <a:extLst>
              <a:ext uri="{FF2B5EF4-FFF2-40B4-BE49-F238E27FC236}">
                <a16:creationId xmlns:a16="http://schemas.microsoft.com/office/drawing/2014/main" id="{7E68ADAF-7002-4B61-9226-889BB769AEB6}"/>
              </a:ext>
            </a:extLst>
          </p:cNvPr>
          <p:cNvSpPr>
            <a:spLocks noGrp="1"/>
          </p:cNvSpPr>
          <p:nvPr>
            <p:ph type="sldNum" sz="quarter" idx="12"/>
          </p:nvPr>
        </p:nvSpPr>
        <p:spPr/>
        <p:txBody>
          <a:bodyPr/>
          <a:lstStyle/>
          <a:p>
            <a:fld id="{8680CC61-DB77-4485-B460-D8E4038D4204}" type="slidenum">
              <a:rPr lang="fi-FI" smtClean="0"/>
              <a:t>7</a:t>
            </a:fld>
            <a:endParaRPr lang="fi-FI"/>
          </a:p>
        </p:txBody>
      </p:sp>
      <p:sp>
        <p:nvSpPr>
          <p:cNvPr id="6" name="Otsikko 5">
            <a:extLst>
              <a:ext uri="{FF2B5EF4-FFF2-40B4-BE49-F238E27FC236}">
                <a16:creationId xmlns:a16="http://schemas.microsoft.com/office/drawing/2014/main" id="{E463489D-B76B-4161-96E9-28C89056D6E5}"/>
              </a:ext>
            </a:extLst>
          </p:cNvPr>
          <p:cNvSpPr>
            <a:spLocks noGrp="1"/>
          </p:cNvSpPr>
          <p:nvPr>
            <p:ph type="title"/>
          </p:nvPr>
        </p:nvSpPr>
        <p:spPr/>
        <p:txBody>
          <a:bodyPr/>
          <a:lstStyle/>
          <a:p>
            <a:r>
              <a:rPr lang="fi-FI" dirty="0"/>
              <a:t>Mikä muuttuu helpommaksi?</a:t>
            </a:r>
          </a:p>
        </p:txBody>
      </p:sp>
      <p:sp>
        <p:nvSpPr>
          <p:cNvPr id="8" name="Vuokaaviosymboli: Liitin 7">
            <a:extLst>
              <a:ext uri="{FF2B5EF4-FFF2-40B4-BE49-F238E27FC236}">
                <a16:creationId xmlns:a16="http://schemas.microsoft.com/office/drawing/2014/main" id="{92BF9AA2-1C6A-4A25-B71C-4DF87F007C05}"/>
              </a:ext>
            </a:extLst>
          </p:cNvPr>
          <p:cNvSpPr/>
          <p:nvPr/>
        </p:nvSpPr>
        <p:spPr>
          <a:xfrm>
            <a:off x="431972" y="2087210"/>
            <a:ext cx="504056" cy="504056"/>
          </a:xfrm>
          <a:prstGeom prst="flowChartConnector">
            <a:avLst/>
          </a:prstGeom>
          <a:solidFill>
            <a:schemeClr val="bg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b="1" dirty="0">
                <a:solidFill>
                  <a:schemeClr val="accent1"/>
                </a:solidFill>
              </a:rPr>
              <a:t>1</a:t>
            </a:r>
          </a:p>
        </p:txBody>
      </p:sp>
      <p:sp>
        <p:nvSpPr>
          <p:cNvPr id="9" name="Vuokaaviosymboli: Liitin 8">
            <a:extLst>
              <a:ext uri="{FF2B5EF4-FFF2-40B4-BE49-F238E27FC236}">
                <a16:creationId xmlns:a16="http://schemas.microsoft.com/office/drawing/2014/main" id="{097BBC4E-8575-4FE8-9973-53BAC8F97607}"/>
              </a:ext>
            </a:extLst>
          </p:cNvPr>
          <p:cNvSpPr/>
          <p:nvPr/>
        </p:nvSpPr>
        <p:spPr>
          <a:xfrm>
            <a:off x="431972" y="3490257"/>
            <a:ext cx="504056" cy="504056"/>
          </a:xfrm>
          <a:prstGeom prst="flowChartConnector">
            <a:avLst/>
          </a:prstGeom>
          <a:solidFill>
            <a:schemeClr val="bg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b="1" dirty="0">
                <a:solidFill>
                  <a:schemeClr val="accent1"/>
                </a:solidFill>
              </a:rPr>
              <a:t>2</a:t>
            </a:r>
          </a:p>
        </p:txBody>
      </p:sp>
      <p:sp>
        <p:nvSpPr>
          <p:cNvPr id="10" name="Vuokaaviosymboli: Liitin 9">
            <a:extLst>
              <a:ext uri="{FF2B5EF4-FFF2-40B4-BE49-F238E27FC236}">
                <a16:creationId xmlns:a16="http://schemas.microsoft.com/office/drawing/2014/main" id="{BEEDAAC6-AF4E-4CF5-9DB6-6B39CD28DEE0}"/>
              </a:ext>
            </a:extLst>
          </p:cNvPr>
          <p:cNvSpPr/>
          <p:nvPr/>
        </p:nvSpPr>
        <p:spPr>
          <a:xfrm>
            <a:off x="431972" y="5107452"/>
            <a:ext cx="504056" cy="504056"/>
          </a:xfrm>
          <a:prstGeom prst="flowChartConnector">
            <a:avLst/>
          </a:prstGeom>
          <a:solidFill>
            <a:schemeClr val="bg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b="1" dirty="0">
                <a:solidFill>
                  <a:schemeClr val="accent1"/>
                </a:solidFill>
              </a:rPr>
              <a:t>3</a:t>
            </a:r>
          </a:p>
        </p:txBody>
      </p:sp>
    </p:spTree>
    <p:extLst>
      <p:ext uri="{BB962C8B-B14F-4D97-AF65-F5344CB8AC3E}">
        <p14:creationId xmlns:p14="http://schemas.microsoft.com/office/powerpoint/2010/main" val="161838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081A5A26-76E9-4B1C-8CBC-385AAEBFD457}"/>
              </a:ext>
            </a:extLst>
          </p:cNvPr>
          <p:cNvSpPr>
            <a:spLocks noGrp="1"/>
          </p:cNvSpPr>
          <p:nvPr>
            <p:ph type="sldNum" sz="quarter" idx="12"/>
          </p:nvPr>
        </p:nvSpPr>
        <p:spPr/>
        <p:txBody>
          <a:bodyPr/>
          <a:lstStyle/>
          <a:p>
            <a:fld id="{8680CC61-DB77-4485-B460-D8E4038D4204}" type="slidenum">
              <a:rPr lang="fi-FI" smtClean="0"/>
              <a:t>8</a:t>
            </a:fld>
            <a:endParaRPr lang="fi-FI"/>
          </a:p>
        </p:txBody>
      </p:sp>
      <p:sp>
        <p:nvSpPr>
          <p:cNvPr id="5" name="Kyynel 4">
            <a:extLst>
              <a:ext uri="{FF2B5EF4-FFF2-40B4-BE49-F238E27FC236}">
                <a16:creationId xmlns:a16="http://schemas.microsoft.com/office/drawing/2014/main" id="{83AAAF83-8080-4C8B-9538-1F34B80D7CC6}"/>
              </a:ext>
            </a:extLst>
          </p:cNvPr>
          <p:cNvSpPr/>
          <p:nvPr/>
        </p:nvSpPr>
        <p:spPr>
          <a:xfrm>
            <a:off x="364190" y="1486289"/>
            <a:ext cx="576064" cy="432048"/>
          </a:xfrm>
          <a:prstGeom prst="teardrop">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dirty="0"/>
              <a:t>1</a:t>
            </a:r>
          </a:p>
        </p:txBody>
      </p:sp>
      <p:sp>
        <p:nvSpPr>
          <p:cNvPr id="6" name="Kyynel 5">
            <a:extLst>
              <a:ext uri="{FF2B5EF4-FFF2-40B4-BE49-F238E27FC236}">
                <a16:creationId xmlns:a16="http://schemas.microsoft.com/office/drawing/2014/main" id="{90B7C162-EB99-4A0D-BC6D-8BA69D853FF3}"/>
              </a:ext>
            </a:extLst>
          </p:cNvPr>
          <p:cNvSpPr/>
          <p:nvPr/>
        </p:nvSpPr>
        <p:spPr>
          <a:xfrm>
            <a:off x="6059839" y="1495568"/>
            <a:ext cx="576064" cy="432048"/>
          </a:xfrm>
          <a:prstGeom prst="teardrop">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dirty="0"/>
              <a:t>3</a:t>
            </a:r>
          </a:p>
        </p:txBody>
      </p:sp>
      <p:sp>
        <p:nvSpPr>
          <p:cNvPr id="8" name="Kyynel 7">
            <a:extLst>
              <a:ext uri="{FF2B5EF4-FFF2-40B4-BE49-F238E27FC236}">
                <a16:creationId xmlns:a16="http://schemas.microsoft.com/office/drawing/2014/main" id="{8DD8FB6E-90A9-4590-9614-378BD6D9DA75}"/>
              </a:ext>
            </a:extLst>
          </p:cNvPr>
          <p:cNvSpPr/>
          <p:nvPr/>
        </p:nvSpPr>
        <p:spPr>
          <a:xfrm>
            <a:off x="7104742" y="4776682"/>
            <a:ext cx="576064" cy="432048"/>
          </a:xfrm>
          <a:prstGeom prst="teardrop">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dirty="0"/>
              <a:t>4</a:t>
            </a:r>
          </a:p>
        </p:txBody>
      </p:sp>
      <p:cxnSp>
        <p:nvCxnSpPr>
          <p:cNvPr id="11" name="Yhdistin: Kaareva 10">
            <a:extLst>
              <a:ext uri="{FF2B5EF4-FFF2-40B4-BE49-F238E27FC236}">
                <a16:creationId xmlns:a16="http://schemas.microsoft.com/office/drawing/2014/main" id="{0AC85A73-E4ED-455B-ADEA-8D0AA7755270}"/>
              </a:ext>
            </a:extLst>
          </p:cNvPr>
          <p:cNvCxnSpPr>
            <a:cxnSpLocks/>
            <a:stCxn id="5" idx="2"/>
            <a:endCxn id="20" idx="4"/>
          </p:cNvCxnSpPr>
          <p:nvPr/>
        </p:nvCxnSpPr>
        <p:spPr>
          <a:xfrm rot="16200000" flipH="1">
            <a:off x="-579668" y="3150226"/>
            <a:ext cx="2511096" cy="47317"/>
          </a:xfrm>
          <a:prstGeom prst="curvedConnector2">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Kyynel 19">
            <a:extLst>
              <a:ext uri="{FF2B5EF4-FFF2-40B4-BE49-F238E27FC236}">
                <a16:creationId xmlns:a16="http://schemas.microsoft.com/office/drawing/2014/main" id="{F53C0838-A337-4144-8C44-D2904D3209A5}"/>
              </a:ext>
            </a:extLst>
          </p:cNvPr>
          <p:cNvSpPr/>
          <p:nvPr/>
        </p:nvSpPr>
        <p:spPr>
          <a:xfrm>
            <a:off x="699539" y="4213409"/>
            <a:ext cx="576064" cy="432048"/>
          </a:xfrm>
          <a:prstGeom prst="teardrop">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dirty="0"/>
              <a:t>2</a:t>
            </a:r>
          </a:p>
        </p:txBody>
      </p:sp>
      <p:sp>
        <p:nvSpPr>
          <p:cNvPr id="21" name="Tekstiruutu 20">
            <a:extLst>
              <a:ext uri="{FF2B5EF4-FFF2-40B4-BE49-F238E27FC236}">
                <a16:creationId xmlns:a16="http://schemas.microsoft.com/office/drawing/2014/main" id="{48CE178E-3051-4437-870B-CB7804742B4C}"/>
              </a:ext>
            </a:extLst>
          </p:cNvPr>
          <p:cNvSpPr txBox="1"/>
          <p:nvPr/>
        </p:nvSpPr>
        <p:spPr>
          <a:xfrm>
            <a:off x="1089223" y="1728143"/>
            <a:ext cx="3370810" cy="1846659"/>
          </a:xfrm>
          <a:prstGeom prst="rect">
            <a:avLst/>
          </a:prstGeom>
          <a:noFill/>
        </p:spPr>
        <p:txBody>
          <a:bodyPr wrap="square" rtlCol="0">
            <a:spAutoFit/>
          </a:bodyPr>
          <a:lstStyle/>
          <a:p>
            <a:pPr marL="285750" indent="-285750">
              <a:buFont typeface="Arial" panose="020B0604020202020204" pitchFamily="34" charset="0"/>
              <a:buChar char="•"/>
            </a:pPr>
            <a:r>
              <a:rPr lang="fi-FI" sz="1400" dirty="0"/>
              <a:t>Kuolinpesä saa yksilöivän tunnuksen</a:t>
            </a:r>
          </a:p>
          <a:p>
            <a:pPr marL="285750" indent="-285750">
              <a:buFont typeface="Arial" panose="020B0604020202020204" pitchFamily="34" charset="0"/>
              <a:buChar char="•"/>
            </a:pPr>
            <a:r>
              <a:rPr lang="fi-FI" sz="1400" dirty="0"/>
              <a:t>Suomi.fi-palvelusta lähtee osanottoviesti omaisille</a:t>
            </a:r>
          </a:p>
          <a:p>
            <a:pPr marL="285750" indent="-285750">
              <a:buFont typeface="Arial" panose="020B0604020202020204" pitchFamily="34" charset="0"/>
              <a:buChar char="•"/>
            </a:pPr>
            <a:r>
              <a:rPr lang="fi-FI" sz="1400" dirty="0"/>
              <a:t>Viranomaisille ja asiakkaille välittyy tieto kuolemasta ja yksilöivästä tunnuksesta</a:t>
            </a:r>
          </a:p>
          <a:p>
            <a:pPr algn="l"/>
            <a:endParaRPr lang="fi-FI" sz="1400" b="1" dirty="0">
              <a:solidFill>
                <a:srgbClr val="1E1E1E"/>
              </a:solidFill>
            </a:endParaRPr>
          </a:p>
          <a:p>
            <a:pPr marL="285750" indent="-285750" algn="l">
              <a:buFont typeface="Arial" panose="020B0604020202020204" pitchFamily="34" charset="0"/>
              <a:buChar char="•"/>
            </a:pPr>
            <a:endParaRPr lang="fi-FI" sz="1600" b="1" dirty="0">
              <a:solidFill>
                <a:srgbClr val="1E1E1E"/>
              </a:solidFill>
            </a:endParaRPr>
          </a:p>
        </p:txBody>
      </p:sp>
      <p:sp>
        <p:nvSpPr>
          <p:cNvPr id="23" name="Tekstiruutu 22">
            <a:extLst>
              <a:ext uri="{FF2B5EF4-FFF2-40B4-BE49-F238E27FC236}">
                <a16:creationId xmlns:a16="http://schemas.microsoft.com/office/drawing/2014/main" id="{DDF9EEA2-1058-42C9-A99B-62A72507985B}"/>
              </a:ext>
            </a:extLst>
          </p:cNvPr>
          <p:cNvSpPr txBox="1"/>
          <p:nvPr/>
        </p:nvSpPr>
        <p:spPr>
          <a:xfrm>
            <a:off x="1333593" y="4473201"/>
            <a:ext cx="5460042" cy="2246769"/>
          </a:xfrm>
          <a:prstGeom prst="rect">
            <a:avLst/>
          </a:prstGeom>
          <a:noFill/>
        </p:spPr>
        <p:txBody>
          <a:bodyPr wrap="square" rtlCol="0">
            <a:spAutoFit/>
          </a:bodyPr>
          <a:lstStyle/>
          <a:p>
            <a:pPr marL="0" indent="0">
              <a:buNone/>
            </a:pPr>
            <a:r>
              <a:rPr lang="fi-FI" sz="1400" dirty="0"/>
              <a:t>Kuolinpesän tiedot kerätään automaattisesti kuolintiedon rekisteröinnin jälkeen</a:t>
            </a:r>
            <a:endParaRPr lang="fi-FI" sz="1400" b="1" dirty="0"/>
          </a:p>
          <a:p>
            <a:pPr marL="171450" indent="-171450">
              <a:buFont typeface="Arial" panose="020B0604020202020204" pitchFamily="34" charset="0"/>
              <a:buChar char="•"/>
            </a:pPr>
            <a:r>
              <a:rPr lang="fi-FI" sz="1400" dirty="0"/>
              <a:t>Väestötietojärjestelmästä saatavat osakastiedot ovat osakasrekisterin pohjatietona</a:t>
            </a:r>
          </a:p>
          <a:p>
            <a:pPr marL="171450" indent="-171450">
              <a:buFont typeface="Arial" panose="020B0604020202020204" pitchFamily="34" charset="0"/>
              <a:buChar char="•"/>
            </a:pPr>
            <a:r>
              <a:rPr lang="fi-FI" sz="1400" dirty="0"/>
              <a:t>Digi- ja väestötietovirasto ja seurakunnat tarkistavat osakastiedot</a:t>
            </a:r>
          </a:p>
          <a:p>
            <a:pPr marL="171450" indent="-171450">
              <a:buFont typeface="Arial" panose="020B0604020202020204" pitchFamily="34" charset="0"/>
              <a:buChar char="•"/>
            </a:pPr>
            <a:r>
              <a:rPr lang="fi-FI" sz="1400" dirty="0"/>
              <a:t>Pankeista, kiinteistötietojärjestelmästä ja muista rekistereistä tiedot tulevat rajapintojen kautta mukaan lukien sähköisesti tehdyt avioehtosopimukset ja testamentit</a:t>
            </a:r>
          </a:p>
          <a:p>
            <a:pPr marL="171450" indent="-171450">
              <a:buFont typeface="Arial" panose="020B0604020202020204" pitchFamily="34" charset="0"/>
              <a:buChar char="•"/>
            </a:pPr>
            <a:r>
              <a:rPr lang="fi-FI" sz="1400" dirty="0"/>
              <a:t>Esitäytetty perukirja/perintöveroilmoitus muodostuu edellä mainituista tiedoista automaattisesti </a:t>
            </a:r>
            <a:endParaRPr lang="fi-FI" sz="1400" b="1" dirty="0">
              <a:solidFill>
                <a:srgbClr val="1E1E1E"/>
              </a:solidFill>
            </a:endParaRPr>
          </a:p>
        </p:txBody>
      </p:sp>
      <p:cxnSp>
        <p:nvCxnSpPr>
          <p:cNvPr id="25" name="Yhdistin: Kaareva 24">
            <a:extLst>
              <a:ext uri="{FF2B5EF4-FFF2-40B4-BE49-F238E27FC236}">
                <a16:creationId xmlns:a16="http://schemas.microsoft.com/office/drawing/2014/main" id="{9A745500-DD44-4FF2-A6D9-F39F19AAA39C}"/>
              </a:ext>
            </a:extLst>
          </p:cNvPr>
          <p:cNvCxnSpPr>
            <a:cxnSpLocks/>
            <a:stCxn id="20" idx="7"/>
            <a:endCxn id="6" idx="3"/>
          </p:cNvCxnSpPr>
          <p:nvPr/>
        </p:nvCxnSpPr>
        <p:spPr>
          <a:xfrm rot="5400000" flipH="1" flipV="1">
            <a:off x="2535370" y="604578"/>
            <a:ext cx="2349065" cy="4868599"/>
          </a:xfrm>
          <a:prstGeom prst="curvedConnector3">
            <a:avLst>
              <a:gd name="adj1" fmla="val 43645"/>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Yhdistin: Kaareva 27">
            <a:extLst>
              <a:ext uri="{FF2B5EF4-FFF2-40B4-BE49-F238E27FC236}">
                <a16:creationId xmlns:a16="http://schemas.microsoft.com/office/drawing/2014/main" id="{624B4A40-3190-46CF-A79B-AA4FA6A482F0}"/>
              </a:ext>
            </a:extLst>
          </p:cNvPr>
          <p:cNvCxnSpPr>
            <a:cxnSpLocks/>
            <a:stCxn id="6" idx="2"/>
            <a:endCxn id="8" idx="4"/>
          </p:cNvCxnSpPr>
          <p:nvPr/>
        </p:nvCxnSpPr>
        <p:spPr>
          <a:xfrm rot="16200000" flipH="1">
            <a:off x="5193761" y="3081725"/>
            <a:ext cx="3065090" cy="756871"/>
          </a:xfrm>
          <a:prstGeom prst="curvedConnector2">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kstiruutu 16">
            <a:extLst>
              <a:ext uri="{FF2B5EF4-FFF2-40B4-BE49-F238E27FC236}">
                <a16:creationId xmlns:a16="http://schemas.microsoft.com/office/drawing/2014/main" id="{C0032DF5-4644-4692-92D1-2A079045E9B6}"/>
              </a:ext>
            </a:extLst>
          </p:cNvPr>
          <p:cNvSpPr txBox="1"/>
          <p:nvPr/>
        </p:nvSpPr>
        <p:spPr>
          <a:xfrm>
            <a:off x="6675608" y="1688789"/>
            <a:ext cx="5015647" cy="2923877"/>
          </a:xfrm>
          <a:prstGeom prst="rect">
            <a:avLst/>
          </a:prstGeom>
          <a:noFill/>
        </p:spPr>
        <p:txBody>
          <a:bodyPr wrap="square" rtlCol="0">
            <a:spAutoFit/>
          </a:bodyPr>
          <a:lstStyle/>
          <a:p>
            <a:r>
              <a:rPr lang="fi-FI" sz="1400" dirty="0"/>
              <a:t>Asiointipalvelussa osakkaat voivat</a:t>
            </a:r>
          </a:p>
          <a:p>
            <a:pPr marL="171450" indent="-171450">
              <a:buFont typeface="Arial" panose="020B0604020202020204" pitchFamily="34" charset="0"/>
              <a:buChar char="•"/>
            </a:pPr>
            <a:r>
              <a:rPr lang="fi-FI" sz="1400" dirty="0"/>
              <a:t>saada ohjeistusta kuolinpesän asioiden hoitamiseen</a:t>
            </a:r>
          </a:p>
          <a:p>
            <a:pPr marL="171450" indent="-171450">
              <a:buFont typeface="Arial" panose="020B0604020202020204" pitchFamily="34" charset="0"/>
              <a:buChar char="•"/>
            </a:pPr>
            <a:r>
              <a:rPr lang="fi-FI" sz="1400" dirty="0"/>
              <a:t>nähdä yhdenvertaisesti kuolinpesän ajantasaisen tilanteen</a:t>
            </a:r>
          </a:p>
          <a:p>
            <a:pPr marL="171450" indent="-171450">
              <a:buFont typeface="Arial" panose="020B0604020202020204" pitchFamily="34" charset="0"/>
              <a:buChar char="•"/>
            </a:pPr>
            <a:r>
              <a:rPr lang="fi-FI" sz="1400" dirty="0"/>
              <a:t>ilmoittaa ja tallentaa asiakirjasalkkuun kuolinpesän hallintoon liittyviä tietoja (ulkomaiset sukuselvitykset, perinnöstä luopumiset, testamentit, avioehtosopimukset, tieto osituksesta jne.)</a:t>
            </a:r>
          </a:p>
          <a:p>
            <a:pPr marL="171450" indent="-171450">
              <a:buFont typeface="Arial" panose="020B0604020202020204" pitchFamily="34" charset="0"/>
              <a:buChar char="•"/>
            </a:pPr>
            <a:r>
              <a:rPr lang="fi-FI" sz="1400" dirty="0"/>
              <a:t>ilmoittaa ja tallentaa tietoja perunkirjoitusta ja perintöverotusta varten</a:t>
            </a:r>
          </a:p>
          <a:p>
            <a:pPr marL="171450" indent="-171450">
              <a:buFont typeface="Arial" panose="020B0604020202020204" pitchFamily="34" charset="0"/>
              <a:buChar char="•"/>
            </a:pPr>
            <a:r>
              <a:rPr lang="fi-FI" sz="1400" dirty="0"/>
              <a:t>antaa suomi.fi-valtuuksia esim. perunkirjoituksen toimittamiseksi</a:t>
            </a:r>
          </a:p>
          <a:p>
            <a:pPr marL="171450" indent="-171450">
              <a:buFont typeface="Arial" panose="020B0604020202020204" pitchFamily="34" charset="0"/>
              <a:buChar char="•"/>
            </a:pPr>
            <a:r>
              <a:rPr lang="fi-FI" sz="1400" dirty="0"/>
              <a:t>lähettää sähköinen perukirja/perintöveroilmoitus Verolle</a:t>
            </a:r>
          </a:p>
          <a:p>
            <a:pPr marL="285750" indent="-285750" algn="l">
              <a:buFont typeface="Arial" panose="020B0604020202020204" pitchFamily="34" charset="0"/>
              <a:buChar char="•"/>
            </a:pPr>
            <a:endParaRPr lang="fi-FI" sz="1600" b="1" dirty="0">
              <a:solidFill>
                <a:srgbClr val="1E1E1E"/>
              </a:solidFill>
            </a:endParaRPr>
          </a:p>
        </p:txBody>
      </p:sp>
      <p:sp>
        <p:nvSpPr>
          <p:cNvPr id="22" name="Otsikko 5">
            <a:extLst>
              <a:ext uri="{FF2B5EF4-FFF2-40B4-BE49-F238E27FC236}">
                <a16:creationId xmlns:a16="http://schemas.microsoft.com/office/drawing/2014/main" id="{71635A0E-033D-4740-A5ED-F83B96988FA7}"/>
              </a:ext>
            </a:extLst>
          </p:cNvPr>
          <p:cNvSpPr>
            <a:spLocks noGrp="1"/>
          </p:cNvSpPr>
          <p:nvPr>
            <p:ph type="title"/>
          </p:nvPr>
        </p:nvSpPr>
        <p:spPr>
          <a:xfrm>
            <a:off x="683592" y="99235"/>
            <a:ext cx="10260000" cy="925750"/>
          </a:xfrm>
        </p:spPr>
        <p:txBody>
          <a:bodyPr>
            <a:normAutofit/>
          </a:bodyPr>
          <a:lstStyle/>
          <a:p>
            <a:r>
              <a:rPr lang="fi-FI" sz="3600" dirty="0"/>
              <a:t>Palvelupolku</a:t>
            </a:r>
          </a:p>
        </p:txBody>
      </p:sp>
      <p:sp>
        <p:nvSpPr>
          <p:cNvPr id="53" name="Tekstiruutu 52">
            <a:extLst>
              <a:ext uri="{FF2B5EF4-FFF2-40B4-BE49-F238E27FC236}">
                <a16:creationId xmlns:a16="http://schemas.microsoft.com/office/drawing/2014/main" id="{36712A79-E343-4B47-8E60-F652FBA43406}"/>
              </a:ext>
            </a:extLst>
          </p:cNvPr>
          <p:cNvSpPr txBox="1"/>
          <p:nvPr/>
        </p:nvSpPr>
        <p:spPr>
          <a:xfrm>
            <a:off x="7769483" y="5006429"/>
            <a:ext cx="3436582" cy="1169551"/>
          </a:xfrm>
          <a:prstGeom prst="rect">
            <a:avLst/>
          </a:prstGeom>
          <a:noFill/>
        </p:spPr>
        <p:txBody>
          <a:bodyPr wrap="square" rtlCol="0">
            <a:spAutoFit/>
          </a:bodyPr>
          <a:lstStyle/>
          <a:p>
            <a:pPr marL="171450" indent="-171450">
              <a:buFont typeface="Arial" panose="020B0604020202020204" pitchFamily="34" charset="0"/>
              <a:buChar char="•"/>
            </a:pPr>
            <a:r>
              <a:rPr lang="fi-FI" sz="1400" dirty="0"/>
              <a:t>Digi- ja väestötietovirasto vahvistaa osakasrekisterissä olevat kuolinpesän osakastiedot </a:t>
            </a:r>
          </a:p>
          <a:p>
            <a:pPr marL="171450" indent="-171450">
              <a:buFont typeface="Arial" panose="020B0604020202020204" pitchFamily="34" charset="0"/>
              <a:buChar char="•"/>
            </a:pPr>
            <a:r>
              <a:rPr lang="fi-FI" sz="1400" dirty="0"/>
              <a:t>Voidaan tehdä kuolinpesän hallinnon eri vaiheissa</a:t>
            </a:r>
          </a:p>
        </p:txBody>
      </p:sp>
      <p:sp>
        <p:nvSpPr>
          <p:cNvPr id="62" name="Tekstiruutu 61">
            <a:extLst>
              <a:ext uri="{FF2B5EF4-FFF2-40B4-BE49-F238E27FC236}">
                <a16:creationId xmlns:a16="http://schemas.microsoft.com/office/drawing/2014/main" id="{5B028755-8417-42BC-A394-431EDEC60884}"/>
              </a:ext>
            </a:extLst>
          </p:cNvPr>
          <p:cNvSpPr txBox="1"/>
          <p:nvPr/>
        </p:nvSpPr>
        <p:spPr>
          <a:xfrm>
            <a:off x="6671812" y="1428466"/>
            <a:ext cx="1645002" cy="338554"/>
          </a:xfrm>
          <a:prstGeom prst="rect">
            <a:avLst/>
          </a:prstGeom>
          <a:noFill/>
        </p:spPr>
        <p:txBody>
          <a:bodyPr wrap="none" rtlCol="0">
            <a:spAutoFit/>
          </a:bodyPr>
          <a:lstStyle/>
          <a:p>
            <a:pPr algn="l"/>
            <a:r>
              <a:rPr lang="fi-FI" sz="1600" b="1" dirty="0">
                <a:solidFill>
                  <a:srgbClr val="1E1E1E"/>
                </a:solidFill>
              </a:rPr>
              <a:t>Asiointipalvelu</a:t>
            </a:r>
          </a:p>
        </p:txBody>
      </p:sp>
      <p:sp>
        <p:nvSpPr>
          <p:cNvPr id="63" name="Tekstiruutu 62">
            <a:extLst>
              <a:ext uri="{FF2B5EF4-FFF2-40B4-BE49-F238E27FC236}">
                <a16:creationId xmlns:a16="http://schemas.microsoft.com/office/drawing/2014/main" id="{8B1E2666-A1DC-4560-A184-322349F7FC4F}"/>
              </a:ext>
            </a:extLst>
          </p:cNvPr>
          <p:cNvSpPr txBox="1"/>
          <p:nvPr/>
        </p:nvSpPr>
        <p:spPr>
          <a:xfrm>
            <a:off x="7745432" y="4711434"/>
            <a:ext cx="3127779" cy="338554"/>
          </a:xfrm>
          <a:prstGeom prst="rect">
            <a:avLst/>
          </a:prstGeom>
          <a:noFill/>
        </p:spPr>
        <p:txBody>
          <a:bodyPr wrap="none" rtlCol="0">
            <a:spAutoFit/>
          </a:bodyPr>
          <a:lstStyle/>
          <a:p>
            <a:pPr algn="l"/>
            <a:r>
              <a:rPr lang="fi-FI" sz="1600" b="1" dirty="0">
                <a:solidFill>
                  <a:srgbClr val="1E1E1E"/>
                </a:solidFill>
              </a:rPr>
              <a:t>Osakastietojen vahvistaminen</a:t>
            </a:r>
          </a:p>
        </p:txBody>
      </p:sp>
      <p:sp>
        <p:nvSpPr>
          <p:cNvPr id="64" name="Tekstiruutu 63">
            <a:extLst>
              <a:ext uri="{FF2B5EF4-FFF2-40B4-BE49-F238E27FC236}">
                <a16:creationId xmlns:a16="http://schemas.microsoft.com/office/drawing/2014/main" id="{7068C888-0BD1-413C-81E0-D17A03058365}"/>
              </a:ext>
            </a:extLst>
          </p:cNvPr>
          <p:cNvSpPr txBox="1"/>
          <p:nvPr/>
        </p:nvSpPr>
        <p:spPr>
          <a:xfrm>
            <a:off x="1333593" y="4213409"/>
            <a:ext cx="2876108" cy="338554"/>
          </a:xfrm>
          <a:prstGeom prst="rect">
            <a:avLst/>
          </a:prstGeom>
          <a:noFill/>
        </p:spPr>
        <p:txBody>
          <a:bodyPr wrap="none" rtlCol="0">
            <a:spAutoFit/>
          </a:bodyPr>
          <a:lstStyle/>
          <a:p>
            <a:pPr algn="l"/>
            <a:r>
              <a:rPr lang="fi-FI" sz="1600" b="1" dirty="0">
                <a:solidFill>
                  <a:srgbClr val="1E1E1E"/>
                </a:solidFill>
              </a:rPr>
              <a:t>Kuolinpesän tietojen koonti</a:t>
            </a:r>
          </a:p>
        </p:txBody>
      </p:sp>
      <p:sp>
        <p:nvSpPr>
          <p:cNvPr id="65" name="Tekstiruutu 64">
            <a:extLst>
              <a:ext uri="{FF2B5EF4-FFF2-40B4-BE49-F238E27FC236}">
                <a16:creationId xmlns:a16="http://schemas.microsoft.com/office/drawing/2014/main" id="{70A6709D-5858-4980-A382-49A0E0F316E2}"/>
              </a:ext>
            </a:extLst>
          </p:cNvPr>
          <p:cNvSpPr txBox="1"/>
          <p:nvPr/>
        </p:nvSpPr>
        <p:spPr>
          <a:xfrm>
            <a:off x="1063281" y="1451144"/>
            <a:ext cx="1962397" cy="338554"/>
          </a:xfrm>
          <a:prstGeom prst="rect">
            <a:avLst/>
          </a:prstGeom>
          <a:noFill/>
        </p:spPr>
        <p:txBody>
          <a:bodyPr wrap="none" rtlCol="0">
            <a:spAutoFit/>
          </a:bodyPr>
          <a:lstStyle/>
          <a:p>
            <a:pPr algn="l"/>
            <a:r>
              <a:rPr lang="fi-FI" sz="1600" b="1" dirty="0">
                <a:solidFill>
                  <a:srgbClr val="1E1E1E"/>
                </a:solidFill>
              </a:rPr>
              <a:t>Läheisen kuolema</a:t>
            </a:r>
          </a:p>
        </p:txBody>
      </p:sp>
    </p:spTree>
    <p:extLst>
      <p:ext uri="{BB962C8B-B14F-4D97-AF65-F5344CB8AC3E}">
        <p14:creationId xmlns:p14="http://schemas.microsoft.com/office/powerpoint/2010/main" val="2312966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ällön paikkamerkki 1">
            <a:extLst>
              <a:ext uri="{FF2B5EF4-FFF2-40B4-BE49-F238E27FC236}">
                <a16:creationId xmlns:a16="http://schemas.microsoft.com/office/drawing/2014/main" id="{734C566D-3009-441B-89F7-C0C3D89DA499}"/>
              </a:ext>
            </a:extLst>
          </p:cNvPr>
          <p:cNvSpPr>
            <a:spLocks noGrp="1"/>
          </p:cNvSpPr>
          <p:nvPr>
            <p:ph idx="1"/>
          </p:nvPr>
        </p:nvSpPr>
        <p:spPr/>
        <p:txBody>
          <a:bodyPr/>
          <a:lstStyle/>
          <a:p>
            <a:endParaRPr lang="fi-FI"/>
          </a:p>
        </p:txBody>
      </p:sp>
      <p:sp>
        <p:nvSpPr>
          <p:cNvPr id="5" name="Dian numeron paikkamerkki 4">
            <a:extLst>
              <a:ext uri="{FF2B5EF4-FFF2-40B4-BE49-F238E27FC236}">
                <a16:creationId xmlns:a16="http://schemas.microsoft.com/office/drawing/2014/main" id="{278C6FDA-C6CE-41EE-8CB3-C176E0DC7C12}"/>
              </a:ext>
            </a:extLst>
          </p:cNvPr>
          <p:cNvSpPr>
            <a:spLocks noGrp="1"/>
          </p:cNvSpPr>
          <p:nvPr>
            <p:ph type="sldNum" sz="quarter" idx="12"/>
          </p:nvPr>
        </p:nvSpPr>
        <p:spPr/>
        <p:txBody>
          <a:bodyPr/>
          <a:lstStyle/>
          <a:p>
            <a:fld id="{8680CC61-DB77-4485-B460-D8E4038D4204}" type="slidenum">
              <a:rPr lang="fi-FI" smtClean="0"/>
              <a:t>9</a:t>
            </a:fld>
            <a:endParaRPr lang="fi-FI"/>
          </a:p>
        </p:txBody>
      </p:sp>
      <p:sp>
        <p:nvSpPr>
          <p:cNvPr id="6" name="Otsikko 5">
            <a:extLst>
              <a:ext uri="{FF2B5EF4-FFF2-40B4-BE49-F238E27FC236}">
                <a16:creationId xmlns:a16="http://schemas.microsoft.com/office/drawing/2014/main" id="{30DF152E-22D7-49B8-A39D-90A3DB678576}"/>
              </a:ext>
            </a:extLst>
          </p:cNvPr>
          <p:cNvSpPr>
            <a:spLocks noGrp="1"/>
          </p:cNvSpPr>
          <p:nvPr>
            <p:ph type="title"/>
          </p:nvPr>
        </p:nvSpPr>
        <p:spPr>
          <a:xfrm>
            <a:off x="684000" y="144000"/>
            <a:ext cx="10260000" cy="994136"/>
          </a:xfrm>
        </p:spPr>
        <p:txBody>
          <a:bodyPr>
            <a:normAutofit/>
          </a:bodyPr>
          <a:lstStyle/>
          <a:p>
            <a:r>
              <a:rPr lang="fi-FI" sz="3600" dirty="0"/>
              <a:t>Suurimmat hyötyjät </a:t>
            </a:r>
          </a:p>
        </p:txBody>
      </p:sp>
      <p:sp>
        <p:nvSpPr>
          <p:cNvPr id="7" name="Suorakulmio 6">
            <a:extLst>
              <a:ext uri="{FF2B5EF4-FFF2-40B4-BE49-F238E27FC236}">
                <a16:creationId xmlns:a16="http://schemas.microsoft.com/office/drawing/2014/main" id="{132A5760-2F39-48D8-A060-813466E5D426}"/>
              </a:ext>
            </a:extLst>
          </p:cNvPr>
          <p:cNvSpPr/>
          <p:nvPr/>
        </p:nvSpPr>
        <p:spPr>
          <a:xfrm>
            <a:off x="479375" y="1638510"/>
            <a:ext cx="4680000" cy="4680000"/>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b="1" dirty="0">
                <a:solidFill>
                  <a:sysClr val="windowText" lastClr="000000"/>
                </a:solidFill>
              </a:rPr>
              <a:t>Kuolinpesän osakkaat</a:t>
            </a:r>
          </a:p>
          <a:p>
            <a:pPr algn="ctr"/>
            <a:endParaRPr lang="fi-FI" sz="1400" dirty="0">
              <a:solidFill>
                <a:sysClr val="windowText" lastClr="000000"/>
              </a:solidFill>
            </a:endParaRPr>
          </a:p>
          <a:p>
            <a:pPr algn="ctr"/>
            <a:r>
              <a:rPr lang="fi-FI" sz="1400" dirty="0">
                <a:solidFill>
                  <a:sysClr val="windowText" lastClr="000000"/>
                </a:solidFill>
              </a:rPr>
              <a:t>Osakastiedot kuolinpesän osakasrekisteristä</a:t>
            </a:r>
          </a:p>
          <a:p>
            <a:pPr algn="ctr"/>
            <a:r>
              <a:rPr lang="fi-FI" sz="1400" dirty="0">
                <a:solidFill>
                  <a:sysClr val="windowText" lastClr="000000"/>
                </a:solidFill>
              </a:rPr>
              <a:t>Asioinnin aloittamisen nopeutuminen</a:t>
            </a:r>
          </a:p>
          <a:p>
            <a:pPr algn="ctr"/>
            <a:r>
              <a:rPr lang="fi-FI" sz="1400" dirty="0">
                <a:solidFill>
                  <a:sysClr val="windowText" lastClr="000000"/>
                </a:solidFill>
              </a:rPr>
              <a:t>Sähköinen asiointi</a:t>
            </a:r>
          </a:p>
          <a:p>
            <a:pPr algn="ctr" defTabSz="914400">
              <a:defRPr/>
            </a:pPr>
            <a:r>
              <a:rPr lang="fi-FI" sz="1400" dirty="0">
                <a:solidFill>
                  <a:sysClr val="windowText" lastClr="000000"/>
                </a:solidFill>
              </a:rPr>
              <a:t>Osakkailla sama näkymä kuolinpesän tietoihin</a:t>
            </a:r>
          </a:p>
          <a:p>
            <a:pPr lvl="0" algn="ctr" defTabSz="914400">
              <a:defRPr/>
            </a:pPr>
            <a:r>
              <a:rPr lang="fi-FI" sz="1400" dirty="0">
                <a:solidFill>
                  <a:sysClr val="windowText" lastClr="000000"/>
                </a:solidFill>
              </a:rPr>
              <a:t>Valtuudet</a:t>
            </a:r>
          </a:p>
          <a:p>
            <a:pPr algn="ctr" defTabSz="914400">
              <a:defRPr/>
            </a:pPr>
            <a:r>
              <a:rPr lang="fi-FI" sz="1400" dirty="0">
                <a:solidFill>
                  <a:sysClr val="windowText" lastClr="000000"/>
                </a:solidFill>
              </a:rPr>
              <a:t>Rajapinnat, ei asiakirjatilauksia</a:t>
            </a:r>
          </a:p>
          <a:p>
            <a:pPr lvl="0" algn="ctr" defTabSz="914400">
              <a:defRPr/>
            </a:pPr>
            <a:r>
              <a:rPr lang="fi-FI" sz="1400" dirty="0">
                <a:solidFill>
                  <a:sysClr val="windowText" lastClr="000000"/>
                </a:solidFill>
              </a:rPr>
              <a:t>Asiakirjojen säilytys</a:t>
            </a:r>
          </a:p>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sysClr val="windowText" lastClr="000000"/>
                </a:solidFill>
              </a:rPr>
              <a:t>Ajantasaiset yhteystiedot</a:t>
            </a:r>
            <a:endParaRPr lang="fi-FI" dirty="0">
              <a:solidFill>
                <a:sysClr val="windowText" lastClr="000000"/>
              </a:solidFill>
            </a:endParaRPr>
          </a:p>
          <a:p>
            <a:pPr marL="342900" indent="-342900" algn="ctr">
              <a:buFontTx/>
              <a:buChar char="-"/>
            </a:pPr>
            <a:endParaRPr lang="fi-FI" sz="2200" dirty="0">
              <a:solidFill>
                <a:sysClr val="windowText" lastClr="000000"/>
              </a:solidFill>
            </a:endParaRPr>
          </a:p>
          <a:p>
            <a:pPr marL="342900" indent="-342900" algn="ctr">
              <a:buFontTx/>
              <a:buChar char="-"/>
            </a:pPr>
            <a:endParaRPr lang="fi-FI" sz="2200" dirty="0">
              <a:solidFill>
                <a:sysClr val="windowText" lastClr="000000"/>
              </a:solidFill>
            </a:endParaRPr>
          </a:p>
        </p:txBody>
      </p:sp>
      <p:sp>
        <p:nvSpPr>
          <p:cNvPr id="8" name="Suorakulmio 7">
            <a:extLst>
              <a:ext uri="{FF2B5EF4-FFF2-40B4-BE49-F238E27FC236}">
                <a16:creationId xmlns:a16="http://schemas.microsoft.com/office/drawing/2014/main" id="{1AE25F29-8AA7-423B-9C4C-69C44BA7DDCE}"/>
              </a:ext>
            </a:extLst>
          </p:cNvPr>
          <p:cNvSpPr/>
          <p:nvPr/>
        </p:nvSpPr>
        <p:spPr>
          <a:xfrm>
            <a:off x="5159375" y="1638510"/>
            <a:ext cx="2879998" cy="3076803"/>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b="1" dirty="0">
                <a:solidFill>
                  <a:sysClr val="windowText" lastClr="000000"/>
                </a:solidFill>
              </a:rPr>
              <a:t>Pankit, vakuutusyhtiöt ja muut yritykset</a:t>
            </a:r>
          </a:p>
          <a:p>
            <a:pPr algn="ctr"/>
            <a:endParaRPr lang="fi-FI" sz="1400" dirty="0">
              <a:solidFill>
                <a:sysClr val="windowText" lastClr="000000"/>
              </a:solidFill>
            </a:endParaRPr>
          </a:p>
          <a:p>
            <a:pPr algn="ctr"/>
            <a:r>
              <a:rPr lang="fi-FI" sz="1400" dirty="0">
                <a:solidFill>
                  <a:sysClr val="windowText" lastClr="000000"/>
                </a:solidFill>
              </a:rPr>
              <a:t>Kuolinpesän yksilöivä tunnus</a:t>
            </a:r>
          </a:p>
          <a:p>
            <a:pPr algn="ctr"/>
            <a:r>
              <a:rPr lang="fi-FI" sz="1400" dirty="0">
                <a:solidFill>
                  <a:sysClr val="windowText" lastClr="000000"/>
                </a:solidFill>
              </a:rPr>
              <a:t>Ajantasaiset yhteystiedot</a:t>
            </a:r>
          </a:p>
          <a:p>
            <a:pPr algn="ctr"/>
            <a:r>
              <a:rPr lang="fi-FI" sz="1400" dirty="0">
                <a:solidFill>
                  <a:sysClr val="windowText" lastClr="000000"/>
                </a:solidFill>
              </a:rPr>
              <a:t>Rajapinnat, ei asiakirjatilauksia</a:t>
            </a:r>
          </a:p>
          <a:p>
            <a:pPr algn="ctr"/>
            <a:r>
              <a:rPr lang="fi-FI" sz="1400" dirty="0">
                <a:solidFill>
                  <a:sysClr val="windowText" lastClr="000000"/>
                </a:solidFill>
              </a:rPr>
              <a:t>Osakastiedot osakasrekisteristä</a:t>
            </a:r>
          </a:p>
          <a:p>
            <a:pPr algn="ctr"/>
            <a:r>
              <a:rPr lang="fi-FI" sz="1400" dirty="0">
                <a:solidFill>
                  <a:sysClr val="windowText" lastClr="000000"/>
                </a:solidFill>
              </a:rPr>
              <a:t>Tietojen saanti sähköisesti</a:t>
            </a:r>
          </a:p>
          <a:p>
            <a:pPr algn="ctr"/>
            <a:r>
              <a:rPr lang="fi-FI" sz="1400" dirty="0">
                <a:solidFill>
                  <a:sysClr val="windowText" lastClr="000000"/>
                </a:solidFill>
              </a:rPr>
              <a:t>Sähköinen asiointi valtuutettuna</a:t>
            </a:r>
          </a:p>
          <a:p>
            <a:pPr algn="ctr"/>
            <a:endParaRPr lang="fi-FI" sz="1400" dirty="0">
              <a:solidFill>
                <a:srgbClr val="FF0000"/>
              </a:solidFill>
            </a:endParaRPr>
          </a:p>
        </p:txBody>
      </p:sp>
      <p:sp>
        <p:nvSpPr>
          <p:cNvPr id="10" name="Suorakulmio 9">
            <a:extLst>
              <a:ext uri="{FF2B5EF4-FFF2-40B4-BE49-F238E27FC236}">
                <a16:creationId xmlns:a16="http://schemas.microsoft.com/office/drawing/2014/main" id="{BA854466-BB1E-44EB-B299-DE17B71C9D32}"/>
              </a:ext>
            </a:extLst>
          </p:cNvPr>
          <p:cNvSpPr/>
          <p:nvPr/>
        </p:nvSpPr>
        <p:spPr>
          <a:xfrm>
            <a:off x="8039373" y="1638510"/>
            <a:ext cx="3383113" cy="431012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endParaRPr lang="fi-FI" sz="2200" dirty="0">
              <a:solidFill>
                <a:sysClr val="windowText" lastClr="000000"/>
              </a:solidFill>
            </a:endParaRPr>
          </a:p>
          <a:p>
            <a:pPr algn="ctr"/>
            <a:r>
              <a:rPr lang="fi-FI" sz="2200" b="1" dirty="0">
                <a:solidFill>
                  <a:sysClr val="windowText" lastClr="000000"/>
                </a:solidFill>
              </a:rPr>
              <a:t>Muut viranomaiset</a:t>
            </a:r>
          </a:p>
          <a:p>
            <a:pPr algn="ctr"/>
            <a:endParaRPr lang="fi-FI" sz="1400" dirty="0">
              <a:solidFill>
                <a:sysClr val="windowText" lastClr="000000"/>
              </a:solidFill>
            </a:endParaRPr>
          </a:p>
          <a:p>
            <a:pPr algn="ctr"/>
            <a:r>
              <a:rPr lang="fi-FI" sz="1400" dirty="0">
                <a:solidFill>
                  <a:sysClr val="windowText" lastClr="000000"/>
                </a:solidFill>
              </a:rPr>
              <a:t>Kuolinpesän yksilöivä tunnus</a:t>
            </a:r>
          </a:p>
          <a:p>
            <a:pPr algn="ctr"/>
            <a:r>
              <a:rPr lang="fi-FI" sz="1400" dirty="0">
                <a:solidFill>
                  <a:sysClr val="windowText" lastClr="000000"/>
                </a:solidFill>
              </a:rPr>
              <a:t>Ajantasaiset yhteystiedot</a:t>
            </a:r>
          </a:p>
          <a:p>
            <a:pPr algn="ctr"/>
            <a:r>
              <a:rPr lang="fi-FI" sz="1400" dirty="0">
                <a:solidFill>
                  <a:sysClr val="windowText" lastClr="000000"/>
                </a:solidFill>
              </a:rPr>
              <a:t>Rajapinnat, ei asiakirjatilauksia</a:t>
            </a:r>
          </a:p>
          <a:p>
            <a:pPr algn="ctr"/>
            <a:r>
              <a:rPr lang="fi-FI" sz="1400" dirty="0">
                <a:solidFill>
                  <a:sysClr val="windowText" lastClr="000000"/>
                </a:solidFill>
              </a:rPr>
              <a:t>Osakastiedot osakasrekisteristä</a:t>
            </a:r>
          </a:p>
          <a:p>
            <a:pPr algn="ctr"/>
            <a:r>
              <a:rPr lang="fi-FI" sz="1400" dirty="0">
                <a:solidFill>
                  <a:sysClr val="windowText" lastClr="000000"/>
                </a:solidFill>
              </a:rPr>
              <a:t>Tietojen saanti sähköisesti</a:t>
            </a:r>
          </a:p>
          <a:p>
            <a:pPr algn="ctr"/>
            <a:r>
              <a:rPr lang="fi-FI" sz="1400" dirty="0">
                <a:solidFill>
                  <a:sysClr val="windowText" lastClr="000000"/>
                </a:solidFill>
              </a:rPr>
              <a:t>Tietopalvelu vähenee</a:t>
            </a:r>
          </a:p>
          <a:p>
            <a:pPr algn="ctr"/>
            <a:endParaRPr lang="fi-FI" sz="2200" b="1" dirty="0">
              <a:solidFill>
                <a:sysClr val="windowText" lastClr="000000"/>
              </a:solidFill>
            </a:endParaRPr>
          </a:p>
        </p:txBody>
      </p:sp>
      <p:sp>
        <p:nvSpPr>
          <p:cNvPr id="11" name="Suorakulmio 10">
            <a:extLst>
              <a:ext uri="{FF2B5EF4-FFF2-40B4-BE49-F238E27FC236}">
                <a16:creationId xmlns:a16="http://schemas.microsoft.com/office/drawing/2014/main" id="{D1F9B9E1-7DF1-4742-B197-8F97B425A22D}"/>
              </a:ext>
            </a:extLst>
          </p:cNvPr>
          <p:cNvSpPr/>
          <p:nvPr/>
        </p:nvSpPr>
        <p:spPr>
          <a:xfrm>
            <a:off x="8039372" y="4149080"/>
            <a:ext cx="3383113" cy="2169430"/>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2200" b="1" dirty="0">
                <a:solidFill>
                  <a:sysClr val="windowText" lastClr="000000"/>
                </a:solidFill>
              </a:rPr>
              <a:t>Verohallinto</a:t>
            </a:r>
          </a:p>
          <a:p>
            <a:pPr algn="ctr"/>
            <a:endParaRPr lang="fi-FI" sz="1400" dirty="0">
              <a:solidFill>
                <a:sysClr val="windowText" lastClr="000000"/>
              </a:solidFill>
            </a:endParaRPr>
          </a:p>
          <a:p>
            <a:pPr algn="ctr"/>
            <a:r>
              <a:rPr lang="fi-FI" sz="1400" dirty="0">
                <a:solidFill>
                  <a:sysClr val="windowText" lastClr="000000"/>
                </a:solidFill>
              </a:rPr>
              <a:t>Sähköinen perukirja</a:t>
            </a:r>
          </a:p>
          <a:p>
            <a:pPr algn="ctr"/>
            <a:r>
              <a:rPr lang="fi-FI" sz="1400" dirty="0">
                <a:solidFill>
                  <a:sysClr val="windowText" lastClr="000000"/>
                </a:solidFill>
              </a:rPr>
              <a:t>Tietojen saanti sähköisesti</a:t>
            </a:r>
          </a:p>
          <a:p>
            <a:pPr algn="ctr"/>
            <a:r>
              <a:rPr lang="fi-FI" sz="1400" dirty="0">
                <a:solidFill>
                  <a:sysClr val="windowText" lastClr="000000"/>
                </a:solidFill>
              </a:rPr>
              <a:t>Kuolinpesän yksilöivä tunnus</a:t>
            </a:r>
          </a:p>
          <a:p>
            <a:pPr algn="ctr"/>
            <a:r>
              <a:rPr lang="fi-FI" sz="1400" dirty="0">
                <a:solidFill>
                  <a:sysClr val="windowText" lastClr="000000"/>
                </a:solidFill>
              </a:rPr>
              <a:t>Ajantasaiset yhteystiedot</a:t>
            </a:r>
          </a:p>
          <a:p>
            <a:pPr algn="ctr"/>
            <a:r>
              <a:rPr lang="fi-FI" sz="1400" dirty="0">
                <a:solidFill>
                  <a:sysClr val="windowText" lastClr="000000"/>
                </a:solidFill>
              </a:rPr>
              <a:t>Osakastiedot osakasrekisteristä</a:t>
            </a:r>
          </a:p>
          <a:p>
            <a:pPr algn="ctr"/>
            <a:r>
              <a:rPr lang="fi-FI" sz="1400" dirty="0">
                <a:solidFill>
                  <a:sysClr val="windowText" lastClr="000000"/>
                </a:solidFill>
              </a:rPr>
              <a:t>Tietopalvelu vähenee</a:t>
            </a:r>
          </a:p>
        </p:txBody>
      </p:sp>
      <p:sp>
        <p:nvSpPr>
          <p:cNvPr id="12" name="Suorakulmio 11">
            <a:extLst>
              <a:ext uri="{FF2B5EF4-FFF2-40B4-BE49-F238E27FC236}">
                <a16:creationId xmlns:a16="http://schemas.microsoft.com/office/drawing/2014/main" id="{C6AEB0F6-CC0C-42C7-B876-FF3BA01610E7}"/>
              </a:ext>
            </a:extLst>
          </p:cNvPr>
          <p:cNvSpPr/>
          <p:nvPr/>
        </p:nvSpPr>
        <p:spPr>
          <a:xfrm>
            <a:off x="5159374" y="4715313"/>
            <a:ext cx="2879999" cy="1603197"/>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200" b="1" dirty="0">
              <a:solidFill>
                <a:sysClr val="windowText" lastClr="000000"/>
              </a:solidFill>
            </a:endParaRPr>
          </a:p>
          <a:p>
            <a:pPr algn="ctr"/>
            <a:r>
              <a:rPr lang="fi-FI" sz="2200" b="1" dirty="0">
                <a:solidFill>
                  <a:sysClr val="windowText" lastClr="000000"/>
                </a:solidFill>
              </a:rPr>
              <a:t>DVV ja seurakunnat</a:t>
            </a:r>
          </a:p>
          <a:p>
            <a:pPr algn="ctr"/>
            <a:endParaRPr lang="fi-FI" sz="1400" dirty="0">
              <a:solidFill>
                <a:sysClr val="windowText" lastClr="000000"/>
              </a:solidFill>
            </a:endParaRPr>
          </a:p>
          <a:p>
            <a:pPr algn="ctr"/>
            <a:r>
              <a:rPr lang="fi-FI" sz="1400" dirty="0">
                <a:solidFill>
                  <a:sysClr val="windowText" lastClr="000000"/>
                </a:solidFill>
              </a:rPr>
              <a:t>Sukuselvitykset sähköisesti</a:t>
            </a:r>
          </a:p>
          <a:p>
            <a:pPr algn="ctr"/>
            <a:r>
              <a:rPr lang="fi-FI" sz="1400" dirty="0">
                <a:solidFill>
                  <a:sysClr val="windowText" lastClr="000000"/>
                </a:solidFill>
              </a:rPr>
              <a:t>Osakastiedot osakasrekisteristä</a:t>
            </a:r>
          </a:p>
          <a:p>
            <a:pPr algn="ctr"/>
            <a:r>
              <a:rPr lang="fi-FI" sz="1400" dirty="0">
                <a:solidFill>
                  <a:sysClr val="windowText" lastClr="000000"/>
                </a:solidFill>
              </a:rPr>
              <a:t>Tietojen saanti sähköisesti</a:t>
            </a:r>
          </a:p>
          <a:p>
            <a:pPr algn="ctr"/>
            <a:r>
              <a:rPr lang="fi-FI" sz="1400" dirty="0">
                <a:solidFill>
                  <a:sysClr val="windowText" lastClr="000000"/>
                </a:solidFill>
              </a:rPr>
              <a:t>Ajantasaiset yhteystiedot</a:t>
            </a:r>
          </a:p>
          <a:p>
            <a:pPr algn="ctr"/>
            <a:endParaRPr lang="fi-FI" sz="2200" dirty="0">
              <a:solidFill>
                <a:sysClr val="windowText" lastClr="000000"/>
              </a:solidFill>
            </a:endParaRPr>
          </a:p>
        </p:txBody>
      </p:sp>
    </p:spTree>
    <p:extLst>
      <p:ext uri="{BB962C8B-B14F-4D97-AF65-F5344CB8AC3E}">
        <p14:creationId xmlns:p14="http://schemas.microsoft.com/office/powerpoint/2010/main" val="97266324"/>
      </p:ext>
    </p:extLst>
  </p:cSld>
  <p:clrMapOvr>
    <a:masterClrMapping/>
  </p:clrMapOvr>
</p:sld>
</file>

<file path=ppt/theme/theme1.xml><?xml version="1.0" encoding="utf-8"?>
<a:theme xmlns:a="http://schemas.openxmlformats.org/drawingml/2006/main" name="DVV FI">
  <a:themeElements>
    <a:clrScheme name="DVV">
      <a:dk1>
        <a:sysClr val="windowText" lastClr="000000"/>
      </a:dk1>
      <a:lt1>
        <a:sysClr val="window" lastClr="FFFFFF"/>
      </a:lt1>
      <a:dk2>
        <a:srgbClr val="003479"/>
      </a:dk2>
      <a:lt2>
        <a:srgbClr val="A5ACB0"/>
      </a:lt2>
      <a:accent1>
        <a:srgbClr val="003479"/>
      </a:accent1>
      <a:accent2>
        <a:srgbClr val="69D8D7"/>
      </a:accent2>
      <a:accent3>
        <a:srgbClr val="FFC658"/>
      </a:accent3>
      <a:accent4>
        <a:srgbClr val="E30450"/>
      </a:accent4>
      <a:accent5>
        <a:srgbClr val="0091DA"/>
      </a:accent5>
      <a:accent6>
        <a:srgbClr val="007770"/>
      </a:accent6>
      <a:hlink>
        <a:srgbClr val="642F6C"/>
      </a:hlink>
      <a:folHlink>
        <a:srgbClr val="FFA8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solidFill>
            <a:schemeClr val="accent1"/>
          </a:solidFill>
        </a:ln>
        <a:effectLst/>
      </a:spPr>
      <a:bodyPr rtlCol="0" anchor="ctr"/>
      <a:lstStyle>
        <a:defPPr algn="ctr">
          <a:defRPr sz="2200" dirty="0" err="1" smtClean="0"/>
        </a:defPPr>
      </a:lstStyle>
      <a:style>
        <a:lnRef idx="1">
          <a:schemeClr val="accent1"/>
        </a:lnRef>
        <a:fillRef idx="3">
          <a:schemeClr val="accent1"/>
        </a:fillRef>
        <a:effectRef idx="2">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200" dirty="0" err="1" smtClean="0">
            <a:solidFill>
              <a:srgbClr val="1E1E1E"/>
            </a:solidFill>
          </a:defRPr>
        </a:defPPr>
      </a:lstStyle>
    </a:txDef>
  </a:objectDefaults>
  <a:extraClrSchemeLst/>
  <a:extLst>
    <a:ext uri="{05A4C25C-085E-4340-85A3-A5531E510DB2}">
      <thm15:themeFamily xmlns:thm15="http://schemas.microsoft.com/office/thememl/2012/main" name="DVV esitysmalli.potx" id="{9027417E-3285-44BA-B4D7-0D9367F32B1F}" vid="{65E158F3-1493-40C0-8BA0-806C2860ACA7}"/>
    </a:ext>
  </a:extLst>
</a:theme>
</file>

<file path=ppt/theme/theme2.xml><?xml version="1.0" encoding="utf-8"?>
<a:theme xmlns:a="http://schemas.openxmlformats.org/drawingml/2006/main" name="punainen">
  <a:themeElements>
    <a:clrScheme name="DVV">
      <a:dk1>
        <a:sysClr val="windowText" lastClr="000000"/>
      </a:dk1>
      <a:lt1>
        <a:sysClr val="window" lastClr="FFFFFF"/>
      </a:lt1>
      <a:dk2>
        <a:srgbClr val="003479"/>
      </a:dk2>
      <a:lt2>
        <a:srgbClr val="A5ACB0"/>
      </a:lt2>
      <a:accent1>
        <a:srgbClr val="003479"/>
      </a:accent1>
      <a:accent2>
        <a:srgbClr val="69D8D7"/>
      </a:accent2>
      <a:accent3>
        <a:srgbClr val="FFC658"/>
      </a:accent3>
      <a:accent4>
        <a:srgbClr val="E30450"/>
      </a:accent4>
      <a:accent5>
        <a:srgbClr val="0091DA"/>
      </a:accent5>
      <a:accent6>
        <a:srgbClr val="007770"/>
      </a:accent6>
      <a:hlink>
        <a:srgbClr val="642F6C"/>
      </a:hlink>
      <a:folHlink>
        <a:srgbClr val="FFA8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solidFill>
            <a:schemeClr val="accent1"/>
          </a:solidFill>
        </a:ln>
        <a:effectLst/>
      </a:spPr>
      <a:bodyPr rtlCol="0" anchor="ctr"/>
      <a:lstStyle>
        <a:defPPr algn="ctr">
          <a:defRPr sz="2200" dirty="0" err="1" smtClean="0"/>
        </a:defPPr>
      </a:lstStyle>
      <a:style>
        <a:lnRef idx="1">
          <a:schemeClr val="accent1"/>
        </a:lnRef>
        <a:fillRef idx="3">
          <a:schemeClr val="accent1"/>
        </a:fillRef>
        <a:effectRef idx="2">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200" dirty="0" err="1" smtClean="0">
            <a:solidFill>
              <a:srgbClr val="1E1E1E"/>
            </a:solidFill>
          </a:defRPr>
        </a:defPPr>
      </a:lstStyle>
    </a:txDef>
  </a:objectDefaults>
  <a:extraClrSchemeLst/>
  <a:extLst>
    <a:ext uri="{05A4C25C-085E-4340-85A3-A5531E510DB2}">
      <thm15:themeFamily xmlns:thm15="http://schemas.microsoft.com/office/thememl/2012/main" name="DVV esitysmalli.potx" id="{9027417E-3285-44BA-B4D7-0D9367F32B1F}" vid="{1C2EE9A2-3B3F-4B34-BCB8-1BBD6B47408D}"/>
    </a:ext>
  </a:extLst>
</a:theme>
</file>

<file path=ppt/theme/theme3.xml><?xml version="1.0" encoding="utf-8"?>
<a:theme xmlns:a="http://schemas.openxmlformats.org/drawingml/2006/main" name="vihreä">
  <a:themeElements>
    <a:clrScheme name="DVV">
      <a:dk1>
        <a:sysClr val="windowText" lastClr="000000"/>
      </a:dk1>
      <a:lt1>
        <a:sysClr val="window" lastClr="FFFFFF"/>
      </a:lt1>
      <a:dk2>
        <a:srgbClr val="003479"/>
      </a:dk2>
      <a:lt2>
        <a:srgbClr val="A5ACB0"/>
      </a:lt2>
      <a:accent1>
        <a:srgbClr val="003479"/>
      </a:accent1>
      <a:accent2>
        <a:srgbClr val="69D8D7"/>
      </a:accent2>
      <a:accent3>
        <a:srgbClr val="FFC658"/>
      </a:accent3>
      <a:accent4>
        <a:srgbClr val="E30450"/>
      </a:accent4>
      <a:accent5>
        <a:srgbClr val="0091DA"/>
      </a:accent5>
      <a:accent6>
        <a:srgbClr val="007770"/>
      </a:accent6>
      <a:hlink>
        <a:srgbClr val="642F6C"/>
      </a:hlink>
      <a:folHlink>
        <a:srgbClr val="FFA8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solidFill>
            <a:schemeClr val="accent1"/>
          </a:solidFill>
        </a:ln>
        <a:effectLst/>
      </a:spPr>
      <a:bodyPr rtlCol="0" anchor="ctr"/>
      <a:lstStyle>
        <a:defPPr algn="ctr">
          <a:defRPr sz="2200" dirty="0" err="1" smtClean="0"/>
        </a:defPPr>
      </a:lstStyle>
      <a:style>
        <a:lnRef idx="1">
          <a:schemeClr val="accent1"/>
        </a:lnRef>
        <a:fillRef idx="3">
          <a:schemeClr val="accent1"/>
        </a:fillRef>
        <a:effectRef idx="2">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200" dirty="0" err="1" smtClean="0">
            <a:solidFill>
              <a:srgbClr val="1E1E1E"/>
            </a:solidFill>
          </a:defRPr>
        </a:defPPr>
      </a:lstStyle>
    </a:txDef>
  </a:objectDefaults>
  <a:extraClrSchemeLst/>
  <a:extLst>
    <a:ext uri="{05A4C25C-085E-4340-85A3-A5531E510DB2}">
      <thm15:themeFamily xmlns:thm15="http://schemas.microsoft.com/office/thememl/2012/main" name="DVV esitysmalli.potx" id="{9027417E-3285-44BA-B4D7-0D9367F32B1F}" vid="{A2C0F6BF-EADD-408A-B884-7FE0874B5126}"/>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75C1F9-B661-414B-84B5-9D671C4E9B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3573BE-5652-4700-BE29-E1DC9B497BA6}">
  <ds:schemaRefs>
    <ds:schemaRef ds:uri="http://schemas.openxmlformats.org/package/2006/metadata/core-properties"/>
    <ds:schemaRef ds:uri="http://purl.org/dc/terms/"/>
    <ds:schemaRef ds:uri="ebb82943-49da-4504-a2f3-a33fb2eb95f1"/>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69F9E4AD-8E5D-491B-93D6-CAC3311EC4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DVV esitysmalli</Template>
  <TotalTime>3364</TotalTime>
  <Words>886</Words>
  <Application>Microsoft Office PowerPoint</Application>
  <PresentationFormat>Laajakuva</PresentationFormat>
  <Paragraphs>210</Paragraphs>
  <Slides>10</Slides>
  <Notes>4</Notes>
  <HiddenSlides>0</HiddenSlides>
  <MMClips>0</MMClips>
  <ScaleCrop>false</ScaleCrop>
  <HeadingPairs>
    <vt:vector size="6" baseType="variant">
      <vt:variant>
        <vt:lpstr>Käytetyt fontit</vt:lpstr>
      </vt:variant>
      <vt:variant>
        <vt:i4>6</vt:i4>
      </vt:variant>
      <vt:variant>
        <vt:lpstr>Teema</vt:lpstr>
      </vt:variant>
      <vt:variant>
        <vt:i4>3</vt:i4>
      </vt:variant>
      <vt:variant>
        <vt:lpstr>Dian otsikot</vt:lpstr>
      </vt:variant>
      <vt:variant>
        <vt:i4>10</vt:i4>
      </vt:variant>
    </vt:vector>
  </HeadingPairs>
  <TitlesOfParts>
    <vt:vector size="19" baseType="lpstr">
      <vt:lpstr>Arial</vt:lpstr>
      <vt:lpstr>Arial Black</vt:lpstr>
      <vt:lpstr>Calibri</vt:lpstr>
      <vt:lpstr>Courier New</vt:lpstr>
      <vt:lpstr>Microsoft Sans Serif</vt:lpstr>
      <vt:lpstr>Wingdings</vt:lpstr>
      <vt:lpstr>DVV FI</vt:lpstr>
      <vt:lpstr>punainen</vt:lpstr>
      <vt:lpstr>vihreä</vt:lpstr>
      <vt:lpstr>Kuolleen läheisen asioiden helpottaminen - lainsäädännön ja viranomaispalvelujen kehittäminen digitalisaatiota hyödyntämällä</vt:lpstr>
      <vt:lpstr>PowerPoint-esitys</vt:lpstr>
      <vt:lpstr>Kuolleen läheisen asioiden hoitaminen </vt:lpstr>
      <vt:lpstr>Säädösehdotuksia</vt:lpstr>
      <vt:lpstr>Suunnitteluolettamat</vt:lpstr>
      <vt:lpstr>Ehdotettavat toimenpiteet </vt:lpstr>
      <vt:lpstr>Mikä muuttuu helpommaksi?</vt:lpstr>
      <vt:lpstr>Palvelupolku</vt:lpstr>
      <vt:lpstr>Suurimmat hyötyjät </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Kuolinpesän asioinnin helpottaminen  Yleiset tavoitteet</dc:title>
  <dc:creator>Anttila Pirkko (DVV)</dc:creator>
  <cp:lastModifiedBy>Matti Halme</cp:lastModifiedBy>
  <cp:revision>37</cp:revision>
  <dcterms:created xsi:type="dcterms:W3CDTF">2022-10-12T07:15:45Z</dcterms:created>
  <dcterms:modified xsi:type="dcterms:W3CDTF">2023-04-26T07:45:17Z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